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Lst>
  <p:notesMasterIdLst>
    <p:notesMasterId r:id="rId10"/>
  </p:notesMasterIdLst>
  <p:handoutMasterIdLst>
    <p:handoutMasterId r:id="rId11"/>
  </p:handoutMasterIdLst>
  <p:sldIdLst>
    <p:sldId id="261" r:id="rId5"/>
    <p:sldId id="259" r:id="rId6"/>
    <p:sldId id="258" r:id="rId7"/>
    <p:sldId id="262" r:id="rId8"/>
    <p:sldId id="260" r:id="rId9"/>
  </p:sldIdLst>
  <p:sldSz cx="12801600" cy="9601200" type="A3"/>
  <p:notesSz cx="20104100" cy="11309350"/>
  <p:embeddedFontLst>
    <p:embeddedFont>
      <p:font typeface="Calibri" panose="020F0502020204030204" pitchFamily="34" charset="0"/>
      <p:regular r:id="rId12"/>
      <p:bold r:id="rId13"/>
      <p:italic r:id="rId14"/>
      <p:boldItalic r:id="rId15"/>
    </p:embeddedFont>
    <p:embeddedFont>
      <p:font typeface="Outfit" charset="0"/>
      <p:regular r:id="rId16"/>
      <p:bold r:id="rId17"/>
      <p:italic r:id="rId18"/>
      <p:boldItalic r:id="rId19"/>
    </p:embeddedFont>
  </p:embeddedFontLst>
  <p:defaultTextStyle>
    <a:defPPr>
      <a:defRPr kern="0"/>
    </a:defPPr>
  </p:defaultTextStyle>
  <p:extLst>
    <p:ext uri="{EFAFB233-063F-42B5-8137-9DF3F51BA10A}">
      <p15:sldGuideLst xmlns:p15="http://schemas.microsoft.com/office/powerpoint/2012/main">
        <p15:guide id="2" pos="3947" userDrawn="1">
          <p15:clr>
            <a:srgbClr val="A4A3A4"/>
          </p15:clr>
        </p15:guide>
        <p15:guide id="3" orient="horz" pos="30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96"/>
    <a:srgbClr val="003C3B"/>
    <a:srgbClr val="01DCA5"/>
    <a:srgbClr val="017D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FFB9B-393D-F7C5-36A9-3C9E76CBB183}" v="498" dt="2023-07-14T14:55:46.477"/>
    <p1510:client id="{FECAF357-0808-47B3-A612-36FB0309DE2F}" v="18" dt="2023-07-11T11:20:42.74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947"/>
        <p:guide orient="horz" pos="302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Emma" userId="531cd078-0c1a-4d04-842e-00c82666f65c" providerId="ADAL" clId="{FECAF357-0808-47B3-A612-36FB0309DE2F}"/>
    <pc:docChg chg="undo custSel addSld delSld modSld sldOrd modMainMaster">
      <pc:chgData name="Norman, Emma" userId="531cd078-0c1a-4d04-842e-00c82666f65c" providerId="ADAL" clId="{FECAF357-0808-47B3-A612-36FB0309DE2F}" dt="2023-07-11T12:50:38.013" v="3292" actId="20577"/>
      <pc:docMkLst>
        <pc:docMk/>
      </pc:docMkLst>
      <pc:sldChg chg="addSp delSp del mod">
        <pc:chgData name="Norman, Emma" userId="531cd078-0c1a-4d04-842e-00c82666f65c" providerId="ADAL" clId="{FECAF357-0808-47B3-A612-36FB0309DE2F}" dt="2023-07-11T10:47:08.359" v="62" actId="47"/>
        <pc:sldMkLst>
          <pc:docMk/>
          <pc:sldMk cId="2951456893" sldId="256"/>
        </pc:sldMkLst>
        <pc:picChg chg="add del">
          <ac:chgData name="Norman, Emma" userId="531cd078-0c1a-4d04-842e-00c82666f65c" providerId="ADAL" clId="{FECAF357-0808-47B3-A612-36FB0309DE2F}" dt="2023-07-11T10:43:03.579" v="2" actId="478"/>
          <ac:picMkLst>
            <pc:docMk/>
            <pc:sldMk cId="2951456893" sldId="256"/>
            <ac:picMk id="6" creationId="{D9C4EC51-238B-FEF9-0269-8A436DBEB546}"/>
          </ac:picMkLst>
        </pc:picChg>
      </pc:sldChg>
      <pc:sldChg chg="new del">
        <pc:chgData name="Norman, Emma" userId="531cd078-0c1a-4d04-842e-00c82666f65c" providerId="ADAL" clId="{FECAF357-0808-47B3-A612-36FB0309DE2F}" dt="2023-07-11T10:44:00.332" v="5" actId="47"/>
        <pc:sldMkLst>
          <pc:docMk/>
          <pc:sldMk cId="2663596813" sldId="257"/>
        </pc:sldMkLst>
      </pc:sldChg>
      <pc:sldChg chg="addSp delSp modSp new mod ord modNotesTx">
        <pc:chgData name="Norman, Emma" userId="531cd078-0c1a-4d04-842e-00c82666f65c" providerId="ADAL" clId="{FECAF357-0808-47B3-A612-36FB0309DE2F}" dt="2023-07-11T12:50:38.013" v="3292" actId="20577"/>
        <pc:sldMkLst>
          <pc:docMk/>
          <pc:sldMk cId="2656997349" sldId="258"/>
        </pc:sldMkLst>
        <pc:spChg chg="mod">
          <ac:chgData name="Norman, Emma" userId="531cd078-0c1a-4d04-842e-00c82666f65c" providerId="ADAL" clId="{FECAF357-0808-47B3-A612-36FB0309DE2F}" dt="2023-07-11T11:26:49.542" v="3255" actId="113"/>
          <ac:spMkLst>
            <pc:docMk/>
            <pc:sldMk cId="2656997349" sldId="258"/>
            <ac:spMk id="2" creationId="{5B6942A1-9CF8-74F5-B390-12FA2B712C44}"/>
          </ac:spMkLst>
        </pc:spChg>
        <pc:spChg chg="add mod">
          <ac:chgData name="Norman, Emma" userId="531cd078-0c1a-4d04-842e-00c82666f65c" providerId="ADAL" clId="{FECAF357-0808-47B3-A612-36FB0309DE2F}" dt="2023-07-11T11:21:10.190" v="2283" actId="1076"/>
          <ac:spMkLst>
            <pc:docMk/>
            <pc:sldMk cId="2656997349" sldId="258"/>
            <ac:spMk id="5" creationId="{F7102BB1-0068-D6FD-F4F6-13FD42F6A904}"/>
          </ac:spMkLst>
        </pc:spChg>
        <pc:spChg chg="add mod">
          <ac:chgData name="Norman, Emma" userId="531cd078-0c1a-4d04-842e-00c82666f65c" providerId="ADAL" clId="{FECAF357-0808-47B3-A612-36FB0309DE2F}" dt="2023-07-11T11:21:10.190" v="2283" actId="1076"/>
          <ac:spMkLst>
            <pc:docMk/>
            <pc:sldMk cId="2656997349" sldId="258"/>
            <ac:spMk id="6" creationId="{9D83D733-1CA3-9ADF-C444-F1A26B9CD275}"/>
          </ac:spMkLst>
        </pc:spChg>
        <pc:spChg chg="add mod">
          <ac:chgData name="Norman, Emma" userId="531cd078-0c1a-4d04-842e-00c82666f65c" providerId="ADAL" clId="{FECAF357-0808-47B3-A612-36FB0309DE2F}" dt="2023-07-11T11:21:10.190" v="2283" actId="1076"/>
          <ac:spMkLst>
            <pc:docMk/>
            <pc:sldMk cId="2656997349" sldId="258"/>
            <ac:spMk id="7" creationId="{17C1B01A-E4EC-2FCF-9590-D7B8EFEB4420}"/>
          </ac:spMkLst>
        </pc:spChg>
        <pc:spChg chg="add mod">
          <ac:chgData name="Norman, Emma" userId="531cd078-0c1a-4d04-842e-00c82666f65c" providerId="ADAL" clId="{FECAF357-0808-47B3-A612-36FB0309DE2F}" dt="2023-07-11T11:21:10.190" v="2283" actId="1076"/>
          <ac:spMkLst>
            <pc:docMk/>
            <pc:sldMk cId="2656997349" sldId="258"/>
            <ac:spMk id="8" creationId="{AE8164C1-04FB-A644-3890-CE71A8DAB4FA}"/>
          </ac:spMkLst>
        </pc:spChg>
        <pc:picChg chg="add del mod">
          <ac:chgData name="Norman, Emma" userId="531cd078-0c1a-4d04-842e-00c82666f65c" providerId="ADAL" clId="{FECAF357-0808-47B3-A612-36FB0309DE2F}" dt="2023-07-11T10:44:58.474" v="35" actId="478"/>
          <ac:picMkLst>
            <pc:docMk/>
            <pc:sldMk cId="2656997349" sldId="258"/>
            <ac:picMk id="4" creationId="{4846AAF7-147E-6FF9-315E-07E9F033560B}"/>
          </ac:picMkLst>
        </pc:picChg>
      </pc:sldChg>
      <pc:sldChg chg="addSp delSp modSp new mod ord modClrScheme chgLayout modNotesTx">
        <pc:chgData name="Norman, Emma" userId="531cd078-0c1a-4d04-842e-00c82666f65c" providerId="ADAL" clId="{FECAF357-0808-47B3-A612-36FB0309DE2F}" dt="2023-07-11T12:50:33.620" v="3280" actId="20577"/>
        <pc:sldMkLst>
          <pc:docMk/>
          <pc:sldMk cId="2421860032" sldId="259"/>
        </pc:sldMkLst>
        <pc:spChg chg="del">
          <ac:chgData name="Norman, Emma" userId="531cd078-0c1a-4d04-842e-00c82666f65c" providerId="ADAL" clId="{FECAF357-0808-47B3-A612-36FB0309DE2F}" dt="2023-07-11T10:45:10.542" v="37" actId="931"/>
          <ac:spMkLst>
            <pc:docMk/>
            <pc:sldMk cId="2421860032" sldId="259"/>
            <ac:spMk id="2" creationId="{96DCE694-3C8E-E23F-1CC2-C3BD4EBF89D4}"/>
          </ac:spMkLst>
        </pc:spChg>
        <pc:spChg chg="del">
          <ac:chgData name="Norman, Emma" userId="531cd078-0c1a-4d04-842e-00c82666f65c" providerId="ADAL" clId="{FECAF357-0808-47B3-A612-36FB0309DE2F}" dt="2023-07-11T10:45:25.197" v="39" actId="26606"/>
          <ac:spMkLst>
            <pc:docMk/>
            <pc:sldMk cId="2421860032" sldId="259"/>
            <ac:spMk id="3" creationId="{E00F48CB-BA4A-62B8-F899-6963B2623224}"/>
          </ac:spMkLst>
        </pc:spChg>
        <pc:spChg chg="del">
          <ac:chgData name="Norman, Emma" userId="531cd078-0c1a-4d04-842e-00c82666f65c" providerId="ADAL" clId="{FECAF357-0808-47B3-A612-36FB0309DE2F}" dt="2023-07-11T10:45:25.197" v="39" actId="26606"/>
          <ac:spMkLst>
            <pc:docMk/>
            <pc:sldMk cId="2421860032" sldId="259"/>
            <ac:spMk id="4" creationId="{FB0A7421-32C3-1F3C-25E8-A1A989FA8D70}"/>
          </ac:spMkLst>
        </pc:spChg>
        <pc:spChg chg="add del mod">
          <ac:chgData name="Norman, Emma" userId="531cd078-0c1a-4d04-842e-00c82666f65c" providerId="ADAL" clId="{FECAF357-0808-47B3-A612-36FB0309DE2F}" dt="2023-07-11T11:20:03.198" v="2250" actId="478"/>
          <ac:spMkLst>
            <pc:docMk/>
            <pc:sldMk cId="2421860032" sldId="259"/>
            <ac:spMk id="7" creationId="{B32B50A2-8556-CD04-6454-6FC349BEC19E}"/>
          </ac:spMkLst>
        </pc:spChg>
        <pc:spChg chg="add mod">
          <ac:chgData name="Norman, Emma" userId="531cd078-0c1a-4d04-842e-00c82666f65c" providerId="ADAL" clId="{FECAF357-0808-47B3-A612-36FB0309DE2F}" dt="2023-07-11T11:20:27.069" v="2262" actId="1076"/>
          <ac:spMkLst>
            <pc:docMk/>
            <pc:sldMk cId="2421860032" sldId="259"/>
            <ac:spMk id="8" creationId="{977166A7-896F-FB72-97B0-CFC5FF34A297}"/>
          </ac:spMkLst>
        </pc:spChg>
        <pc:spChg chg="add del mod">
          <ac:chgData name="Norman, Emma" userId="531cd078-0c1a-4d04-842e-00c82666f65c" providerId="ADAL" clId="{FECAF357-0808-47B3-A612-36FB0309DE2F}" dt="2023-07-11T11:20:28.734" v="2263" actId="478"/>
          <ac:spMkLst>
            <pc:docMk/>
            <pc:sldMk cId="2421860032" sldId="259"/>
            <ac:spMk id="9" creationId="{3842952D-ABA1-E959-1C27-CFFF74CFA970}"/>
          </ac:spMkLst>
        </pc:spChg>
        <pc:spChg chg="add mod">
          <ac:chgData name="Norman, Emma" userId="531cd078-0c1a-4d04-842e-00c82666f65c" providerId="ADAL" clId="{FECAF357-0808-47B3-A612-36FB0309DE2F}" dt="2023-07-11T11:20:52.290" v="2281" actId="20577"/>
          <ac:spMkLst>
            <pc:docMk/>
            <pc:sldMk cId="2421860032" sldId="259"/>
            <ac:spMk id="10" creationId="{2955FAD5-924C-8B94-4A3C-059BFB1F199B}"/>
          </ac:spMkLst>
        </pc:spChg>
        <pc:spChg chg="add mod">
          <ac:chgData name="Norman, Emma" userId="531cd078-0c1a-4d04-842e-00c82666f65c" providerId="ADAL" clId="{FECAF357-0808-47B3-A612-36FB0309DE2F}" dt="2023-07-11T11:26:55.341" v="3256" actId="1076"/>
          <ac:spMkLst>
            <pc:docMk/>
            <pc:sldMk cId="2421860032" sldId="259"/>
            <ac:spMk id="11" creationId="{5A099F9E-3260-5E91-8E3C-5C5E1819A4DD}"/>
          </ac:spMkLst>
        </pc:spChg>
        <pc:spChg chg="add mod">
          <ac:chgData name="Norman, Emma" userId="531cd078-0c1a-4d04-842e-00c82666f65c" providerId="ADAL" clId="{FECAF357-0808-47B3-A612-36FB0309DE2F}" dt="2023-07-11T11:20:08.341" v="2253" actId="14100"/>
          <ac:spMkLst>
            <pc:docMk/>
            <pc:sldMk cId="2421860032" sldId="259"/>
            <ac:spMk id="12" creationId="{E9F9751C-7A44-E427-5928-7C3388151342}"/>
          </ac:spMkLst>
        </pc:spChg>
        <pc:spChg chg="add mod">
          <ac:chgData name="Norman, Emma" userId="531cd078-0c1a-4d04-842e-00c82666f65c" providerId="ADAL" clId="{FECAF357-0808-47B3-A612-36FB0309DE2F}" dt="2023-07-11T11:03:08.170" v="1652" actId="20577"/>
          <ac:spMkLst>
            <pc:docMk/>
            <pc:sldMk cId="2421860032" sldId="259"/>
            <ac:spMk id="13" creationId="{37E22181-C900-2F35-E036-BA563D8487B5}"/>
          </ac:spMkLst>
        </pc:spChg>
        <pc:spChg chg="add del mod">
          <ac:chgData name="Norman, Emma" userId="531cd078-0c1a-4d04-842e-00c82666f65c" providerId="ADAL" clId="{FECAF357-0808-47B3-A612-36FB0309DE2F}" dt="2023-07-11T11:20:41.394" v="2266" actId="478"/>
          <ac:spMkLst>
            <pc:docMk/>
            <pc:sldMk cId="2421860032" sldId="259"/>
            <ac:spMk id="14" creationId="{C7C76834-7F30-4348-C1C2-CC67B981D6A8}"/>
          </ac:spMkLst>
        </pc:spChg>
        <pc:spChg chg="add mod">
          <ac:chgData name="Norman, Emma" userId="531cd078-0c1a-4d04-842e-00c82666f65c" providerId="ADAL" clId="{FECAF357-0808-47B3-A612-36FB0309DE2F}" dt="2023-07-11T11:20:46.830" v="2268" actId="1076"/>
          <ac:spMkLst>
            <pc:docMk/>
            <pc:sldMk cId="2421860032" sldId="259"/>
            <ac:spMk id="15" creationId="{3DF1313F-914E-F1FD-1986-8DFA29FEB047}"/>
          </ac:spMkLst>
        </pc:spChg>
        <pc:picChg chg="add mod">
          <ac:chgData name="Norman, Emma" userId="531cd078-0c1a-4d04-842e-00c82666f65c" providerId="ADAL" clId="{FECAF357-0808-47B3-A612-36FB0309DE2F}" dt="2023-07-11T11:02:38.660" v="1643" actId="1076"/>
          <ac:picMkLst>
            <pc:docMk/>
            <pc:sldMk cId="2421860032" sldId="259"/>
            <ac:picMk id="6" creationId="{5A0B7DEF-87C5-AD81-5F1E-009FFD6376BB}"/>
          </ac:picMkLst>
        </pc:picChg>
      </pc:sldChg>
      <pc:sldChg chg="modSp add mod modNotesTx">
        <pc:chgData name="Norman, Emma" userId="531cd078-0c1a-4d04-842e-00c82666f65c" providerId="ADAL" clId="{FECAF357-0808-47B3-A612-36FB0309DE2F}" dt="2023-07-11T12:50:29.932" v="3270" actId="20577"/>
        <pc:sldMkLst>
          <pc:docMk/>
          <pc:sldMk cId="405611229" sldId="260"/>
        </pc:sldMkLst>
        <pc:spChg chg="mod">
          <ac:chgData name="Norman, Emma" userId="531cd078-0c1a-4d04-842e-00c82666f65c" providerId="ADAL" clId="{FECAF357-0808-47B3-A612-36FB0309DE2F}" dt="2023-07-11T11:24:07.173" v="2636" actId="14100"/>
          <ac:spMkLst>
            <pc:docMk/>
            <pc:sldMk cId="405611229" sldId="260"/>
            <ac:spMk id="7" creationId="{B32B50A2-8556-CD04-6454-6FC349BEC19E}"/>
          </ac:spMkLst>
        </pc:spChg>
        <pc:spChg chg="mod">
          <ac:chgData name="Norman, Emma" userId="531cd078-0c1a-4d04-842e-00c82666f65c" providerId="ADAL" clId="{FECAF357-0808-47B3-A612-36FB0309DE2F}" dt="2023-07-11T11:26:27.565" v="3254" actId="14100"/>
          <ac:spMkLst>
            <pc:docMk/>
            <pc:sldMk cId="405611229" sldId="260"/>
            <ac:spMk id="9" creationId="{3842952D-ABA1-E959-1C27-CFFF74CFA970}"/>
          </ac:spMkLst>
        </pc:spChg>
      </pc:sldChg>
      <pc:sldMasterChg chg="modSp modSldLayout">
        <pc:chgData name="Norman, Emma" userId="531cd078-0c1a-4d04-842e-00c82666f65c" providerId="ADAL" clId="{FECAF357-0808-47B3-A612-36FB0309DE2F}" dt="2023-07-11T10:46:48.024" v="59"/>
        <pc:sldMasterMkLst>
          <pc:docMk/>
          <pc:sldMasterMk cId="4288139380" sldId="2147483736"/>
        </pc:sldMasterMkLst>
        <pc:spChg chg="mod">
          <ac:chgData name="Norman, Emma" userId="531cd078-0c1a-4d04-842e-00c82666f65c" providerId="ADAL" clId="{FECAF357-0808-47B3-A612-36FB0309DE2F}" dt="2023-07-11T10:46:48.024" v="59"/>
          <ac:spMkLst>
            <pc:docMk/>
            <pc:sldMasterMk cId="4288139380" sldId="2147483736"/>
            <ac:spMk id="2" creationId="{E74D371A-D2D5-4200-2DCE-D7D59B366953}"/>
          </ac:spMkLst>
        </pc:spChg>
        <pc:sldLayoutChg chg="modSp">
          <pc:chgData name="Norman, Emma" userId="531cd078-0c1a-4d04-842e-00c82666f65c" providerId="ADAL" clId="{FECAF357-0808-47B3-A612-36FB0309DE2F}" dt="2023-07-11T10:46:48.024" v="59"/>
          <pc:sldLayoutMkLst>
            <pc:docMk/>
            <pc:sldMasterMk cId="4288139380" sldId="2147483736"/>
            <pc:sldLayoutMk cId="0" sldId="2147483661"/>
          </pc:sldLayoutMkLst>
          <pc:spChg chg="mod">
            <ac:chgData name="Norman, Emma" userId="531cd078-0c1a-4d04-842e-00c82666f65c" providerId="ADAL" clId="{FECAF357-0808-47B3-A612-36FB0309DE2F}" dt="2023-07-11T10:46:48.024" v="59"/>
            <ac:spMkLst>
              <pc:docMk/>
              <pc:sldMasterMk cId="4288139380" sldId="2147483736"/>
              <pc:sldLayoutMk cId="0" sldId="2147483661"/>
              <ac:spMk id="2" creationId="{B6D18CBD-6FF2-33EA-7CEC-90D3B43D5D11}"/>
            </ac:spMkLst>
          </pc:spChg>
          <pc:spChg chg="mod">
            <ac:chgData name="Norman, Emma" userId="531cd078-0c1a-4d04-842e-00c82666f65c" providerId="ADAL" clId="{FECAF357-0808-47B3-A612-36FB0309DE2F}" dt="2023-07-11T10:46:48.024" v="59"/>
            <ac:spMkLst>
              <pc:docMk/>
              <pc:sldMasterMk cId="4288139380" sldId="2147483736"/>
              <pc:sldLayoutMk cId="0" sldId="2147483661"/>
              <ac:spMk id="17" creationId="{2450CBED-BAF5-CC78-8065-CEE3D5F2A3D9}"/>
            </ac:spMkLst>
          </pc:spChg>
          <pc:picChg chg="mod">
            <ac:chgData name="Norman, Emma" userId="531cd078-0c1a-4d04-842e-00c82666f65c" providerId="ADAL" clId="{FECAF357-0808-47B3-A612-36FB0309DE2F}" dt="2023-07-11T10:46:48.024" v="59"/>
            <ac:picMkLst>
              <pc:docMk/>
              <pc:sldMasterMk cId="4288139380" sldId="2147483736"/>
              <pc:sldLayoutMk cId="0" sldId="2147483661"/>
              <ac:picMk id="5" creationId="{BE4EC3B9-0145-C1B5-B5EF-8611E04B081F}"/>
            </ac:picMkLst>
          </pc:picChg>
          <pc:picChg chg="mod">
            <ac:chgData name="Norman, Emma" userId="531cd078-0c1a-4d04-842e-00c82666f65c" providerId="ADAL" clId="{FECAF357-0808-47B3-A612-36FB0309DE2F}" dt="2023-07-11T10:46:48.024" v="59"/>
            <ac:picMkLst>
              <pc:docMk/>
              <pc:sldMasterMk cId="4288139380" sldId="2147483736"/>
              <pc:sldLayoutMk cId="0" sldId="2147483661"/>
              <ac:picMk id="8" creationId="{AB08DADD-1BB8-9CF8-2188-A63A576F1C79}"/>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0" sldId="2147483662"/>
          </pc:sldLayoutMkLst>
          <pc:spChg chg="mod">
            <ac:chgData name="Norman, Emma" userId="531cd078-0c1a-4d04-842e-00c82666f65c" providerId="ADAL" clId="{FECAF357-0808-47B3-A612-36FB0309DE2F}" dt="2023-07-11T10:46:48.024" v="59"/>
            <ac:spMkLst>
              <pc:docMk/>
              <pc:sldMasterMk cId="4288139380" sldId="2147483736"/>
              <pc:sldLayoutMk cId="0" sldId="2147483662"/>
              <ac:spMk id="3" creationId="{416B0A64-95EE-C813-949F-4460013DB9CF}"/>
            </ac:spMkLst>
          </pc:spChg>
          <pc:spChg chg="mod">
            <ac:chgData name="Norman, Emma" userId="531cd078-0c1a-4d04-842e-00c82666f65c" providerId="ADAL" clId="{FECAF357-0808-47B3-A612-36FB0309DE2F}" dt="2023-07-11T10:46:48.024" v="59"/>
            <ac:spMkLst>
              <pc:docMk/>
              <pc:sldMasterMk cId="4288139380" sldId="2147483736"/>
              <pc:sldLayoutMk cId="0" sldId="2147483662"/>
              <ac:spMk id="4" creationId="{53827B12-AFEC-0AC9-04EF-BDF6A071CF2E}"/>
            </ac:spMkLst>
          </pc:spChg>
          <pc:spChg chg="mod">
            <ac:chgData name="Norman, Emma" userId="531cd078-0c1a-4d04-842e-00c82666f65c" providerId="ADAL" clId="{FECAF357-0808-47B3-A612-36FB0309DE2F}" dt="2023-07-11T10:46:48.024" v="59"/>
            <ac:spMkLst>
              <pc:docMk/>
              <pc:sldMasterMk cId="4288139380" sldId="2147483736"/>
              <pc:sldLayoutMk cId="0" sldId="2147483662"/>
              <ac:spMk id="11" creationId="{1195EDD9-5DCF-E587-8C4A-A05B7E78D324}"/>
            </ac:spMkLst>
          </pc:spChg>
          <pc:spChg chg="mod">
            <ac:chgData name="Norman, Emma" userId="531cd078-0c1a-4d04-842e-00c82666f65c" providerId="ADAL" clId="{FECAF357-0808-47B3-A612-36FB0309DE2F}" dt="2023-07-11T10:46:48.024" v="59"/>
            <ac:spMkLst>
              <pc:docMk/>
              <pc:sldMasterMk cId="4288139380" sldId="2147483736"/>
              <pc:sldLayoutMk cId="0" sldId="2147483662"/>
              <ac:spMk id="15" creationId="{31586CE1-277A-D00B-7415-EC9E5EB24040}"/>
            </ac:spMkLst>
          </pc:spChg>
          <pc:picChg chg="mod">
            <ac:chgData name="Norman, Emma" userId="531cd078-0c1a-4d04-842e-00c82666f65c" providerId="ADAL" clId="{FECAF357-0808-47B3-A612-36FB0309DE2F}" dt="2023-07-11T10:46:48.024" v="59"/>
            <ac:picMkLst>
              <pc:docMk/>
              <pc:sldMasterMk cId="4288139380" sldId="2147483736"/>
              <pc:sldLayoutMk cId="0" sldId="2147483662"/>
              <ac:picMk id="5" creationId="{F1F90FD5-FF59-7F5E-D3C4-87CB8FB91E3D}"/>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0" sldId="2147483664"/>
          </pc:sldLayoutMkLst>
          <pc:spChg chg="mod">
            <ac:chgData name="Norman, Emma" userId="531cd078-0c1a-4d04-842e-00c82666f65c" providerId="ADAL" clId="{FECAF357-0808-47B3-A612-36FB0309DE2F}" dt="2023-07-11T10:46:48.024" v="59"/>
            <ac:spMkLst>
              <pc:docMk/>
              <pc:sldMasterMk cId="4288139380" sldId="2147483736"/>
              <pc:sldLayoutMk cId="0" sldId="2147483664"/>
              <ac:spMk id="2" creationId="{90EB4C5A-0D4C-317E-DBE5-B8B3C14669C9}"/>
            </ac:spMkLst>
          </pc:spChg>
          <pc:spChg chg="mod">
            <ac:chgData name="Norman, Emma" userId="531cd078-0c1a-4d04-842e-00c82666f65c" providerId="ADAL" clId="{FECAF357-0808-47B3-A612-36FB0309DE2F}" dt="2023-07-11T10:46:48.024" v="59"/>
            <ac:spMkLst>
              <pc:docMk/>
              <pc:sldMasterMk cId="4288139380" sldId="2147483736"/>
              <pc:sldLayoutMk cId="0" sldId="2147483664"/>
              <ac:spMk id="5" creationId="{A324C769-1998-A06D-6E9C-55F0D1FA758C}"/>
            </ac:spMkLst>
          </pc:spChg>
          <pc:spChg chg="mod">
            <ac:chgData name="Norman, Emma" userId="531cd078-0c1a-4d04-842e-00c82666f65c" providerId="ADAL" clId="{FECAF357-0808-47B3-A612-36FB0309DE2F}" dt="2023-07-11T10:46:48.024" v="59"/>
            <ac:spMkLst>
              <pc:docMk/>
              <pc:sldMasterMk cId="4288139380" sldId="2147483736"/>
              <pc:sldLayoutMk cId="0" sldId="2147483664"/>
              <ac:spMk id="17" creationId="{BBBA1B77-52BC-3189-9D44-3FD2E311CDCD}"/>
            </ac:spMkLst>
          </pc:spChg>
          <pc:picChg chg="mod">
            <ac:chgData name="Norman, Emma" userId="531cd078-0c1a-4d04-842e-00c82666f65c" providerId="ADAL" clId="{FECAF357-0808-47B3-A612-36FB0309DE2F}" dt="2023-07-11T10:46:48.024" v="59"/>
            <ac:picMkLst>
              <pc:docMk/>
              <pc:sldMasterMk cId="4288139380" sldId="2147483736"/>
              <pc:sldLayoutMk cId="0" sldId="2147483664"/>
              <ac:picMk id="8" creationId="{D52D5089-5F97-B379-B016-CBAE299BF528}"/>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070793361" sldId="2147483667"/>
          </pc:sldLayoutMkLst>
          <pc:spChg chg="mod">
            <ac:chgData name="Norman, Emma" userId="531cd078-0c1a-4d04-842e-00c82666f65c" providerId="ADAL" clId="{FECAF357-0808-47B3-A612-36FB0309DE2F}" dt="2023-07-11T10:46:48.024" v="59"/>
            <ac:spMkLst>
              <pc:docMk/>
              <pc:sldMasterMk cId="4288139380" sldId="2147483736"/>
              <pc:sldLayoutMk cId="1070793361" sldId="2147483667"/>
              <ac:spMk id="36" creationId="{D7BEA09C-5FA4-283D-831E-8B44961516A2}"/>
            </ac:spMkLst>
          </pc:spChg>
          <pc:spChg chg="mod">
            <ac:chgData name="Norman, Emma" userId="531cd078-0c1a-4d04-842e-00c82666f65c" providerId="ADAL" clId="{FECAF357-0808-47B3-A612-36FB0309DE2F}" dt="2023-07-11T10:46:48.024" v="59"/>
            <ac:spMkLst>
              <pc:docMk/>
              <pc:sldMasterMk cId="4288139380" sldId="2147483736"/>
              <pc:sldLayoutMk cId="1070793361" sldId="2147483667"/>
              <ac:spMk id="40" creationId="{EE53FCE0-553F-884D-67FD-F3AAC22407C2}"/>
            </ac:spMkLst>
          </pc:spChg>
          <pc:spChg chg="mod">
            <ac:chgData name="Norman, Emma" userId="531cd078-0c1a-4d04-842e-00c82666f65c" providerId="ADAL" clId="{FECAF357-0808-47B3-A612-36FB0309DE2F}" dt="2023-07-11T10:46:48.024" v="59"/>
            <ac:spMkLst>
              <pc:docMk/>
              <pc:sldMasterMk cId="4288139380" sldId="2147483736"/>
              <pc:sldLayoutMk cId="1070793361" sldId="2147483667"/>
              <ac:spMk id="80" creationId="{F6B89E7D-C894-6508-DE68-941030866F77}"/>
            </ac:spMkLst>
          </pc:spChg>
          <pc:picChg chg="mod">
            <ac:chgData name="Norman, Emma" userId="531cd078-0c1a-4d04-842e-00c82666f65c" providerId="ADAL" clId="{FECAF357-0808-47B3-A612-36FB0309DE2F}" dt="2023-07-11T10:46:48.024" v="59"/>
            <ac:picMkLst>
              <pc:docMk/>
              <pc:sldMasterMk cId="4288139380" sldId="2147483736"/>
              <pc:sldLayoutMk cId="1070793361" sldId="2147483667"/>
              <ac:picMk id="2" creationId="{6146766B-E704-89BC-C74D-827F0419B5CE}"/>
            </ac:picMkLst>
          </pc:picChg>
          <pc:picChg chg="mod">
            <ac:chgData name="Norman, Emma" userId="531cd078-0c1a-4d04-842e-00c82666f65c" providerId="ADAL" clId="{FECAF357-0808-47B3-A612-36FB0309DE2F}" dt="2023-07-11T10:46:48.024" v="59"/>
            <ac:picMkLst>
              <pc:docMk/>
              <pc:sldMasterMk cId="4288139380" sldId="2147483736"/>
              <pc:sldLayoutMk cId="1070793361" sldId="2147483667"/>
              <ac:picMk id="38" creationId="{2B4A76F5-4DD6-B3B4-A522-ECD143D38AC3}"/>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2883415450" sldId="2147483673"/>
          </pc:sldLayoutMkLst>
          <pc:spChg chg="mod">
            <ac:chgData name="Norman, Emma" userId="531cd078-0c1a-4d04-842e-00c82666f65c" providerId="ADAL" clId="{FECAF357-0808-47B3-A612-36FB0309DE2F}" dt="2023-07-11T10:46:48.024" v="59"/>
            <ac:spMkLst>
              <pc:docMk/>
              <pc:sldMasterMk cId="4288139380" sldId="2147483736"/>
              <pc:sldLayoutMk cId="2883415450" sldId="2147483673"/>
              <ac:spMk id="6" creationId="{A3ED5843-A67C-EFB1-D461-9CCEDF85A6CF}"/>
            </ac:spMkLst>
          </pc:spChg>
          <pc:spChg chg="mod">
            <ac:chgData name="Norman, Emma" userId="531cd078-0c1a-4d04-842e-00c82666f65c" providerId="ADAL" clId="{FECAF357-0808-47B3-A612-36FB0309DE2F}" dt="2023-07-11T10:46:48.024" v="59"/>
            <ac:spMkLst>
              <pc:docMk/>
              <pc:sldMasterMk cId="4288139380" sldId="2147483736"/>
              <pc:sldLayoutMk cId="2883415450" sldId="2147483673"/>
              <ac:spMk id="75" creationId="{2AF8EF05-FC9D-6C4A-94EE-0ED4439CD723}"/>
            </ac:spMkLst>
          </pc:spChg>
          <pc:spChg chg="mod">
            <ac:chgData name="Norman, Emma" userId="531cd078-0c1a-4d04-842e-00c82666f65c" providerId="ADAL" clId="{FECAF357-0808-47B3-A612-36FB0309DE2F}" dt="2023-07-11T10:46:48.024" v="59"/>
            <ac:spMkLst>
              <pc:docMk/>
              <pc:sldMasterMk cId="4288139380" sldId="2147483736"/>
              <pc:sldLayoutMk cId="2883415450" sldId="2147483673"/>
              <ac:spMk id="80" creationId="{01C673F2-9EDD-B71B-58BF-18B353D091A5}"/>
            </ac:spMkLst>
          </pc:spChg>
          <pc:picChg chg="mod">
            <ac:chgData name="Norman, Emma" userId="531cd078-0c1a-4d04-842e-00c82666f65c" providerId="ADAL" clId="{FECAF357-0808-47B3-A612-36FB0309DE2F}" dt="2023-07-11T10:46:48.024" v="59"/>
            <ac:picMkLst>
              <pc:docMk/>
              <pc:sldMasterMk cId="4288139380" sldId="2147483736"/>
              <pc:sldLayoutMk cId="2883415450" sldId="2147483673"/>
              <ac:picMk id="3" creationId="{71987DD5-C1FF-616F-1868-29A45E279B0B}"/>
            </ac:picMkLst>
          </pc:picChg>
          <pc:picChg chg="mod">
            <ac:chgData name="Norman, Emma" userId="531cd078-0c1a-4d04-842e-00c82666f65c" providerId="ADAL" clId="{FECAF357-0808-47B3-A612-36FB0309DE2F}" dt="2023-07-11T10:46:48.024" v="59"/>
            <ac:picMkLst>
              <pc:docMk/>
              <pc:sldMasterMk cId="4288139380" sldId="2147483736"/>
              <pc:sldLayoutMk cId="2883415450" sldId="2147483673"/>
              <ac:picMk id="79" creationId="{63A50759-F8AB-3FBC-D737-5D8E38A3631E}"/>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613311089" sldId="2147483674"/>
          </pc:sldLayoutMkLst>
          <pc:spChg chg="mod">
            <ac:chgData name="Norman, Emma" userId="531cd078-0c1a-4d04-842e-00c82666f65c" providerId="ADAL" clId="{FECAF357-0808-47B3-A612-36FB0309DE2F}" dt="2023-07-11T10:46:48.024" v="59"/>
            <ac:spMkLst>
              <pc:docMk/>
              <pc:sldMasterMk cId="4288139380" sldId="2147483736"/>
              <pc:sldLayoutMk cId="3613311089" sldId="2147483674"/>
              <ac:spMk id="3" creationId="{0ABF1A5B-745A-E6EC-8F3D-4FD608B1B0A9}"/>
            </ac:spMkLst>
          </pc:spChg>
          <pc:spChg chg="mod">
            <ac:chgData name="Norman, Emma" userId="531cd078-0c1a-4d04-842e-00c82666f65c" providerId="ADAL" clId="{FECAF357-0808-47B3-A612-36FB0309DE2F}" dt="2023-07-11T10:46:48.024" v="59"/>
            <ac:spMkLst>
              <pc:docMk/>
              <pc:sldMasterMk cId="4288139380" sldId="2147483736"/>
              <pc:sldLayoutMk cId="3613311089" sldId="2147483674"/>
              <ac:spMk id="4" creationId="{666FC306-B4B3-F80E-CAC0-B419EBDE353A}"/>
            </ac:spMkLst>
          </pc:spChg>
          <pc:spChg chg="mod">
            <ac:chgData name="Norman, Emma" userId="531cd078-0c1a-4d04-842e-00c82666f65c" providerId="ADAL" clId="{FECAF357-0808-47B3-A612-36FB0309DE2F}" dt="2023-07-11T10:46:48.024" v="59"/>
            <ac:spMkLst>
              <pc:docMk/>
              <pc:sldMasterMk cId="4288139380" sldId="2147483736"/>
              <pc:sldLayoutMk cId="3613311089" sldId="2147483674"/>
              <ac:spMk id="7" creationId="{13F97722-3FB0-2EA8-A78E-F69F471EA82E}"/>
            </ac:spMkLst>
          </pc:spChg>
          <pc:picChg chg="mod">
            <ac:chgData name="Norman, Emma" userId="531cd078-0c1a-4d04-842e-00c82666f65c" providerId="ADAL" clId="{FECAF357-0808-47B3-A612-36FB0309DE2F}" dt="2023-07-11T10:46:48.024" v="59"/>
            <ac:picMkLst>
              <pc:docMk/>
              <pc:sldMasterMk cId="4288139380" sldId="2147483736"/>
              <pc:sldLayoutMk cId="3613311089" sldId="2147483674"/>
              <ac:picMk id="6" creationId="{5143318D-3C1A-609C-B2AF-CB96CE85D401}"/>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69160528" sldId="2147483675"/>
          </pc:sldLayoutMkLst>
          <pc:spChg chg="mod">
            <ac:chgData name="Norman, Emma" userId="531cd078-0c1a-4d04-842e-00c82666f65c" providerId="ADAL" clId="{FECAF357-0808-47B3-A612-36FB0309DE2F}" dt="2023-07-11T10:46:48.024" v="59"/>
            <ac:spMkLst>
              <pc:docMk/>
              <pc:sldMasterMk cId="4288139380" sldId="2147483736"/>
              <pc:sldLayoutMk cId="169160528" sldId="2147483675"/>
              <ac:spMk id="2" creationId="{0BD68109-0D5F-A423-C4F3-DEA6B5C0B444}"/>
            </ac:spMkLst>
          </pc:spChg>
          <pc:spChg chg="mod">
            <ac:chgData name="Norman, Emma" userId="531cd078-0c1a-4d04-842e-00c82666f65c" providerId="ADAL" clId="{FECAF357-0808-47B3-A612-36FB0309DE2F}" dt="2023-07-11T10:46:48.024" v="59"/>
            <ac:spMkLst>
              <pc:docMk/>
              <pc:sldMasterMk cId="4288139380" sldId="2147483736"/>
              <pc:sldLayoutMk cId="169160528" sldId="2147483675"/>
              <ac:spMk id="3" creationId="{CCF08AD0-AE77-3039-7CEA-D90642EF6A5D}"/>
            </ac:spMkLst>
          </pc:spChg>
          <pc:spChg chg="mod">
            <ac:chgData name="Norman, Emma" userId="531cd078-0c1a-4d04-842e-00c82666f65c" providerId="ADAL" clId="{FECAF357-0808-47B3-A612-36FB0309DE2F}" dt="2023-07-11T10:46:48.024" v="59"/>
            <ac:spMkLst>
              <pc:docMk/>
              <pc:sldMasterMk cId="4288139380" sldId="2147483736"/>
              <pc:sldLayoutMk cId="169160528" sldId="2147483675"/>
              <ac:spMk id="4" creationId="{6D2DA59C-4523-11FE-0AFC-93AD51833590}"/>
            </ac:spMkLst>
          </pc:spChg>
          <pc:picChg chg="mod">
            <ac:chgData name="Norman, Emma" userId="531cd078-0c1a-4d04-842e-00c82666f65c" providerId="ADAL" clId="{FECAF357-0808-47B3-A612-36FB0309DE2F}" dt="2023-07-11T10:46:48.024" v="59"/>
            <ac:picMkLst>
              <pc:docMk/>
              <pc:sldMasterMk cId="4288139380" sldId="2147483736"/>
              <pc:sldLayoutMk cId="169160528" sldId="2147483675"/>
              <ac:picMk id="5" creationId="{951A7B06-4309-B6DD-746F-BBFB55C91845}"/>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444015261" sldId="2147483676"/>
          </pc:sldLayoutMkLst>
          <pc:spChg chg="mod">
            <ac:chgData name="Norman, Emma" userId="531cd078-0c1a-4d04-842e-00c82666f65c" providerId="ADAL" clId="{FECAF357-0808-47B3-A612-36FB0309DE2F}" dt="2023-07-11T10:46:48.024" v="59"/>
            <ac:spMkLst>
              <pc:docMk/>
              <pc:sldMasterMk cId="4288139380" sldId="2147483736"/>
              <pc:sldLayoutMk cId="444015261" sldId="2147483676"/>
              <ac:spMk id="2" creationId="{B3ECECC3-1AE5-10C3-4C6E-74D1D5D11911}"/>
            </ac:spMkLst>
          </pc:spChg>
          <pc:spChg chg="mod">
            <ac:chgData name="Norman, Emma" userId="531cd078-0c1a-4d04-842e-00c82666f65c" providerId="ADAL" clId="{FECAF357-0808-47B3-A612-36FB0309DE2F}" dt="2023-07-11T10:46:48.024" v="59"/>
            <ac:spMkLst>
              <pc:docMk/>
              <pc:sldMasterMk cId="4288139380" sldId="2147483736"/>
              <pc:sldLayoutMk cId="444015261" sldId="2147483676"/>
              <ac:spMk id="7" creationId="{13F97722-3FB0-2EA8-A78E-F69F471EA82E}"/>
            </ac:spMkLst>
          </pc:spChg>
          <pc:spChg chg="mod">
            <ac:chgData name="Norman, Emma" userId="531cd078-0c1a-4d04-842e-00c82666f65c" providerId="ADAL" clId="{FECAF357-0808-47B3-A612-36FB0309DE2F}" dt="2023-07-11T10:46:48.024" v="59"/>
            <ac:spMkLst>
              <pc:docMk/>
              <pc:sldMasterMk cId="4288139380" sldId="2147483736"/>
              <pc:sldLayoutMk cId="444015261" sldId="2147483676"/>
              <ac:spMk id="9" creationId="{99088586-E7D9-0274-F6DA-711446356839}"/>
            </ac:spMkLst>
          </pc:spChg>
          <pc:picChg chg="mod">
            <ac:chgData name="Norman, Emma" userId="531cd078-0c1a-4d04-842e-00c82666f65c" providerId="ADAL" clId="{FECAF357-0808-47B3-A612-36FB0309DE2F}" dt="2023-07-11T10:46:48.024" v="59"/>
            <ac:picMkLst>
              <pc:docMk/>
              <pc:sldMasterMk cId="4288139380" sldId="2147483736"/>
              <pc:sldLayoutMk cId="444015261" sldId="2147483676"/>
              <ac:picMk id="4" creationId="{5940C3EA-B361-FC6B-9D64-C24E654DD4FF}"/>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918808868" sldId="2147483678"/>
          </pc:sldLayoutMkLst>
          <pc:spChg chg="mod">
            <ac:chgData name="Norman, Emma" userId="531cd078-0c1a-4d04-842e-00c82666f65c" providerId="ADAL" clId="{FECAF357-0808-47B3-A612-36FB0309DE2F}" dt="2023-07-11T10:46:48.024" v="59"/>
            <ac:spMkLst>
              <pc:docMk/>
              <pc:sldMasterMk cId="4288139380" sldId="2147483736"/>
              <pc:sldLayoutMk cId="1918808868" sldId="2147483678"/>
              <ac:spMk id="3" creationId="{666F29F3-5F63-ECBC-D7F4-B4046920754E}"/>
            </ac:spMkLst>
          </pc:spChg>
          <pc:spChg chg="mod">
            <ac:chgData name="Norman, Emma" userId="531cd078-0c1a-4d04-842e-00c82666f65c" providerId="ADAL" clId="{FECAF357-0808-47B3-A612-36FB0309DE2F}" dt="2023-07-11T10:46:48.024" v="59"/>
            <ac:spMkLst>
              <pc:docMk/>
              <pc:sldMasterMk cId="4288139380" sldId="2147483736"/>
              <pc:sldLayoutMk cId="1918808868" sldId="2147483678"/>
              <ac:spMk id="4" creationId="{0E34B44A-7A8E-F500-20CE-D4E64B0EF12C}"/>
            </ac:spMkLst>
          </pc:spChg>
          <pc:spChg chg="mod">
            <ac:chgData name="Norman, Emma" userId="531cd078-0c1a-4d04-842e-00c82666f65c" providerId="ADAL" clId="{FECAF357-0808-47B3-A612-36FB0309DE2F}" dt="2023-07-11T10:46:48.024" v="59"/>
            <ac:spMkLst>
              <pc:docMk/>
              <pc:sldMasterMk cId="4288139380" sldId="2147483736"/>
              <pc:sldLayoutMk cId="1918808868" sldId="2147483678"/>
              <ac:spMk id="6" creationId="{2418B32C-4041-FB93-A954-CA60B3ACC7DE}"/>
            </ac:spMkLst>
          </pc:spChg>
          <pc:spChg chg="mod">
            <ac:chgData name="Norman, Emma" userId="531cd078-0c1a-4d04-842e-00c82666f65c" providerId="ADAL" clId="{FECAF357-0808-47B3-A612-36FB0309DE2F}" dt="2023-07-11T10:46:48.024" v="59"/>
            <ac:spMkLst>
              <pc:docMk/>
              <pc:sldMasterMk cId="4288139380" sldId="2147483736"/>
              <pc:sldLayoutMk cId="1918808868" sldId="2147483678"/>
              <ac:spMk id="16" creationId="{314101DF-1D0F-8FAF-5FA2-93517F558DC5}"/>
            </ac:spMkLst>
          </pc:spChg>
          <pc:picChg chg="mod">
            <ac:chgData name="Norman, Emma" userId="531cd078-0c1a-4d04-842e-00c82666f65c" providerId="ADAL" clId="{FECAF357-0808-47B3-A612-36FB0309DE2F}" dt="2023-07-11T10:46:48.024" v="59"/>
            <ac:picMkLst>
              <pc:docMk/>
              <pc:sldMasterMk cId="4288139380" sldId="2147483736"/>
              <pc:sldLayoutMk cId="1918808868" sldId="2147483678"/>
              <ac:picMk id="7" creationId="{BB1857D5-33AC-2E9E-0ACD-8A403E693828}"/>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894742073" sldId="2147483680"/>
          </pc:sldLayoutMkLst>
          <pc:spChg chg="mod">
            <ac:chgData name="Norman, Emma" userId="531cd078-0c1a-4d04-842e-00c82666f65c" providerId="ADAL" clId="{FECAF357-0808-47B3-A612-36FB0309DE2F}" dt="2023-07-11T10:46:48.024" v="59"/>
            <ac:spMkLst>
              <pc:docMk/>
              <pc:sldMasterMk cId="4288139380" sldId="2147483736"/>
              <pc:sldLayoutMk cId="1894742073" sldId="2147483680"/>
              <ac:spMk id="8" creationId="{0F23457A-38BB-DF64-F930-13DF3E90421D}"/>
            </ac:spMkLst>
          </pc:spChg>
          <pc:picChg chg="mod">
            <ac:chgData name="Norman, Emma" userId="531cd078-0c1a-4d04-842e-00c82666f65c" providerId="ADAL" clId="{FECAF357-0808-47B3-A612-36FB0309DE2F}" dt="2023-07-11T10:46:48.024" v="59"/>
            <ac:picMkLst>
              <pc:docMk/>
              <pc:sldMasterMk cId="4288139380" sldId="2147483736"/>
              <pc:sldLayoutMk cId="1894742073" sldId="2147483680"/>
              <ac:picMk id="2" creationId="{E838B55D-7C35-60F1-B242-574C8A7C5113}"/>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220433878" sldId="2147483682"/>
          </pc:sldLayoutMkLst>
          <pc:spChg chg="mod">
            <ac:chgData name="Norman, Emma" userId="531cd078-0c1a-4d04-842e-00c82666f65c" providerId="ADAL" clId="{FECAF357-0808-47B3-A612-36FB0309DE2F}" dt="2023-07-11T10:46:48.024" v="59"/>
            <ac:spMkLst>
              <pc:docMk/>
              <pc:sldMasterMk cId="4288139380" sldId="2147483736"/>
              <pc:sldLayoutMk cId="3220433878" sldId="2147483682"/>
              <ac:spMk id="2" creationId="{9B93A67E-ECCB-03E2-4382-40646E11FB5E}"/>
            </ac:spMkLst>
          </pc:spChg>
          <pc:spChg chg="mod">
            <ac:chgData name="Norman, Emma" userId="531cd078-0c1a-4d04-842e-00c82666f65c" providerId="ADAL" clId="{FECAF357-0808-47B3-A612-36FB0309DE2F}" dt="2023-07-11T10:46:48.024" v="59"/>
            <ac:spMkLst>
              <pc:docMk/>
              <pc:sldMasterMk cId="4288139380" sldId="2147483736"/>
              <pc:sldLayoutMk cId="3220433878" sldId="2147483682"/>
              <ac:spMk id="11" creationId="{7C464088-0278-F626-5281-01C0727EF9BD}"/>
            </ac:spMkLst>
          </pc:spChg>
          <pc:picChg chg="mod">
            <ac:chgData name="Norman, Emma" userId="531cd078-0c1a-4d04-842e-00c82666f65c" providerId="ADAL" clId="{FECAF357-0808-47B3-A612-36FB0309DE2F}" dt="2023-07-11T10:46:48.024" v="59"/>
            <ac:picMkLst>
              <pc:docMk/>
              <pc:sldMasterMk cId="4288139380" sldId="2147483736"/>
              <pc:sldLayoutMk cId="3220433878" sldId="2147483682"/>
              <ac:picMk id="3" creationId="{86B7E26C-103B-12A2-21B8-3CB4DD6152B0}"/>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2600472339" sldId="2147483687"/>
          </pc:sldLayoutMkLst>
          <pc:spChg chg="mod">
            <ac:chgData name="Norman, Emma" userId="531cd078-0c1a-4d04-842e-00c82666f65c" providerId="ADAL" clId="{FECAF357-0808-47B3-A612-36FB0309DE2F}" dt="2023-07-11T10:46:48.024" v="59"/>
            <ac:spMkLst>
              <pc:docMk/>
              <pc:sldMasterMk cId="4288139380" sldId="2147483736"/>
              <pc:sldLayoutMk cId="2600472339" sldId="2147483687"/>
              <ac:spMk id="2" creationId="{F4E101A4-56D7-2B69-7070-2CA34A9EEFCC}"/>
            </ac:spMkLst>
          </pc:spChg>
        </pc:sldLayoutChg>
        <pc:sldLayoutChg chg="modSp">
          <pc:chgData name="Norman, Emma" userId="531cd078-0c1a-4d04-842e-00c82666f65c" providerId="ADAL" clId="{FECAF357-0808-47B3-A612-36FB0309DE2F}" dt="2023-07-11T10:46:48.024" v="59"/>
          <pc:sldLayoutMkLst>
            <pc:docMk/>
            <pc:sldMasterMk cId="4288139380" sldId="2147483736"/>
            <pc:sldLayoutMk cId="643396050" sldId="2147483689"/>
          </pc:sldLayoutMkLst>
          <pc:spChg chg="mod">
            <ac:chgData name="Norman, Emma" userId="531cd078-0c1a-4d04-842e-00c82666f65c" providerId="ADAL" clId="{FECAF357-0808-47B3-A612-36FB0309DE2F}" dt="2023-07-11T10:46:48.024" v="59"/>
            <ac:spMkLst>
              <pc:docMk/>
              <pc:sldMasterMk cId="4288139380" sldId="2147483736"/>
              <pc:sldLayoutMk cId="643396050" sldId="2147483689"/>
              <ac:spMk id="6" creationId="{2418B32C-4041-FB93-A954-CA60B3ACC7DE}"/>
            </ac:spMkLst>
          </pc:spChg>
          <pc:spChg chg="mod">
            <ac:chgData name="Norman, Emma" userId="531cd078-0c1a-4d04-842e-00c82666f65c" providerId="ADAL" clId="{FECAF357-0808-47B3-A612-36FB0309DE2F}" dt="2023-07-11T10:46:48.024" v="59"/>
            <ac:spMkLst>
              <pc:docMk/>
              <pc:sldMasterMk cId="4288139380" sldId="2147483736"/>
              <pc:sldLayoutMk cId="643396050" sldId="2147483689"/>
              <ac:spMk id="8" creationId="{C6CDE099-1FB8-58A8-FC61-4700ECB4DA69}"/>
            </ac:spMkLst>
          </pc:spChg>
          <pc:spChg chg="mod">
            <ac:chgData name="Norman, Emma" userId="531cd078-0c1a-4d04-842e-00c82666f65c" providerId="ADAL" clId="{FECAF357-0808-47B3-A612-36FB0309DE2F}" dt="2023-07-11T10:46:48.024" v="59"/>
            <ac:spMkLst>
              <pc:docMk/>
              <pc:sldMasterMk cId="4288139380" sldId="2147483736"/>
              <pc:sldLayoutMk cId="643396050" sldId="2147483689"/>
              <ac:spMk id="10" creationId="{EC66147D-9FC7-612D-FFE0-F5B777FAF52E}"/>
            </ac:spMkLst>
          </pc:spChg>
          <pc:spChg chg="mod">
            <ac:chgData name="Norman, Emma" userId="531cd078-0c1a-4d04-842e-00c82666f65c" providerId="ADAL" clId="{FECAF357-0808-47B3-A612-36FB0309DE2F}" dt="2023-07-11T10:46:48.024" v="59"/>
            <ac:spMkLst>
              <pc:docMk/>
              <pc:sldMasterMk cId="4288139380" sldId="2147483736"/>
              <pc:sldLayoutMk cId="643396050" sldId="2147483689"/>
              <ac:spMk id="11" creationId="{2BA07D73-342E-F574-3FF1-6110E6D91C04}"/>
            </ac:spMkLst>
          </pc:spChg>
          <pc:picChg chg="mod">
            <ac:chgData name="Norman, Emma" userId="531cd078-0c1a-4d04-842e-00c82666f65c" providerId="ADAL" clId="{FECAF357-0808-47B3-A612-36FB0309DE2F}" dt="2023-07-11T10:46:48.024" v="59"/>
            <ac:picMkLst>
              <pc:docMk/>
              <pc:sldMasterMk cId="4288139380" sldId="2147483736"/>
              <pc:sldLayoutMk cId="643396050" sldId="2147483689"/>
              <ac:picMk id="3" creationId="{57BC838E-3CA1-9E19-80C1-F759BC7FA43C}"/>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474224125" sldId="2147483690"/>
          </pc:sldLayoutMkLst>
          <pc:spChg chg="mod">
            <ac:chgData name="Norman, Emma" userId="531cd078-0c1a-4d04-842e-00c82666f65c" providerId="ADAL" clId="{FECAF357-0808-47B3-A612-36FB0309DE2F}" dt="2023-07-11T10:46:48.024" v="59"/>
            <ac:spMkLst>
              <pc:docMk/>
              <pc:sldMasterMk cId="4288139380" sldId="2147483736"/>
              <pc:sldLayoutMk cId="1474224125" sldId="2147483690"/>
              <ac:spMk id="2" creationId="{D9CE0E88-1024-2217-A732-5EB0B740467A}"/>
            </ac:spMkLst>
          </pc:spChg>
          <pc:spChg chg="mod">
            <ac:chgData name="Norman, Emma" userId="531cd078-0c1a-4d04-842e-00c82666f65c" providerId="ADAL" clId="{FECAF357-0808-47B3-A612-36FB0309DE2F}" dt="2023-07-11T10:46:48.024" v="59"/>
            <ac:spMkLst>
              <pc:docMk/>
              <pc:sldMasterMk cId="4288139380" sldId="2147483736"/>
              <pc:sldLayoutMk cId="1474224125" sldId="2147483690"/>
              <ac:spMk id="10" creationId="{B42C85CB-741A-2D67-0D87-8A43E2C6D3B2}"/>
            </ac:spMkLst>
          </pc:spChg>
          <pc:spChg chg="mod">
            <ac:chgData name="Norman, Emma" userId="531cd078-0c1a-4d04-842e-00c82666f65c" providerId="ADAL" clId="{FECAF357-0808-47B3-A612-36FB0309DE2F}" dt="2023-07-11T10:46:48.024" v="59"/>
            <ac:spMkLst>
              <pc:docMk/>
              <pc:sldMasterMk cId="4288139380" sldId="2147483736"/>
              <pc:sldLayoutMk cId="1474224125" sldId="2147483690"/>
              <ac:spMk id="13" creationId="{FACA2668-CF7B-F660-71BD-26C8FADA4FDB}"/>
            </ac:spMkLst>
          </pc:spChg>
          <pc:picChg chg="mod">
            <ac:chgData name="Norman, Emma" userId="531cd078-0c1a-4d04-842e-00c82666f65c" providerId="ADAL" clId="{FECAF357-0808-47B3-A612-36FB0309DE2F}" dt="2023-07-11T10:46:48.024" v="59"/>
            <ac:picMkLst>
              <pc:docMk/>
              <pc:sldMasterMk cId="4288139380" sldId="2147483736"/>
              <pc:sldLayoutMk cId="1474224125" sldId="2147483690"/>
              <ac:picMk id="4" creationId="{935FFC80-7F09-8B90-0C03-128827F883C6}"/>
            </ac:picMkLst>
          </pc:picChg>
          <pc:picChg chg="mod">
            <ac:chgData name="Norman, Emma" userId="531cd078-0c1a-4d04-842e-00c82666f65c" providerId="ADAL" clId="{FECAF357-0808-47B3-A612-36FB0309DE2F}" dt="2023-07-11T10:46:48.024" v="59"/>
            <ac:picMkLst>
              <pc:docMk/>
              <pc:sldMasterMk cId="4288139380" sldId="2147483736"/>
              <pc:sldLayoutMk cId="1474224125" sldId="2147483690"/>
              <ac:picMk id="76" creationId="{739C4E43-7729-C4E5-690B-9C37F35AC7CB}"/>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160971690" sldId="2147483698"/>
          </pc:sldLayoutMkLst>
          <pc:spChg chg="mod">
            <ac:chgData name="Norman, Emma" userId="531cd078-0c1a-4d04-842e-00c82666f65c" providerId="ADAL" clId="{FECAF357-0808-47B3-A612-36FB0309DE2F}" dt="2023-07-11T10:46:48.024" v="59"/>
            <ac:spMkLst>
              <pc:docMk/>
              <pc:sldMasterMk cId="4288139380" sldId="2147483736"/>
              <pc:sldLayoutMk cId="3160971690" sldId="2147483698"/>
              <ac:spMk id="7" creationId="{A30411B7-870E-526A-63C0-7491D2653195}"/>
            </ac:spMkLst>
          </pc:spChg>
          <pc:spChg chg="mod">
            <ac:chgData name="Norman, Emma" userId="531cd078-0c1a-4d04-842e-00c82666f65c" providerId="ADAL" clId="{FECAF357-0808-47B3-A612-36FB0309DE2F}" dt="2023-07-11T10:46:48.024" v="59"/>
            <ac:spMkLst>
              <pc:docMk/>
              <pc:sldMasterMk cId="4288139380" sldId="2147483736"/>
              <pc:sldLayoutMk cId="3160971690" sldId="2147483698"/>
              <ac:spMk id="8" creationId="{73FC7192-5640-E4D1-6D94-EF9E536C58AD}"/>
            </ac:spMkLst>
          </pc:spChg>
          <pc:spChg chg="mod">
            <ac:chgData name="Norman, Emma" userId="531cd078-0c1a-4d04-842e-00c82666f65c" providerId="ADAL" clId="{FECAF357-0808-47B3-A612-36FB0309DE2F}" dt="2023-07-11T10:46:48.024" v="59"/>
            <ac:spMkLst>
              <pc:docMk/>
              <pc:sldMasterMk cId="4288139380" sldId="2147483736"/>
              <pc:sldLayoutMk cId="3160971690" sldId="2147483698"/>
              <ac:spMk id="14" creationId="{3D6B1C71-2C1E-E168-354C-EF9EBB1819C2}"/>
            </ac:spMkLst>
          </pc:spChg>
          <pc:picChg chg="mod">
            <ac:chgData name="Norman, Emma" userId="531cd078-0c1a-4d04-842e-00c82666f65c" providerId="ADAL" clId="{FECAF357-0808-47B3-A612-36FB0309DE2F}" dt="2023-07-11T10:46:48.024" v="59"/>
            <ac:picMkLst>
              <pc:docMk/>
              <pc:sldMasterMk cId="4288139380" sldId="2147483736"/>
              <pc:sldLayoutMk cId="3160971690" sldId="2147483698"/>
              <ac:picMk id="4" creationId="{5CA86D71-9888-D075-62FF-87915AD29B51}"/>
            </ac:picMkLst>
          </pc:picChg>
          <pc:picChg chg="mod">
            <ac:chgData name="Norman, Emma" userId="531cd078-0c1a-4d04-842e-00c82666f65c" providerId="ADAL" clId="{FECAF357-0808-47B3-A612-36FB0309DE2F}" dt="2023-07-11T10:46:48.024" v="59"/>
            <ac:picMkLst>
              <pc:docMk/>
              <pc:sldMasterMk cId="4288139380" sldId="2147483736"/>
              <pc:sldLayoutMk cId="3160971690" sldId="2147483698"/>
              <ac:picMk id="5" creationId="{2225BA12-4EAF-B937-238D-8D3C94900261}"/>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046407353" sldId="2147483699"/>
          </pc:sldLayoutMkLst>
          <pc:spChg chg="mod">
            <ac:chgData name="Norman, Emma" userId="531cd078-0c1a-4d04-842e-00c82666f65c" providerId="ADAL" clId="{FECAF357-0808-47B3-A612-36FB0309DE2F}" dt="2023-07-11T10:46:48.024" v="59"/>
            <ac:spMkLst>
              <pc:docMk/>
              <pc:sldMasterMk cId="4288139380" sldId="2147483736"/>
              <pc:sldLayoutMk cId="1046407353" sldId="2147483699"/>
              <ac:spMk id="3" creationId="{D02B1128-FC30-2A5F-395F-B23F39F01B7A}"/>
            </ac:spMkLst>
          </pc:spChg>
          <pc:spChg chg="mod">
            <ac:chgData name="Norman, Emma" userId="531cd078-0c1a-4d04-842e-00c82666f65c" providerId="ADAL" clId="{FECAF357-0808-47B3-A612-36FB0309DE2F}" dt="2023-07-11T10:46:48.024" v="59"/>
            <ac:spMkLst>
              <pc:docMk/>
              <pc:sldMasterMk cId="4288139380" sldId="2147483736"/>
              <pc:sldLayoutMk cId="1046407353" sldId="2147483699"/>
              <ac:spMk id="7" creationId="{52D71C4C-306A-A0BD-62AA-747F3FE1639B}"/>
            </ac:spMkLst>
          </pc:spChg>
          <pc:spChg chg="mod">
            <ac:chgData name="Norman, Emma" userId="531cd078-0c1a-4d04-842e-00c82666f65c" providerId="ADAL" clId="{FECAF357-0808-47B3-A612-36FB0309DE2F}" dt="2023-07-11T10:46:48.024" v="59"/>
            <ac:spMkLst>
              <pc:docMk/>
              <pc:sldMasterMk cId="4288139380" sldId="2147483736"/>
              <pc:sldLayoutMk cId="1046407353" sldId="2147483699"/>
              <ac:spMk id="10" creationId="{75D80FCF-3CBB-04A7-ECCA-B8C5E132E589}"/>
            </ac:spMkLst>
          </pc:spChg>
          <pc:spChg chg="mod">
            <ac:chgData name="Norman, Emma" userId="531cd078-0c1a-4d04-842e-00c82666f65c" providerId="ADAL" clId="{FECAF357-0808-47B3-A612-36FB0309DE2F}" dt="2023-07-11T10:46:48.024" v="59"/>
            <ac:spMkLst>
              <pc:docMk/>
              <pc:sldMasterMk cId="4288139380" sldId="2147483736"/>
              <pc:sldLayoutMk cId="1046407353" sldId="2147483699"/>
              <ac:spMk id="11" creationId="{485DB350-EE56-950E-D578-B313C92F0230}"/>
            </ac:spMkLst>
          </pc:spChg>
          <pc:spChg chg="mod">
            <ac:chgData name="Norman, Emma" userId="531cd078-0c1a-4d04-842e-00c82666f65c" providerId="ADAL" clId="{FECAF357-0808-47B3-A612-36FB0309DE2F}" dt="2023-07-11T10:46:48.024" v="59"/>
            <ac:spMkLst>
              <pc:docMk/>
              <pc:sldMasterMk cId="4288139380" sldId="2147483736"/>
              <pc:sldLayoutMk cId="1046407353" sldId="2147483699"/>
              <ac:spMk id="12" creationId="{89B06EA9-5726-1883-D30F-BFF95D19A571}"/>
            </ac:spMkLst>
          </pc:spChg>
          <pc:picChg chg="mod">
            <ac:chgData name="Norman, Emma" userId="531cd078-0c1a-4d04-842e-00c82666f65c" providerId="ADAL" clId="{FECAF357-0808-47B3-A612-36FB0309DE2F}" dt="2023-07-11T10:46:48.024" v="59"/>
            <ac:picMkLst>
              <pc:docMk/>
              <pc:sldMasterMk cId="4288139380" sldId="2147483736"/>
              <pc:sldLayoutMk cId="1046407353" sldId="2147483699"/>
              <ac:picMk id="4" creationId="{4E8CA410-2839-057D-FE70-15FEC2088BD8}"/>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811359216" sldId="2147483700"/>
          </pc:sldLayoutMkLst>
          <pc:spChg chg="mod">
            <ac:chgData name="Norman, Emma" userId="531cd078-0c1a-4d04-842e-00c82666f65c" providerId="ADAL" clId="{FECAF357-0808-47B3-A612-36FB0309DE2F}" dt="2023-07-11T10:46:48.024" v="59"/>
            <ac:spMkLst>
              <pc:docMk/>
              <pc:sldMasterMk cId="4288139380" sldId="2147483736"/>
              <pc:sldLayoutMk cId="811359216" sldId="2147483700"/>
              <ac:spMk id="9" creationId="{4441B3FD-1279-E5F0-E2EF-2F813922601B}"/>
            </ac:spMkLst>
          </pc:spChg>
          <pc:spChg chg="mod">
            <ac:chgData name="Norman, Emma" userId="531cd078-0c1a-4d04-842e-00c82666f65c" providerId="ADAL" clId="{FECAF357-0808-47B3-A612-36FB0309DE2F}" dt="2023-07-11T10:46:48.024" v="59"/>
            <ac:spMkLst>
              <pc:docMk/>
              <pc:sldMasterMk cId="4288139380" sldId="2147483736"/>
              <pc:sldLayoutMk cId="811359216" sldId="2147483700"/>
              <ac:spMk id="10" creationId="{6981FABC-D64E-DD4E-DD40-88B87CDE4C1B}"/>
            </ac:spMkLst>
          </pc:spChg>
          <pc:spChg chg="mod">
            <ac:chgData name="Norman, Emma" userId="531cd078-0c1a-4d04-842e-00c82666f65c" providerId="ADAL" clId="{FECAF357-0808-47B3-A612-36FB0309DE2F}" dt="2023-07-11T10:46:48.024" v="59"/>
            <ac:spMkLst>
              <pc:docMk/>
              <pc:sldMasterMk cId="4288139380" sldId="2147483736"/>
              <pc:sldLayoutMk cId="811359216" sldId="2147483700"/>
              <ac:spMk id="11" creationId="{963E5D43-6872-AA68-89A8-5460AE836BC0}"/>
            </ac:spMkLst>
          </pc:spChg>
          <pc:spChg chg="mod">
            <ac:chgData name="Norman, Emma" userId="531cd078-0c1a-4d04-842e-00c82666f65c" providerId="ADAL" clId="{FECAF357-0808-47B3-A612-36FB0309DE2F}" dt="2023-07-11T10:46:48.024" v="59"/>
            <ac:spMkLst>
              <pc:docMk/>
              <pc:sldMasterMk cId="4288139380" sldId="2147483736"/>
              <pc:sldLayoutMk cId="811359216" sldId="2147483700"/>
              <ac:spMk id="12" creationId="{267225A8-DF92-6DC4-B9E0-536C7B8E9CEE}"/>
            </ac:spMkLst>
          </pc:spChg>
          <pc:picChg chg="mod">
            <ac:chgData name="Norman, Emma" userId="531cd078-0c1a-4d04-842e-00c82666f65c" providerId="ADAL" clId="{FECAF357-0808-47B3-A612-36FB0309DE2F}" dt="2023-07-11T10:46:48.024" v="59"/>
            <ac:picMkLst>
              <pc:docMk/>
              <pc:sldMasterMk cId="4288139380" sldId="2147483736"/>
              <pc:sldLayoutMk cId="811359216" sldId="2147483700"/>
              <ac:picMk id="3" creationId="{4B2203F6-FE5B-BED2-25D6-0E22F6DDF03B}"/>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25207109" sldId="2147483701"/>
          </pc:sldLayoutMkLst>
          <pc:spChg chg="mod">
            <ac:chgData name="Norman, Emma" userId="531cd078-0c1a-4d04-842e-00c82666f65c" providerId="ADAL" clId="{FECAF357-0808-47B3-A612-36FB0309DE2F}" dt="2023-07-11T10:46:48.024" v="59"/>
            <ac:spMkLst>
              <pc:docMk/>
              <pc:sldMasterMk cId="4288139380" sldId="2147483736"/>
              <pc:sldLayoutMk cId="325207109" sldId="2147483701"/>
              <ac:spMk id="2" creationId="{9D8CD300-AFD2-A445-594E-242C47286653}"/>
            </ac:spMkLst>
          </pc:spChg>
          <pc:spChg chg="mod">
            <ac:chgData name="Norman, Emma" userId="531cd078-0c1a-4d04-842e-00c82666f65c" providerId="ADAL" clId="{FECAF357-0808-47B3-A612-36FB0309DE2F}" dt="2023-07-11T10:46:48.024" v="59"/>
            <ac:spMkLst>
              <pc:docMk/>
              <pc:sldMasterMk cId="4288139380" sldId="2147483736"/>
              <pc:sldLayoutMk cId="325207109" sldId="2147483701"/>
              <ac:spMk id="7" creationId="{26C29E3D-6339-BE55-5799-0028BAFC3DEA}"/>
            </ac:spMkLst>
          </pc:spChg>
          <pc:spChg chg="mod">
            <ac:chgData name="Norman, Emma" userId="531cd078-0c1a-4d04-842e-00c82666f65c" providerId="ADAL" clId="{FECAF357-0808-47B3-A612-36FB0309DE2F}" dt="2023-07-11T10:46:48.024" v="59"/>
            <ac:spMkLst>
              <pc:docMk/>
              <pc:sldMasterMk cId="4288139380" sldId="2147483736"/>
              <pc:sldLayoutMk cId="325207109" sldId="2147483701"/>
              <ac:spMk id="8" creationId="{5557DA65-DD09-B94E-7CC0-8C994100CDE0}"/>
            </ac:spMkLst>
          </pc:spChg>
          <pc:spChg chg="mod">
            <ac:chgData name="Norman, Emma" userId="531cd078-0c1a-4d04-842e-00c82666f65c" providerId="ADAL" clId="{FECAF357-0808-47B3-A612-36FB0309DE2F}" dt="2023-07-11T10:46:48.024" v="59"/>
            <ac:spMkLst>
              <pc:docMk/>
              <pc:sldMasterMk cId="4288139380" sldId="2147483736"/>
              <pc:sldLayoutMk cId="325207109" sldId="2147483701"/>
              <ac:spMk id="9" creationId="{3B0D28BD-15AE-5855-9139-0860ED508082}"/>
            </ac:spMkLst>
          </pc:spChg>
          <pc:spChg chg="mod">
            <ac:chgData name="Norman, Emma" userId="531cd078-0c1a-4d04-842e-00c82666f65c" providerId="ADAL" clId="{FECAF357-0808-47B3-A612-36FB0309DE2F}" dt="2023-07-11T10:46:48.024" v="59"/>
            <ac:spMkLst>
              <pc:docMk/>
              <pc:sldMasterMk cId="4288139380" sldId="2147483736"/>
              <pc:sldLayoutMk cId="325207109" sldId="2147483701"/>
              <ac:spMk id="11" creationId="{963E5D43-6872-AA68-89A8-5460AE836BC0}"/>
            </ac:spMkLst>
          </pc:spChg>
          <pc:picChg chg="mod">
            <ac:chgData name="Norman, Emma" userId="531cd078-0c1a-4d04-842e-00c82666f65c" providerId="ADAL" clId="{FECAF357-0808-47B3-A612-36FB0309DE2F}" dt="2023-07-11T10:46:48.024" v="59"/>
            <ac:picMkLst>
              <pc:docMk/>
              <pc:sldMasterMk cId="4288139380" sldId="2147483736"/>
              <pc:sldLayoutMk cId="325207109" sldId="2147483701"/>
              <ac:picMk id="5" creationId="{16776A6F-95C0-3396-27FC-9703F86B11D5}"/>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698958198" sldId="2147483702"/>
          </pc:sldLayoutMkLst>
          <pc:spChg chg="mod">
            <ac:chgData name="Norman, Emma" userId="531cd078-0c1a-4d04-842e-00c82666f65c" providerId="ADAL" clId="{FECAF357-0808-47B3-A612-36FB0309DE2F}" dt="2023-07-11T10:46:48.024" v="59"/>
            <ac:spMkLst>
              <pc:docMk/>
              <pc:sldMasterMk cId="4288139380" sldId="2147483736"/>
              <pc:sldLayoutMk cId="698958198" sldId="2147483702"/>
              <ac:spMk id="3" creationId="{416B0A64-95EE-C813-949F-4460013DB9CF}"/>
            </ac:spMkLst>
          </pc:spChg>
          <pc:spChg chg="mod">
            <ac:chgData name="Norman, Emma" userId="531cd078-0c1a-4d04-842e-00c82666f65c" providerId="ADAL" clId="{FECAF357-0808-47B3-A612-36FB0309DE2F}" dt="2023-07-11T10:46:48.024" v="59"/>
            <ac:spMkLst>
              <pc:docMk/>
              <pc:sldMasterMk cId="4288139380" sldId="2147483736"/>
              <pc:sldLayoutMk cId="698958198" sldId="2147483702"/>
              <ac:spMk id="15" creationId="{31586CE1-277A-D00B-7415-EC9E5EB24040}"/>
            </ac:spMkLst>
          </pc:spChg>
          <pc:picChg chg="mod">
            <ac:chgData name="Norman, Emma" userId="531cd078-0c1a-4d04-842e-00c82666f65c" providerId="ADAL" clId="{FECAF357-0808-47B3-A612-36FB0309DE2F}" dt="2023-07-11T10:46:48.024" v="59"/>
            <ac:picMkLst>
              <pc:docMk/>
              <pc:sldMasterMk cId="4288139380" sldId="2147483736"/>
              <pc:sldLayoutMk cId="698958198" sldId="2147483702"/>
              <ac:picMk id="4" creationId="{74ECCFC5-86B8-2C47-F037-3D8510C5E3B4}"/>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176527774" sldId="2147483716"/>
          </pc:sldLayoutMkLst>
          <pc:spChg chg="mod">
            <ac:chgData name="Norman, Emma" userId="531cd078-0c1a-4d04-842e-00c82666f65c" providerId="ADAL" clId="{FECAF357-0808-47B3-A612-36FB0309DE2F}" dt="2023-07-11T10:46:48.024" v="59"/>
            <ac:spMkLst>
              <pc:docMk/>
              <pc:sldMasterMk cId="4288139380" sldId="2147483736"/>
              <pc:sldLayoutMk cId="3176527774" sldId="2147483716"/>
              <ac:spMk id="3" creationId="{B80E2318-DB25-0320-3E27-C13F5713E775}"/>
            </ac:spMkLst>
          </pc:spChg>
          <pc:spChg chg="mod">
            <ac:chgData name="Norman, Emma" userId="531cd078-0c1a-4d04-842e-00c82666f65c" providerId="ADAL" clId="{FECAF357-0808-47B3-A612-36FB0309DE2F}" dt="2023-07-11T10:46:48.024" v="59"/>
            <ac:spMkLst>
              <pc:docMk/>
              <pc:sldMasterMk cId="4288139380" sldId="2147483736"/>
              <pc:sldLayoutMk cId="3176527774" sldId="2147483716"/>
              <ac:spMk id="10" creationId="{36F70F5B-EC03-AA8D-6E4C-7DDA156E5FE0}"/>
            </ac:spMkLst>
          </pc:spChg>
          <pc:spChg chg="mod">
            <ac:chgData name="Norman, Emma" userId="531cd078-0c1a-4d04-842e-00c82666f65c" providerId="ADAL" clId="{FECAF357-0808-47B3-A612-36FB0309DE2F}" dt="2023-07-11T10:46:48.024" v="59"/>
            <ac:spMkLst>
              <pc:docMk/>
              <pc:sldMasterMk cId="4288139380" sldId="2147483736"/>
              <pc:sldLayoutMk cId="3176527774" sldId="2147483716"/>
              <ac:spMk id="17" creationId="{2450CBED-BAF5-CC78-8065-CEE3D5F2A3D9}"/>
            </ac:spMkLst>
          </pc:spChg>
          <pc:picChg chg="mod">
            <ac:chgData name="Norman, Emma" userId="531cd078-0c1a-4d04-842e-00c82666f65c" providerId="ADAL" clId="{FECAF357-0808-47B3-A612-36FB0309DE2F}" dt="2023-07-11T10:46:48.024" v="59"/>
            <ac:picMkLst>
              <pc:docMk/>
              <pc:sldMasterMk cId="4288139380" sldId="2147483736"/>
              <pc:sldLayoutMk cId="3176527774" sldId="2147483716"/>
              <ac:picMk id="5" creationId="{3C799F6E-4361-CFFF-0B64-CB0AAA7EEA6D}"/>
            </ac:picMkLst>
          </pc:picChg>
          <pc:picChg chg="mod">
            <ac:chgData name="Norman, Emma" userId="531cd078-0c1a-4d04-842e-00c82666f65c" providerId="ADAL" clId="{FECAF357-0808-47B3-A612-36FB0309DE2F}" dt="2023-07-11T10:46:48.024" v="59"/>
            <ac:picMkLst>
              <pc:docMk/>
              <pc:sldMasterMk cId="4288139380" sldId="2147483736"/>
              <pc:sldLayoutMk cId="3176527774" sldId="2147483716"/>
              <ac:picMk id="9" creationId="{33D4F795-912A-6E90-4F66-183173CF4657}"/>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012754065" sldId="2147483719"/>
          </pc:sldLayoutMkLst>
          <pc:spChg chg="mod">
            <ac:chgData name="Norman, Emma" userId="531cd078-0c1a-4d04-842e-00c82666f65c" providerId="ADAL" clId="{FECAF357-0808-47B3-A612-36FB0309DE2F}" dt="2023-07-11T10:46:48.024" v="59"/>
            <ac:spMkLst>
              <pc:docMk/>
              <pc:sldMasterMk cId="4288139380" sldId="2147483736"/>
              <pc:sldLayoutMk cId="1012754065" sldId="2147483719"/>
              <ac:spMk id="2" creationId="{9B93A67E-ECCB-03E2-4382-40646E11FB5E}"/>
            </ac:spMkLst>
          </pc:spChg>
          <pc:spChg chg="mod">
            <ac:chgData name="Norman, Emma" userId="531cd078-0c1a-4d04-842e-00c82666f65c" providerId="ADAL" clId="{FECAF357-0808-47B3-A612-36FB0309DE2F}" dt="2023-07-11T10:46:48.024" v="59"/>
            <ac:spMkLst>
              <pc:docMk/>
              <pc:sldMasterMk cId="4288139380" sldId="2147483736"/>
              <pc:sldLayoutMk cId="1012754065" sldId="2147483719"/>
              <ac:spMk id="11" creationId="{7C464088-0278-F626-5281-01C0727EF9BD}"/>
            </ac:spMkLst>
          </pc:spChg>
          <pc:picChg chg="mod">
            <ac:chgData name="Norman, Emma" userId="531cd078-0c1a-4d04-842e-00c82666f65c" providerId="ADAL" clId="{FECAF357-0808-47B3-A612-36FB0309DE2F}" dt="2023-07-11T10:46:48.024" v="59"/>
            <ac:picMkLst>
              <pc:docMk/>
              <pc:sldMasterMk cId="4288139380" sldId="2147483736"/>
              <pc:sldLayoutMk cId="1012754065" sldId="2147483719"/>
              <ac:picMk id="3" creationId="{EC78FE60-23E3-4102-E9FA-9F781714E68C}"/>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301236187" sldId="2147483720"/>
          </pc:sldLayoutMkLst>
          <pc:spChg chg="mod">
            <ac:chgData name="Norman, Emma" userId="531cd078-0c1a-4d04-842e-00c82666f65c" providerId="ADAL" clId="{FECAF357-0808-47B3-A612-36FB0309DE2F}" dt="2023-07-11T10:46:48.024" v="59"/>
            <ac:spMkLst>
              <pc:docMk/>
              <pc:sldMasterMk cId="4288139380" sldId="2147483736"/>
              <pc:sldLayoutMk cId="3301236187" sldId="2147483720"/>
              <ac:spMk id="2" creationId="{DE06D043-BE9E-7D4A-4983-128637F355B8}"/>
            </ac:spMkLst>
          </pc:spChg>
          <pc:spChg chg="mod">
            <ac:chgData name="Norman, Emma" userId="531cd078-0c1a-4d04-842e-00c82666f65c" providerId="ADAL" clId="{FECAF357-0808-47B3-A612-36FB0309DE2F}" dt="2023-07-11T10:46:48.024" v="59"/>
            <ac:spMkLst>
              <pc:docMk/>
              <pc:sldMasterMk cId="4288139380" sldId="2147483736"/>
              <pc:sldLayoutMk cId="3301236187" sldId="2147483720"/>
              <ac:spMk id="9" creationId="{C9862F4B-0D4A-BD4B-EAE9-10BCD765F11D}"/>
            </ac:spMkLst>
          </pc:spChg>
          <pc:spChg chg="mod">
            <ac:chgData name="Norman, Emma" userId="531cd078-0c1a-4d04-842e-00c82666f65c" providerId="ADAL" clId="{FECAF357-0808-47B3-A612-36FB0309DE2F}" dt="2023-07-11T10:46:48.024" v="59"/>
            <ac:spMkLst>
              <pc:docMk/>
              <pc:sldMasterMk cId="4288139380" sldId="2147483736"/>
              <pc:sldLayoutMk cId="3301236187" sldId="2147483720"/>
              <ac:spMk id="11" creationId="{EB8A8734-A697-6D65-868D-1A7DDFE8336A}"/>
            </ac:spMkLst>
          </pc:spChg>
          <pc:spChg chg="mod">
            <ac:chgData name="Norman, Emma" userId="531cd078-0c1a-4d04-842e-00c82666f65c" providerId="ADAL" clId="{FECAF357-0808-47B3-A612-36FB0309DE2F}" dt="2023-07-11T10:46:48.024" v="59"/>
            <ac:spMkLst>
              <pc:docMk/>
              <pc:sldMasterMk cId="4288139380" sldId="2147483736"/>
              <pc:sldLayoutMk cId="3301236187" sldId="2147483720"/>
              <ac:spMk id="12" creationId="{DEB13599-C1C6-28A4-D994-CD427AEE4855}"/>
            </ac:spMkLst>
          </pc:spChg>
          <pc:spChg chg="mod">
            <ac:chgData name="Norman, Emma" userId="531cd078-0c1a-4d04-842e-00c82666f65c" providerId="ADAL" clId="{FECAF357-0808-47B3-A612-36FB0309DE2F}" dt="2023-07-11T10:46:48.024" v="59"/>
            <ac:spMkLst>
              <pc:docMk/>
              <pc:sldMasterMk cId="4288139380" sldId="2147483736"/>
              <pc:sldLayoutMk cId="3301236187" sldId="2147483720"/>
              <ac:spMk id="75" creationId="{2AF8EF05-FC9D-6C4A-94EE-0ED4439CD723}"/>
            </ac:spMkLst>
          </pc:spChg>
          <pc:picChg chg="mod">
            <ac:chgData name="Norman, Emma" userId="531cd078-0c1a-4d04-842e-00c82666f65c" providerId="ADAL" clId="{FECAF357-0808-47B3-A612-36FB0309DE2F}" dt="2023-07-11T10:46:48.024" v="59"/>
            <ac:picMkLst>
              <pc:docMk/>
              <pc:sldMasterMk cId="4288139380" sldId="2147483736"/>
              <pc:sldLayoutMk cId="3301236187" sldId="2147483720"/>
              <ac:picMk id="4" creationId="{E2F82EE0-FBBD-1011-AA8A-6BD2B3FA09F3}"/>
            </ac:picMkLst>
          </pc:picChg>
          <pc:picChg chg="mod">
            <ac:chgData name="Norman, Emma" userId="531cd078-0c1a-4d04-842e-00c82666f65c" providerId="ADAL" clId="{FECAF357-0808-47B3-A612-36FB0309DE2F}" dt="2023-07-11T10:46:48.024" v="59"/>
            <ac:picMkLst>
              <pc:docMk/>
              <pc:sldMasterMk cId="4288139380" sldId="2147483736"/>
              <pc:sldLayoutMk cId="3301236187" sldId="2147483720"/>
              <ac:picMk id="6" creationId="{5C650ED1-7B77-23F1-E476-70246BE6A841}"/>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487153617" sldId="2147483721"/>
          </pc:sldLayoutMkLst>
          <pc:spChg chg="mod">
            <ac:chgData name="Norman, Emma" userId="531cd078-0c1a-4d04-842e-00c82666f65c" providerId="ADAL" clId="{FECAF357-0808-47B3-A612-36FB0309DE2F}" dt="2023-07-11T10:46:48.024" v="59"/>
            <ac:spMkLst>
              <pc:docMk/>
              <pc:sldMasterMk cId="4288139380" sldId="2147483736"/>
              <pc:sldLayoutMk cId="3487153617" sldId="2147483721"/>
              <ac:spMk id="8" creationId="{73FC7192-5640-E4D1-6D94-EF9E536C58AD}"/>
            </ac:spMkLst>
          </pc:spChg>
          <pc:spChg chg="mod">
            <ac:chgData name="Norman, Emma" userId="531cd078-0c1a-4d04-842e-00c82666f65c" providerId="ADAL" clId="{FECAF357-0808-47B3-A612-36FB0309DE2F}" dt="2023-07-11T10:46:48.024" v="59"/>
            <ac:spMkLst>
              <pc:docMk/>
              <pc:sldMasterMk cId="4288139380" sldId="2147483736"/>
              <pc:sldLayoutMk cId="3487153617" sldId="2147483721"/>
              <ac:spMk id="14" creationId="{3D6B1C71-2C1E-E168-354C-EF9EBB1819C2}"/>
            </ac:spMkLst>
          </pc:spChg>
          <pc:picChg chg="mod">
            <ac:chgData name="Norman, Emma" userId="531cd078-0c1a-4d04-842e-00c82666f65c" providerId="ADAL" clId="{FECAF357-0808-47B3-A612-36FB0309DE2F}" dt="2023-07-11T10:46:48.024" v="59"/>
            <ac:picMkLst>
              <pc:docMk/>
              <pc:sldMasterMk cId="4288139380" sldId="2147483736"/>
              <pc:sldLayoutMk cId="3487153617" sldId="2147483721"/>
              <ac:picMk id="2" creationId="{3CC8144F-AE8A-0B44-B52E-51797F9AAA7C}"/>
            </ac:picMkLst>
          </pc:picChg>
          <pc:picChg chg="mod">
            <ac:chgData name="Norman, Emma" userId="531cd078-0c1a-4d04-842e-00c82666f65c" providerId="ADAL" clId="{FECAF357-0808-47B3-A612-36FB0309DE2F}" dt="2023-07-11T10:46:48.024" v="59"/>
            <ac:picMkLst>
              <pc:docMk/>
              <pc:sldMasterMk cId="4288139380" sldId="2147483736"/>
              <pc:sldLayoutMk cId="3487153617" sldId="2147483721"/>
              <ac:picMk id="4" creationId="{1C6869A7-413E-6D13-F353-6531E17CBA43}"/>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023147698" sldId="2147483722"/>
          </pc:sldLayoutMkLst>
          <pc:spChg chg="mod">
            <ac:chgData name="Norman, Emma" userId="531cd078-0c1a-4d04-842e-00c82666f65c" providerId="ADAL" clId="{FECAF357-0808-47B3-A612-36FB0309DE2F}" dt="2023-07-11T10:46:48.024" v="59"/>
            <ac:spMkLst>
              <pc:docMk/>
              <pc:sldMasterMk cId="4288139380" sldId="2147483736"/>
              <pc:sldLayoutMk cId="3023147698" sldId="2147483722"/>
              <ac:spMk id="5" creationId="{8ACB8A57-5EFB-A8C3-4852-AD100EC5EFBC}"/>
            </ac:spMkLst>
          </pc:spChg>
          <pc:picChg chg="mod">
            <ac:chgData name="Norman, Emma" userId="531cd078-0c1a-4d04-842e-00c82666f65c" providerId="ADAL" clId="{FECAF357-0808-47B3-A612-36FB0309DE2F}" dt="2023-07-11T10:46:48.024" v="59"/>
            <ac:picMkLst>
              <pc:docMk/>
              <pc:sldMasterMk cId="4288139380" sldId="2147483736"/>
              <pc:sldLayoutMk cId="3023147698" sldId="2147483722"/>
              <ac:picMk id="2" creationId="{B2766EE5-D0ED-938A-F3A3-5C39EF2EBE09}"/>
            </ac:picMkLst>
          </pc:picChg>
          <pc:picChg chg="mod">
            <ac:chgData name="Norman, Emma" userId="531cd078-0c1a-4d04-842e-00c82666f65c" providerId="ADAL" clId="{FECAF357-0808-47B3-A612-36FB0309DE2F}" dt="2023-07-11T10:46:48.024" v="59"/>
            <ac:picMkLst>
              <pc:docMk/>
              <pc:sldMasterMk cId="4288139380" sldId="2147483736"/>
              <pc:sldLayoutMk cId="3023147698" sldId="2147483722"/>
              <ac:picMk id="4" creationId="{FD1FC297-09E3-7C3E-BD8F-E0893662624C}"/>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662539591" sldId="2147483730"/>
          </pc:sldLayoutMkLst>
          <pc:spChg chg="mod">
            <ac:chgData name="Norman, Emma" userId="531cd078-0c1a-4d04-842e-00c82666f65c" providerId="ADAL" clId="{FECAF357-0808-47B3-A612-36FB0309DE2F}" dt="2023-07-11T10:46:48.024" v="59"/>
            <ac:spMkLst>
              <pc:docMk/>
              <pc:sldMasterMk cId="4288139380" sldId="2147483736"/>
              <pc:sldLayoutMk cId="662539591" sldId="2147483730"/>
              <ac:spMk id="7" creationId="{3B4B6C34-58D9-2615-96CD-8FF10CBCD78C}"/>
            </ac:spMkLst>
          </pc:spChg>
          <pc:spChg chg="mod">
            <ac:chgData name="Norman, Emma" userId="531cd078-0c1a-4d04-842e-00c82666f65c" providerId="ADAL" clId="{FECAF357-0808-47B3-A612-36FB0309DE2F}" dt="2023-07-11T10:46:48.024" v="59"/>
            <ac:spMkLst>
              <pc:docMk/>
              <pc:sldMasterMk cId="4288139380" sldId="2147483736"/>
              <pc:sldLayoutMk cId="662539591" sldId="2147483730"/>
              <ac:spMk id="12" creationId="{89B06EA9-5726-1883-D30F-BFF95D19A571}"/>
            </ac:spMkLst>
          </pc:spChg>
          <pc:spChg chg="mod">
            <ac:chgData name="Norman, Emma" userId="531cd078-0c1a-4d04-842e-00c82666f65c" providerId="ADAL" clId="{FECAF357-0808-47B3-A612-36FB0309DE2F}" dt="2023-07-11T10:46:48.024" v="59"/>
            <ac:spMkLst>
              <pc:docMk/>
              <pc:sldMasterMk cId="4288139380" sldId="2147483736"/>
              <pc:sldLayoutMk cId="662539591" sldId="2147483730"/>
              <ac:spMk id="13" creationId="{4E998EA2-4145-3937-3457-AE70AAE0E5A7}"/>
            </ac:spMkLst>
          </pc:spChg>
          <pc:spChg chg="mod">
            <ac:chgData name="Norman, Emma" userId="531cd078-0c1a-4d04-842e-00c82666f65c" providerId="ADAL" clId="{FECAF357-0808-47B3-A612-36FB0309DE2F}" dt="2023-07-11T10:46:48.024" v="59"/>
            <ac:spMkLst>
              <pc:docMk/>
              <pc:sldMasterMk cId="4288139380" sldId="2147483736"/>
              <pc:sldLayoutMk cId="662539591" sldId="2147483730"/>
              <ac:spMk id="14" creationId="{83D9B738-0A38-3F95-E441-05394665AD5D}"/>
            </ac:spMkLst>
          </pc:spChg>
          <pc:picChg chg="mod">
            <ac:chgData name="Norman, Emma" userId="531cd078-0c1a-4d04-842e-00c82666f65c" providerId="ADAL" clId="{FECAF357-0808-47B3-A612-36FB0309DE2F}" dt="2023-07-11T10:46:48.024" v="59"/>
            <ac:picMkLst>
              <pc:docMk/>
              <pc:sldMasterMk cId="4288139380" sldId="2147483736"/>
              <pc:sldLayoutMk cId="662539591" sldId="2147483730"/>
              <ac:picMk id="5" creationId="{FE94CD4C-F1C9-4644-3D9F-04E1A64B8A3D}"/>
            </ac:picMkLst>
          </pc:picChg>
          <pc:picChg chg="mod">
            <ac:chgData name="Norman, Emma" userId="531cd078-0c1a-4d04-842e-00c82666f65c" providerId="ADAL" clId="{FECAF357-0808-47B3-A612-36FB0309DE2F}" dt="2023-07-11T10:46:48.024" v="59"/>
            <ac:picMkLst>
              <pc:docMk/>
              <pc:sldMasterMk cId="4288139380" sldId="2147483736"/>
              <pc:sldLayoutMk cId="662539591" sldId="2147483730"/>
              <ac:picMk id="6" creationId="{2453E745-999C-68B9-6FF9-D2D0E2B40A36}"/>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2135641969" sldId="2147483785"/>
          </pc:sldLayoutMkLst>
          <pc:spChg chg="mod">
            <ac:chgData name="Norman, Emma" userId="531cd078-0c1a-4d04-842e-00c82666f65c" providerId="ADAL" clId="{FECAF357-0808-47B3-A612-36FB0309DE2F}" dt="2023-07-11T10:46:48.024" v="59"/>
            <ac:spMkLst>
              <pc:docMk/>
              <pc:sldMasterMk cId="4288139380" sldId="2147483736"/>
              <pc:sldLayoutMk cId="2135641969" sldId="2147483785"/>
              <ac:spMk id="3" creationId="{B80E2318-DB25-0320-3E27-C13F5713E775}"/>
            </ac:spMkLst>
          </pc:spChg>
          <pc:spChg chg="mod">
            <ac:chgData name="Norman, Emma" userId="531cd078-0c1a-4d04-842e-00c82666f65c" providerId="ADAL" clId="{FECAF357-0808-47B3-A612-36FB0309DE2F}" dt="2023-07-11T10:46:48.024" v="59"/>
            <ac:spMkLst>
              <pc:docMk/>
              <pc:sldMasterMk cId="4288139380" sldId="2147483736"/>
              <pc:sldLayoutMk cId="2135641969" sldId="2147483785"/>
              <ac:spMk id="11" creationId="{CBE36C1D-6502-4E20-AB34-A90F1FCACF99}"/>
            </ac:spMkLst>
          </pc:spChg>
          <pc:spChg chg="mod">
            <ac:chgData name="Norman, Emma" userId="531cd078-0c1a-4d04-842e-00c82666f65c" providerId="ADAL" clId="{FECAF357-0808-47B3-A612-36FB0309DE2F}" dt="2023-07-11T10:46:48.024" v="59"/>
            <ac:spMkLst>
              <pc:docMk/>
              <pc:sldMasterMk cId="4288139380" sldId="2147483736"/>
              <pc:sldLayoutMk cId="2135641969" sldId="2147483785"/>
              <ac:spMk id="17" creationId="{2450CBED-BAF5-CC78-8065-CEE3D5F2A3D9}"/>
            </ac:spMkLst>
          </pc:spChg>
          <pc:picChg chg="mod">
            <ac:chgData name="Norman, Emma" userId="531cd078-0c1a-4d04-842e-00c82666f65c" providerId="ADAL" clId="{FECAF357-0808-47B3-A612-36FB0309DE2F}" dt="2023-07-11T10:46:48.024" v="59"/>
            <ac:picMkLst>
              <pc:docMk/>
              <pc:sldMasterMk cId="4288139380" sldId="2147483736"/>
              <pc:sldLayoutMk cId="2135641969" sldId="2147483785"/>
              <ac:picMk id="6" creationId="{676589F2-165E-5A59-0C49-9F0B6248B9F6}"/>
            </ac:picMkLst>
          </pc:picChg>
          <pc:picChg chg="mod">
            <ac:chgData name="Norman, Emma" userId="531cd078-0c1a-4d04-842e-00c82666f65c" providerId="ADAL" clId="{FECAF357-0808-47B3-A612-36FB0309DE2F}" dt="2023-07-11T10:46:48.024" v="59"/>
            <ac:picMkLst>
              <pc:docMk/>
              <pc:sldMasterMk cId="4288139380" sldId="2147483736"/>
              <pc:sldLayoutMk cId="2135641969" sldId="2147483785"/>
              <ac:picMk id="7" creationId="{D6E1F63B-0F6B-3375-5344-618A35EFB160}"/>
            </ac:picMkLst>
          </pc:picChg>
          <pc:picChg chg="mod">
            <ac:chgData name="Norman, Emma" userId="531cd078-0c1a-4d04-842e-00c82666f65c" providerId="ADAL" clId="{FECAF357-0808-47B3-A612-36FB0309DE2F}" dt="2023-07-11T10:46:48.024" v="59"/>
            <ac:picMkLst>
              <pc:docMk/>
              <pc:sldMasterMk cId="4288139380" sldId="2147483736"/>
              <pc:sldLayoutMk cId="2135641969" sldId="2147483785"/>
              <ac:picMk id="10" creationId="{B12E77E1-1598-AAD6-014C-AAE334D36258}"/>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2948852231" sldId="2147483793"/>
          </pc:sldLayoutMkLst>
          <pc:spChg chg="mod">
            <ac:chgData name="Norman, Emma" userId="531cd078-0c1a-4d04-842e-00c82666f65c" providerId="ADAL" clId="{FECAF357-0808-47B3-A612-36FB0309DE2F}" dt="2023-07-11T10:46:48.024" v="59"/>
            <ac:spMkLst>
              <pc:docMk/>
              <pc:sldMasterMk cId="4288139380" sldId="2147483736"/>
              <pc:sldLayoutMk cId="2948852231" sldId="2147483793"/>
              <ac:spMk id="6" creationId="{DDC1EBCA-571F-432C-54DC-A169C3608F90}"/>
            </ac:spMkLst>
          </pc:spChg>
          <pc:spChg chg="mod">
            <ac:chgData name="Norman, Emma" userId="531cd078-0c1a-4d04-842e-00c82666f65c" providerId="ADAL" clId="{FECAF357-0808-47B3-A612-36FB0309DE2F}" dt="2023-07-11T10:46:48.024" v="59"/>
            <ac:spMkLst>
              <pc:docMk/>
              <pc:sldMasterMk cId="4288139380" sldId="2147483736"/>
              <pc:sldLayoutMk cId="2948852231" sldId="2147483793"/>
              <ac:spMk id="7" creationId="{7EC8DA54-688C-5EFC-0681-FB90111AA67F}"/>
            </ac:spMkLst>
          </pc:spChg>
          <pc:spChg chg="mod">
            <ac:chgData name="Norman, Emma" userId="531cd078-0c1a-4d04-842e-00c82666f65c" providerId="ADAL" clId="{FECAF357-0808-47B3-A612-36FB0309DE2F}" dt="2023-07-11T10:46:48.024" v="59"/>
            <ac:spMkLst>
              <pc:docMk/>
              <pc:sldMasterMk cId="4288139380" sldId="2147483736"/>
              <pc:sldLayoutMk cId="2948852231" sldId="2147483793"/>
              <ac:spMk id="11" creationId="{F2D1DFE8-A4CC-73B5-A968-D95D4713BCE8}"/>
            </ac:spMkLst>
          </pc:spChg>
          <pc:spChg chg="mod">
            <ac:chgData name="Norman, Emma" userId="531cd078-0c1a-4d04-842e-00c82666f65c" providerId="ADAL" clId="{FECAF357-0808-47B3-A612-36FB0309DE2F}" dt="2023-07-11T10:46:48.024" v="59"/>
            <ac:spMkLst>
              <pc:docMk/>
              <pc:sldMasterMk cId="4288139380" sldId="2147483736"/>
              <pc:sldLayoutMk cId="2948852231" sldId="2147483793"/>
              <ac:spMk id="14" creationId="{F9BBA517-0FB9-B601-F0F3-A74438C26DCB}"/>
            </ac:spMkLst>
          </pc:spChg>
          <pc:picChg chg="mod">
            <ac:chgData name="Norman, Emma" userId="531cd078-0c1a-4d04-842e-00c82666f65c" providerId="ADAL" clId="{FECAF357-0808-47B3-A612-36FB0309DE2F}" dt="2023-07-11T10:46:48.024" v="59"/>
            <ac:picMkLst>
              <pc:docMk/>
              <pc:sldMasterMk cId="4288139380" sldId="2147483736"/>
              <pc:sldLayoutMk cId="2948852231" sldId="2147483793"/>
              <ac:picMk id="8" creationId="{4DEEDB42-38C5-212F-2E67-B76A86B26CF2}"/>
            </ac:picMkLst>
          </pc:picChg>
          <pc:picChg chg="mod">
            <ac:chgData name="Norman, Emma" userId="531cd078-0c1a-4d04-842e-00c82666f65c" providerId="ADAL" clId="{FECAF357-0808-47B3-A612-36FB0309DE2F}" dt="2023-07-11T10:46:48.024" v="59"/>
            <ac:picMkLst>
              <pc:docMk/>
              <pc:sldMasterMk cId="4288139380" sldId="2147483736"/>
              <pc:sldLayoutMk cId="2948852231" sldId="2147483793"/>
              <ac:picMk id="10" creationId="{FFCAB590-1AFD-E448-6B7F-2C28600A52DE}"/>
            </ac:picMkLst>
          </pc:picChg>
          <pc:picChg chg="mod">
            <ac:chgData name="Norman, Emma" userId="531cd078-0c1a-4d04-842e-00c82666f65c" providerId="ADAL" clId="{FECAF357-0808-47B3-A612-36FB0309DE2F}" dt="2023-07-11T10:46:48.024" v="59"/>
            <ac:picMkLst>
              <pc:docMk/>
              <pc:sldMasterMk cId="4288139380" sldId="2147483736"/>
              <pc:sldLayoutMk cId="2948852231" sldId="2147483793"/>
              <ac:picMk id="13" creationId="{A68F04D1-80A8-EECF-C4FE-68D1FC829917}"/>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557868053" sldId="2147483804"/>
          </pc:sldLayoutMkLst>
          <pc:spChg chg="mod">
            <ac:chgData name="Norman, Emma" userId="531cd078-0c1a-4d04-842e-00c82666f65c" providerId="ADAL" clId="{FECAF357-0808-47B3-A612-36FB0309DE2F}" dt="2023-07-11T10:46:48.024" v="59"/>
            <ac:spMkLst>
              <pc:docMk/>
              <pc:sldMasterMk cId="4288139380" sldId="2147483736"/>
              <pc:sldLayoutMk cId="1557868053" sldId="2147483804"/>
              <ac:spMk id="2" creationId="{2D16448E-F6D1-2C20-67AF-E1151C7186A0}"/>
            </ac:spMkLst>
          </pc:spChg>
          <pc:spChg chg="mod">
            <ac:chgData name="Norman, Emma" userId="531cd078-0c1a-4d04-842e-00c82666f65c" providerId="ADAL" clId="{FECAF357-0808-47B3-A612-36FB0309DE2F}" dt="2023-07-11T10:46:48.024" v="59"/>
            <ac:spMkLst>
              <pc:docMk/>
              <pc:sldMasterMk cId="4288139380" sldId="2147483736"/>
              <pc:sldLayoutMk cId="1557868053" sldId="2147483804"/>
              <ac:spMk id="10" creationId="{76C95C69-9981-BDC4-EB37-A36C66206B18}"/>
            </ac:spMkLst>
          </pc:spChg>
          <pc:spChg chg="mod">
            <ac:chgData name="Norman, Emma" userId="531cd078-0c1a-4d04-842e-00c82666f65c" providerId="ADAL" clId="{FECAF357-0808-47B3-A612-36FB0309DE2F}" dt="2023-07-11T10:46:48.024" v="59"/>
            <ac:spMkLst>
              <pc:docMk/>
              <pc:sldMasterMk cId="4288139380" sldId="2147483736"/>
              <pc:sldLayoutMk cId="1557868053" sldId="2147483804"/>
              <ac:spMk id="11" creationId="{28E454C8-6C6C-B313-F7B3-801EA0F04508}"/>
            </ac:spMkLst>
          </pc:spChg>
          <pc:spChg chg="mod">
            <ac:chgData name="Norman, Emma" userId="531cd078-0c1a-4d04-842e-00c82666f65c" providerId="ADAL" clId="{FECAF357-0808-47B3-A612-36FB0309DE2F}" dt="2023-07-11T10:46:48.024" v="59"/>
            <ac:spMkLst>
              <pc:docMk/>
              <pc:sldMasterMk cId="4288139380" sldId="2147483736"/>
              <pc:sldLayoutMk cId="1557868053" sldId="2147483804"/>
              <ac:spMk id="14" creationId="{A1A56CEC-F9B4-6B61-96FA-BE9AFF2B61AE}"/>
            </ac:spMkLst>
          </pc:spChg>
          <pc:picChg chg="mod">
            <ac:chgData name="Norman, Emma" userId="531cd078-0c1a-4d04-842e-00c82666f65c" providerId="ADAL" clId="{FECAF357-0808-47B3-A612-36FB0309DE2F}" dt="2023-07-11T10:46:48.024" v="59"/>
            <ac:picMkLst>
              <pc:docMk/>
              <pc:sldMasterMk cId="4288139380" sldId="2147483736"/>
              <pc:sldLayoutMk cId="1557868053" sldId="2147483804"/>
              <ac:picMk id="4" creationId="{2976AB15-4769-401E-869F-DE3DC3B59C81}"/>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1912097653" sldId="2147483823"/>
          </pc:sldLayoutMkLst>
          <pc:spChg chg="mod">
            <ac:chgData name="Norman, Emma" userId="531cd078-0c1a-4d04-842e-00c82666f65c" providerId="ADAL" clId="{FECAF357-0808-47B3-A612-36FB0309DE2F}" dt="2023-07-11T10:46:48.024" v="59"/>
            <ac:spMkLst>
              <pc:docMk/>
              <pc:sldMasterMk cId="4288139380" sldId="2147483736"/>
              <pc:sldLayoutMk cId="1912097653" sldId="2147483823"/>
              <ac:spMk id="2" creationId="{253E632D-627C-2CF2-8F59-9A00EB7D70DE}"/>
            </ac:spMkLst>
          </pc:spChg>
          <pc:spChg chg="mod">
            <ac:chgData name="Norman, Emma" userId="531cd078-0c1a-4d04-842e-00c82666f65c" providerId="ADAL" clId="{FECAF357-0808-47B3-A612-36FB0309DE2F}" dt="2023-07-11T10:46:48.024" v="59"/>
            <ac:spMkLst>
              <pc:docMk/>
              <pc:sldMasterMk cId="4288139380" sldId="2147483736"/>
              <pc:sldLayoutMk cId="1912097653" sldId="2147483823"/>
              <ac:spMk id="6" creationId="{48776E67-A12F-39E1-5122-480F41F2B23A}"/>
            </ac:spMkLst>
          </pc:spChg>
          <pc:spChg chg="mod">
            <ac:chgData name="Norman, Emma" userId="531cd078-0c1a-4d04-842e-00c82666f65c" providerId="ADAL" clId="{FECAF357-0808-47B3-A612-36FB0309DE2F}" dt="2023-07-11T10:46:48.024" v="59"/>
            <ac:spMkLst>
              <pc:docMk/>
              <pc:sldMasterMk cId="4288139380" sldId="2147483736"/>
              <pc:sldLayoutMk cId="1912097653" sldId="2147483823"/>
              <ac:spMk id="8" creationId="{157EB895-B15F-EF94-D221-26E31B604641}"/>
            </ac:spMkLst>
          </pc:spChg>
          <pc:spChg chg="mod">
            <ac:chgData name="Norman, Emma" userId="531cd078-0c1a-4d04-842e-00c82666f65c" providerId="ADAL" clId="{FECAF357-0808-47B3-A612-36FB0309DE2F}" dt="2023-07-11T10:46:48.024" v="59"/>
            <ac:spMkLst>
              <pc:docMk/>
              <pc:sldMasterMk cId="4288139380" sldId="2147483736"/>
              <pc:sldLayoutMk cId="1912097653" sldId="2147483823"/>
              <ac:spMk id="14" creationId="{A1A56CEC-F9B4-6B61-96FA-BE9AFF2B61AE}"/>
            </ac:spMkLst>
          </pc:spChg>
          <pc:picChg chg="mod">
            <ac:chgData name="Norman, Emma" userId="531cd078-0c1a-4d04-842e-00c82666f65c" providerId="ADAL" clId="{FECAF357-0808-47B3-A612-36FB0309DE2F}" dt="2023-07-11T10:46:48.024" v="59"/>
            <ac:picMkLst>
              <pc:docMk/>
              <pc:sldMasterMk cId="4288139380" sldId="2147483736"/>
              <pc:sldLayoutMk cId="1912097653" sldId="2147483823"/>
              <ac:picMk id="5" creationId="{50132F49-4273-612E-3FE0-BD563A45A1D1}"/>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685386142" sldId="2147483830"/>
          </pc:sldLayoutMkLst>
          <pc:spChg chg="mod">
            <ac:chgData name="Norman, Emma" userId="531cd078-0c1a-4d04-842e-00c82666f65c" providerId="ADAL" clId="{FECAF357-0808-47B3-A612-36FB0309DE2F}" dt="2023-07-11T10:46:48.024" v="59"/>
            <ac:spMkLst>
              <pc:docMk/>
              <pc:sldMasterMk cId="4288139380" sldId="2147483736"/>
              <pc:sldLayoutMk cId="685386142" sldId="2147483830"/>
              <ac:spMk id="2" creationId="{F255504C-6278-D317-3B7B-B0FC81F2265D}"/>
            </ac:spMkLst>
          </pc:spChg>
          <pc:spChg chg="mod">
            <ac:chgData name="Norman, Emma" userId="531cd078-0c1a-4d04-842e-00c82666f65c" providerId="ADAL" clId="{FECAF357-0808-47B3-A612-36FB0309DE2F}" dt="2023-07-11T10:46:48.024" v="59"/>
            <ac:spMkLst>
              <pc:docMk/>
              <pc:sldMasterMk cId="4288139380" sldId="2147483736"/>
              <pc:sldLayoutMk cId="685386142" sldId="2147483830"/>
              <ac:spMk id="8" creationId="{9B351935-2C81-E56E-4364-8BD26F7C6E1A}"/>
            </ac:spMkLst>
          </pc:spChg>
          <pc:spChg chg="mod">
            <ac:chgData name="Norman, Emma" userId="531cd078-0c1a-4d04-842e-00c82666f65c" providerId="ADAL" clId="{FECAF357-0808-47B3-A612-36FB0309DE2F}" dt="2023-07-11T10:46:48.024" v="59"/>
            <ac:spMkLst>
              <pc:docMk/>
              <pc:sldMasterMk cId="4288139380" sldId="2147483736"/>
              <pc:sldLayoutMk cId="685386142" sldId="2147483830"/>
              <ac:spMk id="13" creationId="{293FCEBB-2B78-CAAE-746C-62AA054C77FF}"/>
            </ac:spMkLst>
          </pc:spChg>
          <pc:spChg chg="mod">
            <ac:chgData name="Norman, Emma" userId="531cd078-0c1a-4d04-842e-00c82666f65c" providerId="ADAL" clId="{FECAF357-0808-47B3-A612-36FB0309DE2F}" dt="2023-07-11T10:46:48.024" v="59"/>
            <ac:spMkLst>
              <pc:docMk/>
              <pc:sldMasterMk cId="4288139380" sldId="2147483736"/>
              <pc:sldLayoutMk cId="685386142" sldId="2147483830"/>
              <ac:spMk id="14" creationId="{A1A56CEC-F9B4-6B61-96FA-BE9AFF2B61AE}"/>
            </ac:spMkLst>
          </pc:spChg>
          <pc:spChg chg="mod">
            <ac:chgData name="Norman, Emma" userId="531cd078-0c1a-4d04-842e-00c82666f65c" providerId="ADAL" clId="{FECAF357-0808-47B3-A612-36FB0309DE2F}" dt="2023-07-11T10:46:48.024" v="59"/>
            <ac:spMkLst>
              <pc:docMk/>
              <pc:sldMasterMk cId="4288139380" sldId="2147483736"/>
              <pc:sldLayoutMk cId="685386142" sldId="2147483830"/>
              <ac:spMk id="15" creationId="{42689901-C3D4-869C-BD53-27333BB19431}"/>
            </ac:spMkLst>
          </pc:spChg>
          <pc:picChg chg="mod">
            <ac:chgData name="Norman, Emma" userId="531cd078-0c1a-4d04-842e-00c82666f65c" providerId="ADAL" clId="{FECAF357-0808-47B3-A612-36FB0309DE2F}" dt="2023-07-11T10:46:48.024" v="59"/>
            <ac:picMkLst>
              <pc:docMk/>
              <pc:sldMasterMk cId="4288139380" sldId="2147483736"/>
              <pc:sldLayoutMk cId="685386142" sldId="2147483830"/>
              <ac:picMk id="4" creationId="{781589A5-C757-7627-90BD-D96976FA57B0}"/>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807007559" sldId="2147483840"/>
          </pc:sldLayoutMkLst>
          <pc:spChg chg="mod">
            <ac:chgData name="Norman, Emma" userId="531cd078-0c1a-4d04-842e-00c82666f65c" providerId="ADAL" clId="{FECAF357-0808-47B3-A612-36FB0309DE2F}" dt="2023-07-11T10:46:48.024" v="59"/>
            <ac:spMkLst>
              <pc:docMk/>
              <pc:sldMasterMk cId="4288139380" sldId="2147483736"/>
              <pc:sldLayoutMk cId="807007559" sldId="2147483840"/>
              <ac:spMk id="6" creationId="{9DBC7975-EE5A-D398-AC86-ACDDCB0EB9D9}"/>
            </ac:spMkLst>
          </pc:spChg>
          <pc:spChg chg="mod">
            <ac:chgData name="Norman, Emma" userId="531cd078-0c1a-4d04-842e-00c82666f65c" providerId="ADAL" clId="{FECAF357-0808-47B3-A612-36FB0309DE2F}" dt="2023-07-11T10:46:48.024" v="59"/>
            <ac:spMkLst>
              <pc:docMk/>
              <pc:sldMasterMk cId="4288139380" sldId="2147483736"/>
              <pc:sldLayoutMk cId="807007559" sldId="2147483840"/>
              <ac:spMk id="10" creationId="{1E1BD5C4-29E3-E66C-EFEF-43D6572A762B}"/>
            </ac:spMkLst>
          </pc:spChg>
          <pc:spChg chg="mod">
            <ac:chgData name="Norman, Emma" userId="531cd078-0c1a-4d04-842e-00c82666f65c" providerId="ADAL" clId="{FECAF357-0808-47B3-A612-36FB0309DE2F}" dt="2023-07-11T10:46:48.024" v="59"/>
            <ac:spMkLst>
              <pc:docMk/>
              <pc:sldMasterMk cId="4288139380" sldId="2147483736"/>
              <pc:sldLayoutMk cId="807007559" sldId="2147483840"/>
              <ac:spMk id="14" creationId="{51E5B835-E67C-2B6F-CB0F-482DE61A2359}"/>
            </ac:spMkLst>
          </pc:spChg>
          <pc:spChg chg="mod">
            <ac:chgData name="Norman, Emma" userId="531cd078-0c1a-4d04-842e-00c82666f65c" providerId="ADAL" clId="{FECAF357-0808-47B3-A612-36FB0309DE2F}" dt="2023-07-11T10:46:48.024" v="59"/>
            <ac:spMkLst>
              <pc:docMk/>
              <pc:sldMasterMk cId="4288139380" sldId="2147483736"/>
              <pc:sldLayoutMk cId="807007559" sldId="2147483840"/>
              <ac:spMk id="15" creationId="{72720B5B-6353-CAA5-5171-3B609504511D}"/>
            </ac:spMkLst>
          </pc:spChg>
          <pc:picChg chg="mod">
            <ac:chgData name="Norman, Emma" userId="531cd078-0c1a-4d04-842e-00c82666f65c" providerId="ADAL" clId="{FECAF357-0808-47B3-A612-36FB0309DE2F}" dt="2023-07-11T10:46:48.024" v="59"/>
            <ac:picMkLst>
              <pc:docMk/>
              <pc:sldMasterMk cId="4288139380" sldId="2147483736"/>
              <pc:sldLayoutMk cId="807007559" sldId="2147483840"/>
              <ac:picMk id="3" creationId="{27EE17CB-1F2E-630D-37B3-36F997105068}"/>
            </ac:picMkLst>
          </pc:picChg>
          <pc:picChg chg="mod">
            <ac:chgData name="Norman, Emma" userId="531cd078-0c1a-4d04-842e-00c82666f65c" providerId="ADAL" clId="{FECAF357-0808-47B3-A612-36FB0309DE2F}" dt="2023-07-11T10:46:48.024" v="59"/>
            <ac:picMkLst>
              <pc:docMk/>
              <pc:sldMasterMk cId="4288139380" sldId="2147483736"/>
              <pc:sldLayoutMk cId="807007559" sldId="2147483840"/>
              <ac:picMk id="13" creationId="{47375C3B-C1FF-F009-BEC8-8283C22EEAFF}"/>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953685163" sldId="2147483853"/>
          </pc:sldLayoutMkLst>
          <pc:spChg chg="mod">
            <ac:chgData name="Norman, Emma" userId="531cd078-0c1a-4d04-842e-00c82666f65c" providerId="ADAL" clId="{FECAF357-0808-47B3-A612-36FB0309DE2F}" dt="2023-07-11T10:46:48.024" v="59"/>
            <ac:spMkLst>
              <pc:docMk/>
              <pc:sldMasterMk cId="4288139380" sldId="2147483736"/>
              <pc:sldLayoutMk cId="3953685163" sldId="2147483853"/>
              <ac:spMk id="2" creationId="{CE83BAD9-BD3D-6E62-299D-153A8F0BA5F3}"/>
            </ac:spMkLst>
          </pc:spChg>
          <pc:spChg chg="mod">
            <ac:chgData name="Norman, Emma" userId="531cd078-0c1a-4d04-842e-00c82666f65c" providerId="ADAL" clId="{FECAF357-0808-47B3-A612-36FB0309DE2F}" dt="2023-07-11T10:46:48.024" v="59"/>
            <ac:spMkLst>
              <pc:docMk/>
              <pc:sldMasterMk cId="4288139380" sldId="2147483736"/>
              <pc:sldLayoutMk cId="3953685163" sldId="2147483853"/>
              <ac:spMk id="3" creationId="{C126C8C0-3094-993C-1E39-30F086435078}"/>
            </ac:spMkLst>
          </pc:spChg>
          <pc:spChg chg="mod">
            <ac:chgData name="Norman, Emma" userId="531cd078-0c1a-4d04-842e-00c82666f65c" providerId="ADAL" clId="{FECAF357-0808-47B3-A612-36FB0309DE2F}" dt="2023-07-11T10:46:48.024" v="59"/>
            <ac:spMkLst>
              <pc:docMk/>
              <pc:sldMasterMk cId="4288139380" sldId="2147483736"/>
              <pc:sldLayoutMk cId="3953685163" sldId="2147483853"/>
              <ac:spMk id="8" creationId="{9B351935-2C81-E56E-4364-8BD26F7C6E1A}"/>
            </ac:spMkLst>
          </pc:spChg>
          <pc:spChg chg="mod">
            <ac:chgData name="Norman, Emma" userId="531cd078-0c1a-4d04-842e-00c82666f65c" providerId="ADAL" clId="{FECAF357-0808-47B3-A612-36FB0309DE2F}" dt="2023-07-11T10:46:48.024" v="59"/>
            <ac:spMkLst>
              <pc:docMk/>
              <pc:sldMasterMk cId="4288139380" sldId="2147483736"/>
              <pc:sldLayoutMk cId="3953685163" sldId="2147483853"/>
              <ac:spMk id="14" creationId="{A1A56CEC-F9B4-6B61-96FA-BE9AFF2B61AE}"/>
            </ac:spMkLst>
          </pc:spChg>
          <pc:spChg chg="mod">
            <ac:chgData name="Norman, Emma" userId="531cd078-0c1a-4d04-842e-00c82666f65c" providerId="ADAL" clId="{FECAF357-0808-47B3-A612-36FB0309DE2F}" dt="2023-07-11T10:46:48.024" v="59"/>
            <ac:spMkLst>
              <pc:docMk/>
              <pc:sldMasterMk cId="4288139380" sldId="2147483736"/>
              <pc:sldLayoutMk cId="3953685163" sldId="2147483853"/>
              <ac:spMk id="15" creationId="{42689901-C3D4-869C-BD53-27333BB19431}"/>
            </ac:spMkLst>
          </pc:spChg>
          <pc:picChg chg="mod">
            <ac:chgData name="Norman, Emma" userId="531cd078-0c1a-4d04-842e-00c82666f65c" providerId="ADAL" clId="{FECAF357-0808-47B3-A612-36FB0309DE2F}" dt="2023-07-11T10:46:48.024" v="59"/>
            <ac:picMkLst>
              <pc:docMk/>
              <pc:sldMasterMk cId="4288139380" sldId="2147483736"/>
              <pc:sldLayoutMk cId="3953685163" sldId="2147483853"/>
              <ac:picMk id="5" creationId="{B7F33200-E466-1081-5EF4-336A39DD6008}"/>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266912033" sldId="2147483862"/>
          </pc:sldLayoutMkLst>
          <pc:spChg chg="mod">
            <ac:chgData name="Norman, Emma" userId="531cd078-0c1a-4d04-842e-00c82666f65c" providerId="ADAL" clId="{FECAF357-0808-47B3-A612-36FB0309DE2F}" dt="2023-07-11T10:46:48.024" v="59"/>
            <ac:spMkLst>
              <pc:docMk/>
              <pc:sldMasterMk cId="4288139380" sldId="2147483736"/>
              <pc:sldLayoutMk cId="3266912033" sldId="2147483862"/>
              <ac:spMk id="3" creationId="{C4F0210F-80A0-2D5F-4AB8-083028922618}"/>
            </ac:spMkLst>
          </pc:spChg>
          <pc:spChg chg="mod">
            <ac:chgData name="Norman, Emma" userId="531cd078-0c1a-4d04-842e-00c82666f65c" providerId="ADAL" clId="{FECAF357-0808-47B3-A612-36FB0309DE2F}" dt="2023-07-11T10:46:48.024" v="59"/>
            <ac:spMkLst>
              <pc:docMk/>
              <pc:sldMasterMk cId="4288139380" sldId="2147483736"/>
              <pc:sldLayoutMk cId="3266912033" sldId="2147483862"/>
              <ac:spMk id="4" creationId="{BDCD7316-C2FF-2F20-D5A3-44FD203DEF06}"/>
            </ac:spMkLst>
          </pc:spChg>
          <pc:picChg chg="mod">
            <ac:chgData name="Norman, Emma" userId="531cd078-0c1a-4d04-842e-00c82666f65c" providerId="ADAL" clId="{FECAF357-0808-47B3-A612-36FB0309DE2F}" dt="2023-07-11T10:46:48.024" v="59"/>
            <ac:picMkLst>
              <pc:docMk/>
              <pc:sldMasterMk cId="4288139380" sldId="2147483736"/>
              <pc:sldLayoutMk cId="3266912033" sldId="2147483862"/>
              <ac:picMk id="2" creationId="{BE9CC1BC-D016-1832-201F-844D3B148DCD}"/>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2426431858" sldId="2147483864"/>
          </pc:sldLayoutMkLst>
          <pc:spChg chg="mod">
            <ac:chgData name="Norman, Emma" userId="531cd078-0c1a-4d04-842e-00c82666f65c" providerId="ADAL" clId="{FECAF357-0808-47B3-A612-36FB0309DE2F}" dt="2023-07-11T10:46:48.024" v="59"/>
            <ac:spMkLst>
              <pc:docMk/>
              <pc:sldMasterMk cId="4288139380" sldId="2147483736"/>
              <pc:sldLayoutMk cId="2426431858" sldId="2147483864"/>
              <ac:spMk id="2" creationId="{1380E4B3-05CE-C39D-C7D6-CAB444C30F52}"/>
            </ac:spMkLst>
          </pc:spChg>
          <pc:spChg chg="mod">
            <ac:chgData name="Norman, Emma" userId="531cd078-0c1a-4d04-842e-00c82666f65c" providerId="ADAL" clId="{FECAF357-0808-47B3-A612-36FB0309DE2F}" dt="2023-07-11T10:46:48.024" v="59"/>
            <ac:spMkLst>
              <pc:docMk/>
              <pc:sldMasterMk cId="4288139380" sldId="2147483736"/>
              <pc:sldLayoutMk cId="2426431858" sldId="2147483864"/>
              <ac:spMk id="3" creationId="{C4F0210F-80A0-2D5F-4AB8-083028922618}"/>
            </ac:spMkLst>
          </pc:spChg>
          <pc:spChg chg="mod">
            <ac:chgData name="Norman, Emma" userId="531cd078-0c1a-4d04-842e-00c82666f65c" providerId="ADAL" clId="{FECAF357-0808-47B3-A612-36FB0309DE2F}" dt="2023-07-11T10:46:48.024" v="59"/>
            <ac:spMkLst>
              <pc:docMk/>
              <pc:sldMasterMk cId="4288139380" sldId="2147483736"/>
              <pc:sldLayoutMk cId="2426431858" sldId="2147483864"/>
              <ac:spMk id="4" creationId="{BDCD7316-C2FF-2F20-D5A3-44FD203DEF06}"/>
            </ac:spMkLst>
          </pc:spChg>
          <pc:spChg chg="mod">
            <ac:chgData name="Norman, Emma" userId="531cd078-0c1a-4d04-842e-00c82666f65c" providerId="ADAL" clId="{FECAF357-0808-47B3-A612-36FB0309DE2F}" dt="2023-07-11T10:46:48.024" v="59"/>
            <ac:spMkLst>
              <pc:docMk/>
              <pc:sldMasterMk cId="4288139380" sldId="2147483736"/>
              <pc:sldLayoutMk cId="2426431858" sldId="2147483864"/>
              <ac:spMk id="6" creationId="{125DBA8C-F4DB-0D36-D51C-275FFF5B12E3}"/>
            </ac:spMkLst>
          </pc:spChg>
          <pc:picChg chg="mod">
            <ac:chgData name="Norman, Emma" userId="531cd078-0c1a-4d04-842e-00c82666f65c" providerId="ADAL" clId="{FECAF357-0808-47B3-A612-36FB0309DE2F}" dt="2023-07-11T10:46:48.024" v="59"/>
            <ac:picMkLst>
              <pc:docMk/>
              <pc:sldMasterMk cId="4288139380" sldId="2147483736"/>
              <pc:sldLayoutMk cId="2426431858" sldId="2147483864"/>
              <ac:picMk id="7" creationId="{37F3E0AF-6064-F11F-0CFB-18BA8C1A4AC3}"/>
            </ac:picMkLst>
          </pc:picChg>
        </pc:sldLayoutChg>
        <pc:sldLayoutChg chg="modSp">
          <pc:chgData name="Norman, Emma" userId="531cd078-0c1a-4d04-842e-00c82666f65c" providerId="ADAL" clId="{FECAF357-0808-47B3-A612-36FB0309DE2F}" dt="2023-07-11T10:46:48.024" v="59"/>
          <pc:sldLayoutMkLst>
            <pc:docMk/>
            <pc:sldMasterMk cId="4288139380" sldId="2147483736"/>
            <pc:sldLayoutMk cId="3033092968" sldId="2147483867"/>
          </pc:sldLayoutMkLst>
          <pc:spChg chg="mod">
            <ac:chgData name="Norman, Emma" userId="531cd078-0c1a-4d04-842e-00c82666f65c" providerId="ADAL" clId="{FECAF357-0808-47B3-A612-36FB0309DE2F}" dt="2023-07-11T10:46:48.024" v="59"/>
            <ac:spMkLst>
              <pc:docMk/>
              <pc:sldMasterMk cId="4288139380" sldId="2147483736"/>
              <pc:sldLayoutMk cId="3033092968" sldId="2147483867"/>
              <ac:spMk id="2" creationId="{32295549-C08F-2833-10A2-22BF12289814}"/>
            </ac:spMkLst>
          </pc:spChg>
          <pc:spChg chg="mod">
            <ac:chgData name="Norman, Emma" userId="531cd078-0c1a-4d04-842e-00c82666f65c" providerId="ADAL" clId="{FECAF357-0808-47B3-A612-36FB0309DE2F}" dt="2023-07-11T10:46:48.024" v="59"/>
            <ac:spMkLst>
              <pc:docMk/>
              <pc:sldMasterMk cId="4288139380" sldId="2147483736"/>
              <pc:sldLayoutMk cId="3033092968" sldId="2147483867"/>
              <ac:spMk id="3" creationId="{B80E2318-DB25-0320-3E27-C13F5713E775}"/>
            </ac:spMkLst>
          </pc:spChg>
          <pc:spChg chg="mod">
            <ac:chgData name="Norman, Emma" userId="531cd078-0c1a-4d04-842e-00c82666f65c" providerId="ADAL" clId="{FECAF357-0808-47B3-A612-36FB0309DE2F}" dt="2023-07-11T10:46:48.024" v="59"/>
            <ac:spMkLst>
              <pc:docMk/>
              <pc:sldMasterMk cId="4288139380" sldId="2147483736"/>
              <pc:sldLayoutMk cId="3033092968" sldId="2147483867"/>
              <ac:spMk id="10" creationId="{2C26AC24-A0F9-EA48-830F-CEC9E4167E58}"/>
            </ac:spMkLst>
          </pc:spChg>
          <pc:spChg chg="mod">
            <ac:chgData name="Norman, Emma" userId="531cd078-0c1a-4d04-842e-00c82666f65c" providerId="ADAL" clId="{FECAF357-0808-47B3-A612-36FB0309DE2F}" dt="2023-07-11T10:46:48.024" v="59"/>
            <ac:spMkLst>
              <pc:docMk/>
              <pc:sldMasterMk cId="4288139380" sldId="2147483736"/>
              <pc:sldLayoutMk cId="3033092968" sldId="2147483867"/>
              <ac:spMk id="17" creationId="{2450CBED-BAF5-CC78-8065-CEE3D5F2A3D9}"/>
            </ac:spMkLst>
          </pc:spChg>
          <pc:picChg chg="mod">
            <ac:chgData name="Norman, Emma" userId="531cd078-0c1a-4d04-842e-00c82666f65c" providerId="ADAL" clId="{FECAF357-0808-47B3-A612-36FB0309DE2F}" dt="2023-07-11T10:46:48.024" v="59"/>
            <ac:picMkLst>
              <pc:docMk/>
              <pc:sldMasterMk cId="4288139380" sldId="2147483736"/>
              <pc:sldLayoutMk cId="3033092968" sldId="2147483867"/>
              <ac:picMk id="8" creationId="{887B67AA-A63D-B9D0-9F44-B95374D018F4}"/>
            </ac:picMkLst>
          </pc:picChg>
          <pc:picChg chg="mod">
            <ac:chgData name="Norman, Emma" userId="531cd078-0c1a-4d04-842e-00c82666f65c" providerId="ADAL" clId="{FECAF357-0808-47B3-A612-36FB0309DE2F}" dt="2023-07-11T10:46:48.024" v="59"/>
            <ac:picMkLst>
              <pc:docMk/>
              <pc:sldMasterMk cId="4288139380" sldId="2147483736"/>
              <pc:sldLayoutMk cId="3033092968" sldId="2147483867"/>
              <ac:picMk id="9" creationId="{1ECA9F31-55BC-6EFE-707D-C144EC8528FD}"/>
            </ac:picMkLst>
          </pc:picChg>
        </pc:sldLayoutChg>
      </pc:sldMasterChg>
    </pc:docChg>
  </pc:docChgLst>
  <pc:docChgLst>
    <pc:chgData name="Norman, Emma" userId="S::e.norman@exeter.ac.uk::531cd078-0c1a-4d04-842e-00c82666f65c" providerId="AD" clId="Web-{0B4FFB9B-393D-F7C5-36A9-3C9E76CBB183}"/>
    <pc:docChg chg="addSld modSld sldOrd">
      <pc:chgData name="Norman, Emma" userId="S::e.norman@exeter.ac.uk::531cd078-0c1a-4d04-842e-00c82666f65c" providerId="AD" clId="Web-{0B4FFB9B-393D-F7C5-36A9-3C9E76CBB183}" dt="2023-07-14T14:55:46.071" v="495" actId="20577"/>
      <pc:docMkLst>
        <pc:docMk/>
      </pc:docMkLst>
      <pc:sldChg chg="delSp modSp new ord">
        <pc:chgData name="Norman, Emma" userId="S::e.norman@exeter.ac.uk::531cd078-0c1a-4d04-842e-00c82666f65c" providerId="AD" clId="Web-{0B4FFB9B-393D-F7C5-36A9-3C9E76CBB183}" dt="2023-07-14T13:33:01.455" v="10" actId="20577"/>
        <pc:sldMkLst>
          <pc:docMk/>
          <pc:sldMk cId="2416196979" sldId="261"/>
        </pc:sldMkLst>
        <pc:spChg chg="mod">
          <ac:chgData name="Norman, Emma" userId="S::e.norman@exeter.ac.uk::531cd078-0c1a-4d04-842e-00c82666f65c" providerId="AD" clId="Web-{0B4FFB9B-393D-F7C5-36A9-3C9E76CBB183}" dt="2023-07-14T13:33:01.455" v="10" actId="20577"/>
          <ac:spMkLst>
            <pc:docMk/>
            <pc:sldMk cId="2416196979" sldId="261"/>
            <ac:spMk id="2" creationId="{33738F93-15E4-DC0D-1447-D730FEAE3369}"/>
          </ac:spMkLst>
        </pc:spChg>
        <pc:spChg chg="del">
          <ac:chgData name="Norman, Emma" userId="S::e.norman@exeter.ac.uk::531cd078-0c1a-4d04-842e-00c82666f65c" providerId="AD" clId="Web-{0B4FFB9B-393D-F7C5-36A9-3C9E76CBB183}" dt="2023-07-14T13:32:44.204" v="5"/>
          <ac:spMkLst>
            <pc:docMk/>
            <pc:sldMk cId="2416196979" sldId="261"/>
            <ac:spMk id="3" creationId="{A36ADFE1-DFC1-CA1F-0E09-7CE075F1CC01}"/>
          </ac:spMkLst>
        </pc:spChg>
      </pc:sldChg>
      <pc:sldChg chg="addSp delSp modSp add replId modNotes">
        <pc:chgData name="Norman, Emma" userId="S::e.norman@exeter.ac.uk::531cd078-0c1a-4d04-842e-00c82666f65c" providerId="AD" clId="Web-{0B4FFB9B-393D-F7C5-36A9-3C9E76CBB183}" dt="2023-07-14T14:55:46.071" v="495" actId="20577"/>
        <pc:sldMkLst>
          <pc:docMk/>
          <pc:sldMk cId="3932220534" sldId="262"/>
        </pc:sldMkLst>
        <pc:spChg chg="mod">
          <ac:chgData name="Norman, Emma" userId="S::e.norman@exeter.ac.uk::531cd078-0c1a-4d04-842e-00c82666f65c" providerId="AD" clId="Web-{0B4FFB9B-393D-F7C5-36A9-3C9E76CBB183}" dt="2023-07-14T14:46:55.447" v="21" actId="20577"/>
          <ac:spMkLst>
            <pc:docMk/>
            <pc:sldMk cId="3932220534" sldId="262"/>
            <ac:spMk id="2" creationId="{5B6942A1-9CF8-74F5-B390-12FA2B712C44}"/>
          </ac:spMkLst>
        </pc:spChg>
        <pc:spChg chg="mod">
          <ac:chgData name="Norman, Emma" userId="S::e.norman@exeter.ac.uk::531cd078-0c1a-4d04-842e-00c82666f65c" providerId="AD" clId="Web-{0B4FFB9B-393D-F7C5-36A9-3C9E76CBB183}" dt="2023-07-14T14:53:00.550" v="148" actId="20577"/>
          <ac:spMkLst>
            <pc:docMk/>
            <pc:sldMk cId="3932220534" sldId="262"/>
            <ac:spMk id="5" creationId="{F7102BB1-0068-D6FD-F4F6-13FD42F6A904}"/>
          </ac:spMkLst>
        </pc:spChg>
        <pc:spChg chg="mod">
          <ac:chgData name="Norman, Emma" userId="S::e.norman@exeter.ac.uk::531cd078-0c1a-4d04-842e-00c82666f65c" providerId="AD" clId="Web-{0B4FFB9B-393D-F7C5-36A9-3C9E76CBB183}" dt="2023-07-14T14:54:41.053" v="311" actId="20577"/>
          <ac:spMkLst>
            <pc:docMk/>
            <pc:sldMk cId="3932220534" sldId="262"/>
            <ac:spMk id="6" creationId="{9D83D733-1CA3-9ADF-C444-F1A26B9CD275}"/>
          </ac:spMkLst>
        </pc:spChg>
        <pc:spChg chg="del mod">
          <ac:chgData name="Norman, Emma" userId="S::e.norman@exeter.ac.uk::531cd078-0c1a-4d04-842e-00c82666f65c" providerId="AD" clId="Web-{0B4FFB9B-393D-F7C5-36A9-3C9E76CBB183}" dt="2023-07-14T14:49:09.294" v="35"/>
          <ac:spMkLst>
            <pc:docMk/>
            <pc:sldMk cId="3932220534" sldId="262"/>
            <ac:spMk id="7" creationId="{17C1B01A-E4EC-2FCF-9590-D7B8EFEB4420}"/>
          </ac:spMkLst>
        </pc:spChg>
        <pc:spChg chg="mod">
          <ac:chgData name="Norman, Emma" userId="S::e.norman@exeter.ac.uk::531cd078-0c1a-4d04-842e-00c82666f65c" providerId="AD" clId="Web-{0B4FFB9B-393D-F7C5-36A9-3C9E76CBB183}" dt="2023-07-14T14:55:46.071" v="495" actId="20577"/>
          <ac:spMkLst>
            <pc:docMk/>
            <pc:sldMk cId="3932220534" sldId="262"/>
            <ac:spMk id="8" creationId="{AE8164C1-04FB-A644-3890-CE71A8DAB4FA}"/>
          </ac:spMkLst>
        </pc:spChg>
        <pc:picChg chg="add del mod">
          <ac:chgData name="Norman, Emma" userId="S::e.norman@exeter.ac.uk::531cd078-0c1a-4d04-842e-00c82666f65c" providerId="AD" clId="Web-{0B4FFB9B-393D-F7C5-36A9-3C9E76CBB183}" dt="2023-07-14T14:47:42.667" v="27"/>
          <ac:picMkLst>
            <pc:docMk/>
            <pc:sldMk cId="3932220534" sldId="262"/>
            <ac:picMk id="3" creationId="{0513F39C-17E7-C477-7B84-1D36F52F1C95}"/>
          </ac:picMkLst>
        </pc:picChg>
        <pc:picChg chg="add del mod">
          <ac:chgData name="Norman, Emma" userId="S::e.norman@exeter.ac.uk::531cd078-0c1a-4d04-842e-00c82666f65c" providerId="AD" clId="Web-{0B4FFB9B-393D-F7C5-36A9-3C9E76CBB183}" dt="2023-07-14T14:48:25.074" v="31"/>
          <ac:picMkLst>
            <pc:docMk/>
            <pc:sldMk cId="3932220534" sldId="262"/>
            <ac:picMk id="4" creationId="{BAAEB5DA-4706-10BA-8164-95BA2DB19B85}"/>
          </ac:picMkLst>
        </pc:picChg>
        <pc:picChg chg="add mod">
          <ac:chgData name="Norman, Emma" userId="S::e.norman@exeter.ac.uk::531cd078-0c1a-4d04-842e-00c82666f65c" providerId="AD" clId="Web-{0B4FFB9B-393D-F7C5-36A9-3C9E76CBB183}" dt="2023-07-14T14:49:12.044" v="36" actId="1076"/>
          <ac:picMkLst>
            <pc:docMk/>
            <pc:sldMk cId="3932220534" sldId="262"/>
            <ac:picMk id="9" creationId="{52A151F9-B43C-25C5-5A53-CBBD47841C1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555726" rtl="0" eaLnBrk="1" latinLnBrk="0" hangingPunct="1">
      <a:defRPr sz="730" kern="1200">
        <a:solidFill>
          <a:schemeClr val="tx1"/>
        </a:solidFill>
        <a:latin typeface="+mn-lt"/>
        <a:ea typeface="+mn-ea"/>
        <a:cs typeface="+mn-cs"/>
      </a:defRPr>
    </a:lvl1pPr>
    <a:lvl2pPr marL="277864" algn="l" defTabSz="555726" rtl="0" eaLnBrk="1" latinLnBrk="0" hangingPunct="1">
      <a:defRPr sz="730" kern="1200">
        <a:solidFill>
          <a:schemeClr val="tx1"/>
        </a:solidFill>
        <a:latin typeface="+mn-lt"/>
        <a:ea typeface="+mn-ea"/>
        <a:cs typeface="+mn-cs"/>
      </a:defRPr>
    </a:lvl2pPr>
    <a:lvl3pPr marL="555726" algn="l" defTabSz="555726" rtl="0" eaLnBrk="1" latinLnBrk="0" hangingPunct="1">
      <a:defRPr sz="730" kern="1200">
        <a:solidFill>
          <a:schemeClr val="tx1"/>
        </a:solidFill>
        <a:latin typeface="+mn-lt"/>
        <a:ea typeface="+mn-ea"/>
        <a:cs typeface="+mn-cs"/>
      </a:defRPr>
    </a:lvl3pPr>
    <a:lvl4pPr marL="833589" algn="l" defTabSz="555726" rtl="0" eaLnBrk="1" latinLnBrk="0" hangingPunct="1">
      <a:defRPr sz="730" kern="1200">
        <a:solidFill>
          <a:schemeClr val="tx1"/>
        </a:solidFill>
        <a:latin typeface="+mn-lt"/>
        <a:ea typeface="+mn-ea"/>
        <a:cs typeface="+mn-cs"/>
      </a:defRPr>
    </a:lvl4pPr>
    <a:lvl5pPr marL="1111451" algn="l" defTabSz="555726" rtl="0" eaLnBrk="1" latinLnBrk="0" hangingPunct="1">
      <a:defRPr sz="730" kern="1200">
        <a:solidFill>
          <a:schemeClr val="tx1"/>
        </a:solidFill>
        <a:latin typeface="+mn-lt"/>
        <a:ea typeface="+mn-ea"/>
        <a:cs typeface="+mn-cs"/>
      </a:defRPr>
    </a:lvl5pPr>
    <a:lvl6pPr marL="1389315" algn="l" defTabSz="555726" rtl="0" eaLnBrk="1" latinLnBrk="0" hangingPunct="1">
      <a:defRPr sz="730" kern="1200">
        <a:solidFill>
          <a:schemeClr val="tx1"/>
        </a:solidFill>
        <a:latin typeface="+mn-lt"/>
        <a:ea typeface="+mn-ea"/>
        <a:cs typeface="+mn-cs"/>
      </a:defRPr>
    </a:lvl6pPr>
    <a:lvl7pPr marL="1667177" algn="l" defTabSz="555726" rtl="0" eaLnBrk="1" latinLnBrk="0" hangingPunct="1">
      <a:defRPr sz="730" kern="1200">
        <a:solidFill>
          <a:schemeClr val="tx1"/>
        </a:solidFill>
        <a:latin typeface="+mn-lt"/>
        <a:ea typeface="+mn-ea"/>
        <a:cs typeface="+mn-cs"/>
      </a:defRPr>
    </a:lvl7pPr>
    <a:lvl8pPr marL="1945041" algn="l" defTabSz="555726" rtl="0" eaLnBrk="1" latinLnBrk="0" hangingPunct="1">
      <a:defRPr sz="730" kern="1200">
        <a:solidFill>
          <a:schemeClr val="tx1"/>
        </a:solidFill>
        <a:latin typeface="+mn-lt"/>
        <a:ea typeface="+mn-ea"/>
        <a:cs typeface="+mn-cs"/>
      </a:defRPr>
    </a:lvl8pPr>
    <a:lvl9pPr marL="2222903" algn="l" defTabSz="555726" rtl="0" eaLnBrk="1" latinLnBrk="0" hangingPunct="1">
      <a:defRPr sz="73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a:t>Template 1</a:t>
            </a:r>
          </a:p>
        </p:txBody>
      </p:sp>
    </p:spTree>
    <p:extLst>
      <p:ext uri="{BB962C8B-B14F-4D97-AF65-F5344CB8AC3E}">
        <p14:creationId xmlns:p14="http://schemas.microsoft.com/office/powerpoint/2010/main" val="224071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a:t>Template 2</a:t>
            </a:r>
          </a:p>
        </p:txBody>
      </p:sp>
    </p:spTree>
    <p:extLst>
      <p:ext uri="{BB962C8B-B14F-4D97-AF65-F5344CB8AC3E}">
        <p14:creationId xmlns:p14="http://schemas.microsoft.com/office/powerpoint/2010/main" val="11588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sz="700"/>
              <a:t>Example poster</a:t>
            </a:r>
            <a:endParaRPr lang="en-US"/>
          </a:p>
        </p:txBody>
      </p:sp>
    </p:spTree>
    <p:extLst>
      <p:ext uri="{BB962C8B-B14F-4D97-AF65-F5344CB8AC3E}">
        <p14:creationId xmlns:p14="http://schemas.microsoft.com/office/powerpoint/2010/main" val="165928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GB"/>
              <a:t>Example poster</a:t>
            </a:r>
          </a:p>
        </p:txBody>
      </p:sp>
    </p:spTree>
    <p:extLst>
      <p:ext uri="{BB962C8B-B14F-4D97-AF65-F5344CB8AC3E}">
        <p14:creationId xmlns:p14="http://schemas.microsoft.com/office/powerpoint/2010/main" val="454084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544820" y="5781343"/>
            <a:ext cx="7303116" cy="1862672"/>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953" y="454873"/>
            <a:ext cx="5789944" cy="3810654"/>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18450" y="507"/>
            <a:ext cx="4383155" cy="9606590"/>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4" y="6"/>
            <a:ext cx="7562168"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7776370" y="0"/>
            <a:ext cx="5025233" cy="96012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7562172"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544823" y="2851375"/>
            <a:ext cx="5716833" cy="3200579"/>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9503360"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544821" y="2851375"/>
            <a:ext cx="6537803" cy="3200579"/>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9717563" y="-9363"/>
            <a:ext cx="3084044" cy="96012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6"/>
            <a:ext cx="9503357"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544826" y="2851375"/>
            <a:ext cx="5855977" cy="3200579"/>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9503360"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9717563" y="-9363"/>
            <a:ext cx="3084044" cy="96012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9503360"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9717563" y="-9363"/>
            <a:ext cx="3084044" cy="96012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758180" y="3064733"/>
            <a:ext cx="4682041" cy="3200579"/>
          </a:xfrm>
          <a:prstGeom prst="rect">
            <a:avLst/>
          </a:prstGeom>
        </p:spPr>
        <p:txBody>
          <a:bodyPr vert="horz" lIns="99060" tIns="49530" rIns="99060" bIns="4953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sz="5779">
                <a:solidFill>
                  <a:srgbClr val="003C3B"/>
                </a:solidFill>
              </a:rPr>
              <a:t>Divider Slide </a:t>
            </a:r>
            <a:endParaRPr lang="en-US" sz="5779">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6"/>
            <a:ext cx="9503357"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9503360"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544820" y="2851375"/>
            <a:ext cx="4682041" cy="3200579"/>
          </a:xfrm>
          <a:prstGeom prst="rect">
            <a:avLst/>
          </a:prstGeom>
        </p:spPr>
        <p:txBody>
          <a:bodyPr vert="horz" lIns="91440" tIns="45720" rIns="91440" bIns="45720" rtlCol="0" anchor="t">
            <a:noAutofit/>
          </a:bodyPr>
          <a:lstStyle>
            <a:lvl1pPr>
              <a:defRPr sz="5779"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9717563" y="-9363"/>
            <a:ext cx="3084044" cy="96012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1135043" y="8295271"/>
            <a:ext cx="1069493" cy="679673"/>
          </a:xfrm>
          <a:prstGeom prst="rect">
            <a:avLst/>
          </a:prstGeom>
        </p:spPr>
        <p:txBody>
          <a:bodyPr vert="horz" wrap="square" lIns="0" tIns="0" rIns="0" bIns="0" rtlCol="0">
            <a:spAutoFit/>
          </a:bodyPr>
          <a:lstStyle/>
          <a:p>
            <a:pPr marL="8341">
              <a:lnSpc>
                <a:spcPts val="1544"/>
              </a:lnSpc>
            </a:pPr>
            <a:r>
              <a:rPr sz="1772" b="0" i="0" spc="-9">
                <a:solidFill>
                  <a:srgbClr val="FFFFFF"/>
                </a:solidFill>
                <a:latin typeface="Outfit" pitchFamily="2" charset="0"/>
                <a:cs typeface="Spectral-Light"/>
              </a:rPr>
              <a:t>University</a:t>
            </a:r>
            <a:endParaRPr sz="1772" b="0" i="0">
              <a:latin typeface="Outfit" pitchFamily="2" charset="0"/>
              <a:cs typeface="Spectral-Light"/>
            </a:endParaRPr>
          </a:p>
          <a:p>
            <a:pPr marL="8341">
              <a:lnSpc>
                <a:spcPts val="1889"/>
              </a:lnSpc>
            </a:pPr>
            <a:r>
              <a:rPr sz="1772" b="0" i="0" spc="-36" err="1">
                <a:solidFill>
                  <a:srgbClr val="FFFFFF"/>
                </a:solidFill>
                <a:latin typeface="Outfit" pitchFamily="2" charset="0"/>
                <a:cs typeface="Spectral"/>
              </a:rPr>
              <a:t>of</a:t>
            </a:r>
            <a:r>
              <a:rPr sz="1772" b="0" i="0" spc="-36" err="1">
                <a:solidFill>
                  <a:srgbClr val="FFFFFF"/>
                </a:solidFill>
                <a:latin typeface="Outfit" pitchFamily="2" charset="0"/>
                <a:cs typeface="Spectral-Light"/>
              </a:rPr>
              <a:t>Galway.ie</a:t>
            </a:r>
            <a:endParaRPr sz="1772"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544820" y="2851375"/>
            <a:ext cx="4682041" cy="3200579"/>
          </a:xfrm>
          <a:prstGeom prst="rect">
            <a:avLst/>
          </a:prstGeom>
        </p:spPr>
        <p:txBody>
          <a:bodyPr vert="horz" lIns="91440" tIns="45720" rIns="91440" bIns="45720" rtlCol="0" anchor="t">
            <a:noAutofit/>
          </a:bodyPr>
          <a:lstStyle>
            <a:lvl1pPr>
              <a:defRPr sz="5779"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50578" y="344"/>
            <a:ext cx="6951028" cy="9600527"/>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6"/>
            <a:ext cx="12801600"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544820" y="2851375"/>
            <a:ext cx="4682041" cy="3200579"/>
          </a:xfrm>
          <a:prstGeom prst="rect">
            <a:avLst/>
          </a:prstGeom>
        </p:spPr>
        <p:txBody>
          <a:bodyPr vert="horz" lIns="91440" tIns="45720" rIns="91440" bIns="45720" rtlCol="0" anchor="t">
            <a:noAutofit/>
          </a:bodyPr>
          <a:lstStyle>
            <a:lvl1pPr>
              <a:defRPr sz="5779"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71681" y="14433"/>
            <a:ext cx="7029919" cy="9600527"/>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544820" y="2851375"/>
            <a:ext cx="4682041" cy="3200579"/>
          </a:xfrm>
          <a:prstGeom prst="rect">
            <a:avLst/>
          </a:prstGeom>
        </p:spPr>
        <p:txBody>
          <a:bodyPr vert="horz" lIns="91440" tIns="45720" rIns="91440" bIns="45720" rtlCol="0" anchor="t">
            <a:noAutofit/>
          </a:bodyPr>
          <a:lstStyle>
            <a:lvl1pPr>
              <a:defRPr sz="5779"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8722" y="510"/>
            <a:ext cx="12801600" cy="7200395"/>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9110501" y="0"/>
            <a:ext cx="3198001" cy="270151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50474" rtl="0" eaLnBrk="1" fontAlgn="auto" latinLnBrk="0" hangingPunct="1">
              <a:lnSpc>
                <a:spcPct val="100000"/>
              </a:lnSpc>
              <a:spcBef>
                <a:spcPts val="493"/>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11380612" y="5"/>
            <a:ext cx="275116" cy="2362023"/>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1" y="5899868"/>
            <a:ext cx="12801601" cy="3700827"/>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0"/>
            <a:ext cx="12801600" cy="7200395"/>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8897833" y="0"/>
            <a:ext cx="3198001" cy="2701518"/>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50474" rtl="0" eaLnBrk="1" fontAlgn="auto" latinLnBrk="0" hangingPunct="1">
              <a:lnSpc>
                <a:spcPct val="100000"/>
              </a:lnSpc>
              <a:spcBef>
                <a:spcPts val="493"/>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11161115" y="5"/>
            <a:ext cx="275116" cy="2362023"/>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544820" y="2851375"/>
            <a:ext cx="4682041" cy="3200579"/>
          </a:xfrm>
          <a:prstGeom prst="rect">
            <a:avLst/>
          </a:prstGeom>
        </p:spPr>
        <p:txBody>
          <a:bodyPr vert="horz" lIns="91440" tIns="45720" rIns="91440" bIns="45720" rtlCol="0" anchor="t">
            <a:noAutofit/>
          </a:bodyPr>
          <a:lstStyle>
            <a:lvl1pPr>
              <a:defRPr sz="5779"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544"/>
            <a:ext cx="9503357"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7421" y="2400404"/>
            <a:ext cx="4220999" cy="693542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815576" y="2339896"/>
            <a:ext cx="5962787" cy="3962050"/>
          </a:xfrm>
          <a:prstGeom prst="rect">
            <a:avLst/>
          </a:prstGeom>
        </p:spPr>
        <p:txBody>
          <a:bodyPr vert="horz" lIns="91440" tIns="45720" rIns="91440" bIns="45720" rtlCol="0" anchor="t">
            <a:noAutofit/>
          </a:bodyPr>
          <a:lstStyle>
            <a:lvl1pPr>
              <a:lnSpc>
                <a:spcPct val="100000"/>
              </a:lnSpc>
              <a:spcBef>
                <a:spcPts val="789"/>
              </a:spcBef>
              <a:spcAft>
                <a:spcPts val="789"/>
              </a:spcAft>
              <a:defRPr sz="4730"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9503360"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4" y="-13883"/>
            <a:ext cx="12801599" cy="962884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544821" y="5781343"/>
            <a:ext cx="7372692" cy="1862672"/>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459" y="454873"/>
            <a:ext cx="5789940" cy="3810654"/>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14237" y="10821"/>
            <a:ext cx="4487363" cy="9589874"/>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3" y="6"/>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546170" y="878213"/>
            <a:ext cx="8717404"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594370" y="2216705"/>
            <a:ext cx="11529274" cy="6679740"/>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8756" y="435658"/>
            <a:ext cx="2300093" cy="151380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3" y="6"/>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546170" y="878213"/>
            <a:ext cx="8717404"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8756" y="435658"/>
            <a:ext cx="2300093" cy="1513809"/>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3" y="544"/>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546170" y="878213"/>
            <a:ext cx="8717404"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7776370" y="2660987"/>
            <a:ext cx="5025233" cy="694265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7602906" y="2660984"/>
            <a:ext cx="173464" cy="693968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8756" y="435658"/>
            <a:ext cx="2300093" cy="1513809"/>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12628248" y="6"/>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546168" y="878213"/>
            <a:ext cx="11907563"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594370" y="2216706"/>
            <a:ext cx="11529274" cy="4752619"/>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66" y="7821779"/>
            <a:ext cx="2300093" cy="1513809"/>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12628248" y="6"/>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594370" y="3997408"/>
            <a:ext cx="11529274" cy="4752619"/>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546169" y="2425160"/>
            <a:ext cx="12082078"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9369407"/>
            <a:ext cx="12801600" cy="231270"/>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597071" y="2379354"/>
            <a:ext cx="11529274" cy="5008885"/>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2102" b="0" i="0">
                <a:solidFill>
                  <a:srgbClr val="003C3B"/>
                </a:solidFill>
                <a:latin typeface="Outfit" pitchFamily="2" charset="0"/>
                <a:ea typeface="Inter" panose="02000503000000020004" pitchFamily="2" charset="0"/>
              </a:defRPr>
            </a:lvl2pPr>
            <a:lvl3pPr>
              <a:defRPr sz="2102" b="0" i="0">
                <a:solidFill>
                  <a:srgbClr val="003C3B"/>
                </a:solidFill>
                <a:latin typeface="Outfit" pitchFamily="2" charset="0"/>
                <a:ea typeface="Inter" panose="02000503000000020004" pitchFamily="2" charset="0"/>
              </a:defRPr>
            </a:lvl3pPr>
            <a:lvl4pPr>
              <a:defRPr sz="2102" b="0" i="0">
                <a:solidFill>
                  <a:srgbClr val="003C3B"/>
                </a:solidFill>
                <a:latin typeface="Outfit" pitchFamily="2" charset="0"/>
                <a:ea typeface="Inter" panose="02000503000000020004" pitchFamily="2" charset="0"/>
              </a:defRPr>
            </a:lvl4pPr>
            <a:lvl5pPr>
              <a:defRPr sz="210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546168" y="878213"/>
            <a:ext cx="11991052" cy="862260"/>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66" y="7821779"/>
            <a:ext cx="2300093" cy="1513809"/>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8147579" y="6"/>
            <a:ext cx="173464" cy="9600661"/>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594689" y="4783082"/>
            <a:ext cx="6145760" cy="3966945"/>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546169" y="2429178"/>
            <a:ext cx="7482664" cy="1724516"/>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8321040" y="2437"/>
            <a:ext cx="4480560" cy="96012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4729934" y="541"/>
            <a:ext cx="173464" cy="960066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5119118" y="3182994"/>
            <a:ext cx="6145760" cy="3966945"/>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5119121" y="786642"/>
            <a:ext cx="7713352" cy="1724516"/>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2" y="4011"/>
            <a:ext cx="4718544" cy="96012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4833" y="7821779"/>
            <a:ext cx="2300093" cy="1513809"/>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4011"/>
            <a:ext cx="12801600" cy="96012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2628139" y="6"/>
            <a:ext cx="173464" cy="960066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613078" y="2299688"/>
            <a:ext cx="3061127" cy="37378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4649978" y="2299688"/>
            <a:ext cx="3061127" cy="37378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8658083" y="2299688"/>
            <a:ext cx="3061127" cy="373782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544826" y="2851375"/>
            <a:ext cx="5855977" cy="3200579"/>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31428" y="254"/>
            <a:ext cx="4870174" cy="9607480"/>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12628139" y="6"/>
            <a:ext cx="173464" cy="960066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427455" y="2489904"/>
            <a:ext cx="3883856" cy="6920039"/>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4464355" y="2489904"/>
            <a:ext cx="3883856" cy="6920039"/>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8472460" y="2489904"/>
            <a:ext cx="3883856" cy="6920039"/>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12628139" y="6"/>
            <a:ext cx="173464" cy="9600661"/>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546170" y="2429178"/>
            <a:ext cx="7553749" cy="1724516"/>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79164" y="5411926"/>
            <a:ext cx="3883856" cy="399801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4216063" y="5411926"/>
            <a:ext cx="3883856" cy="399801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8224169" y="5411926"/>
            <a:ext cx="3883856" cy="3998018"/>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594689" y="4783082"/>
            <a:ext cx="6145760" cy="3966945"/>
          </a:xfrm>
          <a:prstGeom prst="rect">
            <a:avLst/>
          </a:prstGeom>
        </p:spPr>
        <p:txBody>
          <a:bodyPr/>
          <a:lstStyle>
            <a:lvl1pPr>
              <a:defRPr sz="2102" b="0" i="0">
                <a:solidFill>
                  <a:srgbClr val="003C3B"/>
                </a:solidFill>
                <a:latin typeface="Outfit" pitchFamily="2" charset="0"/>
                <a:ea typeface="Inter" panose="02000503000000020004" pitchFamily="2" charset="0"/>
              </a:defRPr>
            </a:lvl1pPr>
            <a:lvl2pPr>
              <a:defRPr sz="1837" b="0" i="0">
                <a:solidFill>
                  <a:srgbClr val="003C3B"/>
                </a:solidFill>
                <a:latin typeface="Outfit" pitchFamily="2" charset="0"/>
                <a:ea typeface="Inter" panose="02000503000000020004" pitchFamily="2" charset="0"/>
              </a:defRPr>
            </a:lvl2pPr>
            <a:lvl3pPr>
              <a:defRPr sz="1577" b="0" i="0">
                <a:solidFill>
                  <a:srgbClr val="003C3B"/>
                </a:solidFill>
                <a:latin typeface="Outfit" pitchFamily="2" charset="0"/>
                <a:ea typeface="Inter" panose="02000503000000020004" pitchFamily="2" charset="0"/>
              </a:defRPr>
            </a:lvl3pPr>
            <a:lvl4pPr>
              <a:defRPr sz="1314" b="0" i="0">
                <a:solidFill>
                  <a:srgbClr val="003C3B"/>
                </a:solidFill>
                <a:latin typeface="Outfit" pitchFamily="2" charset="0"/>
                <a:ea typeface="Inter" panose="02000503000000020004" pitchFamily="2" charset="0"/>
              </a:defRPr>
            </a:lvl4pPr>
            <a:lvl5pPr>
              <a:defRPr sz="1183"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546165" y="2429178"/>
            <a:ext cx="7816619" cy="1724516"/>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546169" y="7796074"/>
            <a:ext cx="5660547" cy="916979"/>
          </a:xfrm>
          <a:prstGeom prst="rect">
            <a:avLst/>
          </a:prstGeom>
        </p:spPr>
        <p:txBody>
          <a:bodyPr vert="horz" lIns="91440" tIns="45720" rIns="91440" bIns="45720" rtlCol="0" anchor="t">
            <a:noAutofit/>
          </a:bodyPr>
          <a:lstStyle>
            <a:lvl1pPr>
              <a:defRPr sz="4336"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0" y="143451"/>
            <a:ext cx="3998664" cy="263172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6"/>
            <a:ext cx="12801600" cy="960066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546169" y="7796074"/>
            <a:ext cx="5660547" cy="916979"/>
          </a:xfrm>
          <a:prstGeom prst="rect">
            <a:avLst/>
          </a:prstGeom>
        </p:spPr>
        <p:txBody>
          <a:bodyPr vert="horz" lIns="91440" tIns="45720" rIns="91440" bIns="45720" rtlCol="0" anchor="t">
            <a:noAutofit/>
          </a:bodyPr>
          <a:lstStyle>
            <a:lvl1pPr>
              <a:defRPr sz="4336"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48" y="143451"/>
            <a:ext cx="3998661" cy="263172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6"/>
            <a:ext cx="12801600" cy="9600661"/>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546169" y="7796074"/>
            <a:ext cx="5660547" cy="916979"/>
          </a:xfrm>
          <a:prstGeom prst="rect">
            <a:avLst/>
          </a:prstGeom>
        </p:spPr>
        <p:txBody>
          <a:bodyPr vert="horz" lIns="91440" tIns="45720" rIns="91440" bIns="45720" rtlCol="0" anchor="t">
            <a:noAutofit/>
          </a:bodyPr>
          <a:lstStyle>
            <a:lvl1pPr>
              <a:defRPr sz="4336"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48" y="143451"/>
            <a:ext cx="3998661" cy="263172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8" y="0"/>
            <a:ext cx="12801599" cy="96012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544820" y="2851375"/>
            <a:ext cx="5535013" cy="3200579"/>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21279" y="0"/>
            <a:ext cx="4980323" cy="9615472"/>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544823" y="2851375"/>
            <a:ext cx="4480413" cy="3200579"/>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89747" y="-1572"/>
            <a:ext cx="6290075" cy="6328944"/>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7664355" y="-1570"/>
            <a:ext cx="5373021" cy="5826773"/>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544"/>
            <a:ext cx="12801600"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544826" y="2851375"/>
            <a:ext cx="5855977" cy="3200579"/>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7720" y="-1575"/>
            <a:ext cx="6286290" cy="6325136"/>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7664355" y="-1570"/>
            <a:ext cx="5373021" cy="5826773"/>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b="0" i="0">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544820" y="2851375"/>
            <a:ext cx="5535013" cy="3200579"/>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619204" y="-7729"/>
            <a:ext cx="5960790" cy="7216548"/>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7910" y="-7732"/>
            <a:ext cx="4029347" cy="4119604"/>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8137904" y="9693"/>
            <a:ext cx="4029346" cy="4102183"/>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8" y="0"/>
            <a:ext cx="12801599" cy="96012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19204" y="-7729"/>
            <a:ext cx="5960790" cy="7216548"/>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7904" y="-7732"/>
            <a:ext cx="4029346" cy="4119604"/>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8137904" y="9693"/>
            <a:ext cx="4029346" cy="4102183"/>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50474" rtl="0" eaLnBrk="1" fontAlgn="auto" latinLnBrk="0" hangingPunct="1">
              <a:lnSpc>
                <a:spcPct val="90000"/>
              </a:lnSpc>
              <a:spcBef>
                <a:spcPts val="493"/>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chemeClr val="bg1"/>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544824" y="2851375"/>
            <a:ext cx="6287337" cy="3200579"/>
          </a:xfrm>
          <a:prstGeom prst="rect">
            <a:avLst/>
          </a:prstGeom>
        </p:spPr>
        <p:txBody>
          <a:bodyPr vert="horz" lIns="91440" tIns="45720" rIns="91440" bIns="45720" rtlCol="0" anchor="t">
            <a:noAutofit/>
          </a:bodyPr>
          <a:lstStyle>
            <a:lvl1pPr>
              <a:defRPr sz="4730"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7558668" y="6"/>
            <a:ext cx="214199" cy="960066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544820" y="2851375"/>
            <a:ext cx="5535013" cy="3200579"/>
          </a:xfrm>
          <a:prstGeom prst="rect">
            <a:avLst/>
          </a:prstGeom>
        </p:spPr>
        <p:txBody>
          <a:bodyPr vert="horz" lIns="91440" tIns="45720" rIns="91440" bIns="45720" rtlCol="0" anchor="t">
            <a:noAutofit/>
          </a:bodyPr>
          <a:lstStyle>
            <a:lvl1pPr>
              <a:defRPr sz="4730"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544824" y="6940224"/>
            <a:ext cx="5535013" cy="794717"/>
          </a:xfrm>
          <a:prstGeom prst="rect">
            <a:avLst/>
          </a:prstGeom>
        </p:spPr>
        <p:txBody>
          <a:bodyPr/>
          <a:lstStyle>
            <a:lvl1pPr marL="0" indent="0" algn="l">
              <a:buNone/>
              <a:defRPr sz="2102">
                <a:solidFill>
                  <a:srgbClr val="003C3B"/>
                </a:solidFill>
                <a:latin typeface="Outfit" pitchFamily="2" charset="0"/>
              </a:defRPr>
            </a:lvl1pPr>
            <a:lvl2pPr marL="300308" indent="0" algn="ctr">
              <a:buNone/>
              <a:defRPr sz="1314"/>
            </a:lvl2pPr>
            <a:lvl3pPr marL="600616" indent="0" algn="ctr">
              <a:buNone/>
              <a:defRPr sz="1183"/>
            </a:lvl3pPr>
            <a:lvl4pPr marL="900924" indent="0" algn="ctr">
              <a:buNone/>
              <a:defRPr sz="1052"/>
            </a:lvl4pPr>
            <a:lvl5pPr marL="1201232" indent="0" algn="ctr">
              <a:buNone/>
              <a:defRPr sz="1052"/>
            </a:lvl5pPr>
            <a:lvl6pPr marL="1501540" indent="0" algn="ctr">
              <a:buNone/>
              <a:defRPr sz="1052"/>
            </a:lvl6pPr>
            <a:lvl7pPr marL="1801847" indent="0" algn="ctr">
              <a:buNone/>
              <a:defRPr sz="1052"/>
            </a:lvl7pPr>
            <a:lvl8pPr marL="2102157" indent="0" algn="ctr">
              <a:buNone/>
              <a:defRPr sz="1052"/>
            </a:lvl8pPr>
            <a:lvl9pPr marL="2402463" indent="0" algn="ctr">
              <a:buNone/>
              <a:defRPr sz="1052"/>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453" y="435658"/>
            <a:ext cx="2300093" cy="1513809"/>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783373" y="2"/>
            <a:ext cx="5018227" cy="9593602"/>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7776367" y="2"/>
            <a:ext cx="5025234" cy="9593602"/>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880465" y="510788"/>
            <a:ext cx="11040673" cy="1855818"/>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600616" rtl="0" eaLnBrk="1" latinLnBrk="0" hangingPunct="1">
        <a:lnSpc>
          <a:spcPct val="90000"/>
        </a:lnSpc>
        <a:spcBef>
          <a:spcPct val="0"/>
        </a:spcBef>
        <a:buNone/>
        <a:defRPr sz="2890" b="0" i="0" kern="1200">
          <a:solidFill>
            <a:srgbClr val="003C3B"/>
          </a:solidFill>
          <a:latin typeface="Outfit" pitchFamily="2" charset="0"/>
          <a:ea typeface="+mj-ea"/>
          <a:cs typeface="+mj-cs"/>
        </a:defRPr>
      </a:lvl1pPr>
    </p:titleStyle>
    <p:bodyStyle>
      <a:lvl1pPr marL="150154" indent="-150154" algn="l" defTabSz="600616" rtl="0" eaLnBrk="1" latinLnBrk="0" hangingPunct="1">
        <a:lnSpc>
          <a:spcPct val="90000"/>
        </a:lnSpc>
        <a:spcBef>
          <a:spcPts val="659"/>
        </a:spcBef>
        <a:buFont typeface="Arial" panose="020B0604020202020204" pitchFamily="34" charset="0"/>
        <a:buChar char="•"/>
        <a:defRPr sz="1837" kern="1200">
          <a:solidFill>
            <a:schemeClr val="tx1"/>
          </a:solidFill>
          <a:latin typeface="+mn-lt"/>
          <a:ea typeface="+mn-ea"/>
          <a:cs typeface="+mn-cs"/>
        </a:defRPr>
      </a:lvl1pPr>
      <a:lvl2pPr marL="450462" indent="-150154" algn="l" defTabSz="600616" rtl="0" eaLnBrk="1" latinLnBrk="0" hangingPunct="1">
        <a:lnSpc>
          <a:spcPct val="90000"/>
        </a:lnSpc>
        <a:spcBef>
          <a:spcPts val="328"/>
        </a:spcBef>
        <a:buFont typeface="Arial" panose="020B0604020202020204" pitchFamily="34" charset="0"/>
        <a:buChar char="•"/>
        <a:defRPr sz="1577" kern="1200">
          <a:solidFill>
            <a:schemeClr val="tx1"/>
          </a:solidFill>
          <a:latin typeface="+mn-lt"/>
          <a:ea typeface="+mn-ea"/>
          <a:cs typeface="+mn-cs"/>
        </a:defRPr>
      </a:lvl2pPr>
      <a:lvl3pPr marL="750770" indent="-150154" algn="l" defTabSz="600616" rtl="0" eaLnBrk="1" latinLnBrk="0" hangingPunct="1">
        <a:lnSpc>
          <a:spcPct val="90000"/>
        </a:lnSpc>
        <a:spcBef>
          <a:spcPts val="328"/>
        </a:spcBef>
        <a:buFont typeface="Arial" panose="020B0604020202020204" pitchFamily="34" charset="0"/>
        <a:buChar char="•"/>
        <a:defRPr sz="1314" kern="1200">
          <a:solidFill>
            <a:schemeClr val="tx1"/>
          </a:solidFill>
          <a:latin typeface="+mn-lt"/>
          <a:ea typeface="+mn-ea"/>
          <a:cs typeface="+mn-cs"/>
        </a:defRPr>
      </a:lvl3pPr>
      <a:lvl4pPr marL="1051078"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4pPr>
      <a:lvl5pPr marL="1351388"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5pPr>
      <a:lvl6pPr marL="1651695"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6pPr>
      <a:lvl7pPr marL="1952003"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7pPr>
      <a:lvl8pPr marL="2252309"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8pPr>
      <a:lvl9pPr marL="2552619" indent="-150154" algn="l" defTabSz="600616" rtl="0" eaLnBrk="1" latinLnBrk="0" hangingPunct="1">
        <a:lnSpc>
          <a:spcPct val="90000"/>
        </a:lnSpc>
        <a:spcBef>
          <a:spcPts val="328"/>
        </a:spcBef>
        <a:buFont typeface="Arial" panose="020B0604020202020204" pitchFamily="34" charset="0"/>
        <a:buChar char="•"/>
        <a:defRPr sz="1183" kern="1200">
          <a:solidFill>
            <a:schemeClr val="tx1"/>
          </a:solidFill>
          <a:latin typeface="+mn-lt"/>
          <a:ea typeface="+mn-ea"/>
          <a:cs typeface="+mn-cs"/>
        </a:defRPr>
      </a:lvl9pPr>
    </p:bodyStyle>
    <p:otherStyle>
      <a:defPPr>
        <a:defRPr lang="en-US"/>
      </a:defPPr>
      <a:lvl1pPr marL="0" algn="l" defTabSz="600616" rtl="0" eaLnBrk="1" latinLnBrk="0" hangingPunct="1">
        <a:defRPr sz="1183" kern="1200">
          <a:solidFill>
            <a:schemeClr val="tx1"/>
          </a:solidFill>
          <a:latin typeface="+mn-lt"/>
          <a:ea typeface="+mn-ea"/>
          <a:cs typeface="+mn-cs"/>
        </a:defRPr>
      </a:lvl1pPr>
      <a:lvl2pPr marL="300308" algn="l" defTabSz="600616" rtl="0" eaLnBrk="1" latinLnBrk="0" hangingPunct="1">
        <a:defRPr sz="1183" kern="1200">
          <a:solidFill>
            <a:schemeClr val="tx1"/>
          </a:solidFill>
          <a:latin typeface="+mn-lt"/>
          <a:ea typeface="+mn-ea"/>
          <a:cs typeface="+mn-cs"/>
        </a:defRPr>
      </a:lvl2pPr>
      <a:lvl3pPr marL="600616" algn="l" defTabSz="600616" rtl="0" eaLnBrk="1" latinLnBrk="0" hangingPunct="1">
        <a:defRPr sz="1183" kern="1200">
          <a:solidFill>
            <a:schemeClr val="tx1"/>
          </a:solidFill>
          <a:latin typeface="+mn-lt"/>
          <a:ea typeface="+mn-ea"/>
          <a:cs typeface="+mn-cs"/>
        </a:defRPr>
      </a:lvl3pPr>
      <a:lvl4pPr marL="900924" algn="l" defTabSz="600616" rtl="0" eaLnBrk="1" latinLnBrk="0" hangingPunct="1">
        <a:defRPr sz="1183" kern="1200">
          <a:solidFill>
            <a:schemeClr val="tx1"/>
          </a:solidFill>
          <a:latin typeface="+mn-lt"/>
          <a:ea typeface="+mn-ea"/>
          <a:cs typeface="+mn-cs"/>
        </a:defRPr>
      </a:lvl4pPr>
      <a:lvl5pPr marL="1201232" algn="l" defTabSz="600616" rtl="0" eaLnBrk="1" latinLnBrk="0" hangingPunct="1">
        <a:defRPr sz="1183" kern="1200">
          <a:solidFill>
            <a:schemeClr val="tx1"/>
          </a:solidFill>
          <a:latin typeface="+mn-lt"/>
          <a:ea typeface="+mn-ea"/>
          <a:cs typeface="+mn-cs"/>
        </a:defRPr>
      </a:lvl5pPr>
      <a:lvl6pPr marL="1501540" algn="l" defTabSz="600616" rtl="0" eaLnBrk="1" latinLnBrk="0" hangingPunct="1">
        <a:defRPr sz="1183" kern="1200">
          <a:solidFill>
            <a:schemeClr val="tx1"/>
          </a:solidFill>
          <a:latin typeface="+mn-lt"/>
          <a:ea typeface="+mn-ea"/>
          <a:cs typeface="+mn-cs"/>
        </a:defRPr>
      </a:lvl6pPr>
      <a:lvl7pPr marL="1801847" algn="l" defTabSz="600616" rtl="0" eaLnBrk="1" latinLnBrk="0" hangingPunct="1">
        <a:defRPr sz="1183" kern="1200">
          <a:solidFill>
            <a:schemeClr val="tx1"/>
          </a:solidFill>
          <a:latin typeface="+mn-lt"/>
          <a:ea typeface="+mn-ea"/>
          <a:cs typeface="+mn-cs"/>
        </a:defRPr>
      </a:lvl7pPr>
      <a:lvl8pPr marL="2102157" algn="l" defTabSz="600616" rtl="0" eaLnBrk="1" latinLnBrk="0" hangingPunct="1">
        <a:defRPr sz="1183" kern="1200">
          <a:solidFill>
            <a:schemeClr val="tx1"/>
          </a:solidFill>
          <a:latin typeface="+mn-lt"/>
          <a:ea typeface="+mn-ea"/>
          <a:cs typeface="+mn-cs"/>
        </a:defRPr>
      </a:lvl8pPr>
      <a:lvl9pPr marL="2402463" algn="l" defTabSz="600616" rtl="0" eaLnBrk="1" latinLnBrk="0" hangingPunct="1">
        <a:defRPr sz="11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8F93-15E4-DC0D-1447-D730FEAE3369}"/>
              </a:ext>
            </a:extLst>
          </p:cNvPr>
          <p:cNvSpPr>
            <a:spLocks noGrp="1"/>
          </p:cNvSpPr>
          <p:nvPr>
            <p:ph type="title"/>
          </p:nvPr>
        </p:nvSpPr>
        <p:spPr>
          <a:xfrm>
            <a:off x="558503" y="2345329"/>
            <a:ext cx="7483530" cy="3200579"/>
          </a:xfrm>
        </p:spPr>
        <p:txBody>
          <a:bodyPr/>
          <a:lstStyle/>
          <a:p>
            <a:r>
              <a:rPr lang="en-US" sz="3000" b="0">
                <a:latin typeface="Outfit"/>
                <a:cs typeface="Outfit"/>
              </a:rPr>
              <a:t>The Development Activity gives you a chance to reflect on your experience as a Peer Mentor. </a:t>
            </a:r>
            <a:br>
              <a:rPr lang="en-US" sz="3000" b="0">
                <a:latin typeface="Outfit"/>
                <a:cs typeface="Outfit"/>
              </a:rPr>
            </a:br>
            <a:br>
              <a:rPr lang="en-US" sz="3000" b="0">
                <a:latin typeface="Outfit"/>
                <a:cs typeface="Outfit"/>
              </a:rPr>
            </a:br>
            <a:r>
              <a:rPr lang="en-US" sz="3000" b="0">
                <a:latin typeface="Outfit"/>
                <a:cs typeface="Outfit"/>
              </a:rPr>
              <a:t>This reflection can focus on any element you like - you may choose to reflect on: </a:t>
            </a:r>
            <a:br>
              <a:rPr lang="en-US" sz="3000" b="0">
                <a:latin typeface="Outfit"/>
                <a:cs typeface="Outfit"/>
              </a:rPr>
            </a:br>
            <a:endParaRPr lang="en-US" sz="3000">
              <a:latin typeface="Outfit"/>
            </a:endParaRPr>
          </a:p>
          <a:p>
            <a:pPr marL="285750" indent="-285750">
              <a:buFont typeface="Arial"/>
              <a:buChar char="•"/>
            </a:pPr>
            <a:r>
              <a:rPr lang="en-US" sz="3000" b="0">
                <a:latin typeface="Outfit"/>
                <a:cs typeface="Outfit"/>
              </a:rPr>
              <a:t>skills you have developed, including academic, employability and personal skills</a:t>
            </a:r>
            <a:endParaRPr lang="en-US" sz="3000">
              <a:latin typeface="Outfit"/>
            </a:endParaRPr>
          </a:p>
          <a:p>
            <a:pPr marL="285750" indent="-285750">
              <a:buFont typeface="Arial"/>
              <a:buChar char="•"/>
            </a:pPr>
            <a:r>
              <a:rPr lang="en-US" sz="3000" b="0">
                <a:latin typeface="Outfit"/>
                <a:cs typeface="Outfit"/>
              </a:rPr>
              <a:t>elements you enjoyed about peer mentoring and why you enjoyed them</a:t>
            </a:r>
            <a:endParaRPr lang="en-US" sz="3000">
              <a:latin typeface="Outfit"/>
            </a:endParaRPr>
          </a:p>
          <a:p>
            <a:pPr marL="285750" indent="-285750">
              <a:buFont typeface="Arial"/>
              <a:buChar char="•"/>
            </a:pPr>
            <a:r>
              <a:rPr lang="en-US" sz="3000" b="0">
                <a:latin typeface="Outfit"/>
                <a:cs typeface="Outfit"/>
              </a:rPr>
              <a:t>how peer mentoring has differed from what you expected it to be and how this has shaped your experience</a:t>
            </a:r>
            <a:endParaRPr lang="en-US" sz="3000">
              <a:latin typeface="Outfit"/>
            </a:endParaRPr>
          </a:p>
          <a:p>
            <a:endParaRPr lang="en-US" sz="3000">
              <a:cs typeface="Outfit"/>
            </a:endParaRPr>
          </a:p>
        </p:txBody>
      </p:sp>
    </p:spTree>
    <p:extLst>
      <p:ext uri="{BB962C8B-B14F-4D97-AF65-F5344CB8AC3E}">
        <p14:creationId xmlns:p14="http://schemas.microsoft.com/office/powerpoint/2010/main" val="241619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099F9E-3260-5E91-8E3C-5C5E1819A4DD}"/>
              </a:ext>
            </a:extLst>
          </p:cNvPr>
          <p:cNvSpPr>
            <a:spLocks noGrp="1"/>
          </p:cNvSpPr>
          <p:nvPr>
            <p:ph type="title"/>
          </p:nvPr>
        </p:nvSpPr>
        <p:spPr>
          <a:xfrm>
            <a:off x="357330" y="498673"/>
            <a:ext cx="6171463" cy="1607123"/>
          </a:xfrm>
          <a:solidFill>
            <a:schemeClr val="bg1"/>
          </a:solidFill>
        </p:spPr>
        <p:txBody>
          <a:bodyPr/>
          <a:lstStyle/>
          <a:p>
            <a:r>
              <a:rPr lang="en-US" sz="2500"/>
              <a:t>Title</a:t>
            </a:r>
            <a:br>
              <a:rPr lang="en-US" sz="2500"/>
            </a:br>
            <a:br>
              <a:rPr lang="en-US" sz="2500"/>
            </a:br>
            <a:r>
              <a:rPr lang="en-US" sz="2100" b="0"/>
              <a:t>Subtitle</a:t>
            </a:r>
          </a:p>
        </p:txBody>
      </p:sp>
      <p:sp>
        <p:nvSpPr>
          <p:cNvPr id="13" name="Subtitle 2">
            <a:extLst>
              <a:ext uri="{FF2B5EF4-FFF2-40B4-BE49-F238E27FC236}">
                <a16:creationId xmlns:a16="http://schemas.microsoft.com/office/drawing/2014/main" id="{37E22181-C900-2F35-E036-BA563D8487B5}"/>
              </a:ext>
            </a:extLst>
          </p:cNvPr>
          <p:cNvSpPr>
            <a:spLocks noGrp="1"/>
          </p:cNvSpPr>
          <p:nvPr>
            <p:ph type="subTitle" idx="1"/>
          </p:nvPr>
        </p:nvSpPr>
        <p:spPr>
          <a:xfrm>
            <a:off x="7079742" y="2631440"/>
            <a:ext cx="3215690" cy="567655"/>
          </a:xfrm>
        </p:spPr>
        <p:txBody>
          <a:bodyPr/>
          <a:lstStyle/>
          <a:p>
            <a:r>
              <a:rPr lang="en-US"/>
              <a:t>Name, scheme(s)</a:t>
            </a:r>
          </a:p>
        </p:txBody>
      </p:sp>
      <p:pic>
        <p:nvPicPr>
          <p:cNvPr id="6" name="Picture Placeholder 5" descr="A green square with white text&#10;&#10;Description automatically generated">
            <a:extLst>
              <a:ext uri="{FF2B5EF4-FFF2-40B4-BE49-F238E27FC236}">
                <a16:creationId xmlns:a16="http://schemas.microsoft.com/office/drawing/2014/main" id="{5A0B7DEF-87C5-AD81-5F1E-009FFD6376B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710" r="15358" b="-1"/>
          <a:stretch/>
        </p:blipFill>
        <p:spPr>
          <a:xfrm>
            <a:off x="8792916" y="0"/>
            <a:ext cx="3919921" cy="3056624"/>
          </a:xfrm>
          <a:noFill/>
        </p:spPr>
      </p:pic>
      <p:sp>
        <p:nvSpPr>
          <p:cNvPr id="8" name="Rectangle 7">
            <a:extLst>
              <a:ext uri="{FF2B5EF4-FFF2-40B4-BE49-F238E27FC236}">
                <a16:creationId xmlns:a16="http://schemas.microsoft.com/office/drawing/2014/main" id="{977166A7-896F-FB72-97B0-CFC5FF34A297}"/>
              </a:ext>
            </a:extLst>
          </p:cNvPr>
          <p:cNvSpPr/>
          <p:nvPr/>
        </p:nvSpPr>
        <p:spPr>
          <a:xfrm>
            <a:off x="474524" y="2197720"/>
            <a:ext cx="5958676" cy="2635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
        <p:nvSpPr>
          <p:cNvPr id="10" name="Rectangle 9">
            <a:extLst>
              <a:ext uri="{FF2B5EF4-FFF2-40B4-BE49-F238E27FC236}">
                <a16:creationId xmlns:a16="http://schemas.microsoft.com/office/drawing/2014/main" id="{2955FAD5-924C-8B94-4A3C-059BFB1F199B}"/>
              </a:ext>
            </a:extLst>
          </p:cNvPr>
          <p:cNvSpPr/>
          <p:nvPr/>
        </p:nvSpPr>
        <p:spPr>
          <a:xfrm>
            <a:off x="452925" y="8501062"/>
            <a:ext cx="12086951" cy="863449"/>
          </a:xfrm>
          <a:prstGeom prst="rect">
            <a:avLst/>
          </a:prstGeom>
          <a:solidFill>
            <a:srgbClr val="00C8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p:txBody>
      </p:sp>
      <p:sp>
        <p:nvSpPr>
          <p:cNvPr id="12" name="Rectangle 11">
            <a:extLst>
              <a:ext uri="{FF2B5EF4-FFF2-40B4-BE49-F238E27FC236}">
                <a16:creationId xmlns:a16="http://schemas.microsoft.com/office/drawing/2014/main" id="{E9F9751C-7A44-E427-5928-7C3388151342}"/>
              </a:ext>
            </a:extLst>
          </p:cNvPr>
          <p:cNvSpPr/>
          <p:nvPr/>
        </p:nvSpPr>
        <p:spPr>
          <a:xfrm>
            <a:off x="474524" y="5567680"/>
            <a:ext cx="5937077" cy="2635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
        <p:nvSpPr>
          <p:cNvPr id="15" name="Rectangle 14">
            <a:extLst>
              <a:ext uri="{FF2B5EF4-FFF2-40B4-BE49-F238E27FC236}">
                <a16:creationId xmlns:a16="http://schemas.microsoft.com/office/drawing/2014/main" id="{3DF1313F-914E-F1FD-1986-8DFA29FEB047}"/>
              </a:ext>
            </a:extLst>
          </p:cNvPr>
          <p:cNvSpPr/>
          <p:nvPr/>
        </p:nvSpPr>
        <p:spPr>
          <a:xfrm>
            <a:off x="6602799" y="5567680"/>
            <a:ext cx="5937077" cy="2635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Tree>
    <p:extLst>
      <p:ext uri="{BB962C8B-B14F-4D97-AF65-F5344CB8AC3E}">
        <p14:creationId xmlns:p14="http://schemas.microsoft.com/office/powerpoint/2010/main" val="242186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42A1-9CF8-74F5-B390-12FA2B712C44}"/>
              </a:ext>
            </a:extLst>
          </p:cNvPr>
          <p:cNvSpPr>
            <a:spLocks noGrp="1"/>
          </p:cNvSpPr>
          <p:nvPr>
            <p:ph type="title"/>
          </p:nvPr>
        </p:nvSpPr>
        <p:spPr>
          <a:xfrm>
            <a:off x="546170" y="878212"/>
            <a:ext cx="8717404" cy="1464937"/>
          </a:xfrm>
        </p:spPr>
        <p:txBody>
          <a:bodyPr/>
          <a:lstStyle/>
          <a:p>
            <a:r>
              <a:rPr lang="en-GB" sz="2500" b="1"/>
              <a:t>Title: ________________________</a:t>
            </a:r>
            <a:br>
              <a:rPr lang="en-GB"/>
            </a:br>
            <a:r>
              <a:rPr lang="en-GB" sz="2100"/>
              <a:t>Name and scheme(s)</a:t>
            </a:r>
          </a:p>
        </p:txBody>
      </p:sp>
      <p:sp>
        <p:nvSpPr>
          <p:cNvPr id="5" name="Rectangle 4">
            <a:extLst>
              <a:ext uri="{FF2B5EF4-FFF2-40B4-BE49-F238E27FC236}">
                <a16:creationId xmlns:a16="http://schemas.microsoft.com/office/drawing/2014/main" id="{F7102BB1-0068-D6FD-F4F6-13FD42F6A904}"/>
              </a:ext>
            </a:extLst>
          </p:cNvPr>
          <p:cNvSpPr/>
          <p:nvPr/>
        </p:nvSpPr>
        <p:spPr>
          <a:xfrm>
            <a:off x="357958" y="2147619"/>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
        <p:nvSpPr>
          <p:cNvPr id="6" name="Rectangle 5">
            <a:extLst>
              <a:ext uri="{FF2B5EF4-FFF2-40B4-BE49-F238E27FC236}">
                <a16:creationId xmlns:a16="http://schemas.microsoft.com/office/drawing/2014/main" id="{9D83D733-1CA3-9ADF-C444-F1A26B9CD275}"/>
              </a:ext>
            </a:extLst>
          </p:cNvPr>
          <p:cNvSpPr/>
          <p:nvPr/>
        </p:nvSpPr>
        <p:spPr>
          <a:xfrm>
            <a:off x="354680" y="5810091"/>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
        <p:nvSpPr>
          <p:cNvPr id="7" name="Rectangle 6">
            <a:extLst>
              <a:ext uri="{FF2B5EF4-FFF2-40B4-BE49-F238E27FC236}">
                <a16:creationId xmlns:a16="http://schemas.microsoft.com/office/drawing/2014/main" id="{17C1B01A-E4EC-2FCF-9590-D7B8EFEB4420}"/>
              </a:ext>
            </a:extLst>
          </p:cNvPr>
          <p:cNvSpPr/>
          <p:nvPr/>
        </p:nvSpPr>
        <p:spPr>
          <a:xfrm>
            <a:off x="6597547" y="2147619"/>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
        <p:nvSpPr>
          <p:cNvPr id="8" name="Rectangle 7">
            <a:extLst>
              <a:ext uri="{FF2B5EF4-FFF2-40B4-BE49-F238E27FC236}">
                <a16:creationId xmlns:a16="http://schemas.microsoft.com/office/drawing/2014/main" id="{AE8164C1-04FB-A644-3890-CE71A8DAB4FA}"/>
              </a:ext>
            </a:extLst>
          </p:cNvPr>
          <p:cNvSpPr/>
          <p:nvPr/>
        </p:nvSpPr>
        <p:spPr>
          <a:xfrm>
            <a:off x="6597547" y="5810091"/>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Text or image</a:t>
            </a:r>
          </a:p>
          <a:p>
            <a:pPr algn="l"/>
            <a:r>
              <a:rPr lang="en-GB">
                <a:solidFill>
                  <a:srgbClr val="003C3B"/>
                </a:solidFill>
                <a:latin typeface="Outfit" pitchFamily="2" charset="0"/>
              </a:rPr>
              <a:t>Text or image</a:t>
            </a:r>
          </a:p>
        </p:txBody>
      </p:sp>
    </p:spTree>
    <p:extLst>
      <p:ext uri="{BB962C8B-B14F-4D97-AF65-F5344CB8AC3E}">
        <p14:creationId xmlns:p14="http://schemas.microsoft.com/office/powerpoint/2010/main" val="2656997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42A1-9CF8-74F5-B390-12FA2B712C44}"/>
              </a:ext>
            </a:extLst>
          </p:cNvPr>
          <p:cNvSpPr>
            <a:spLocks noGrp="1"/>
          </p:cNvSpPr>
          <p:nvPr>
            <p:ph type="title"/>
          </p:nvPr>
        </p:nvSpPr>
        <p:spPr>
          <a:xfrm>
            <a:off x="546170" y="878212"/>
            <a:ext cx="8717404" cy="1464937"/>
          </a:xfrm>
        </p:spPr>
        <p:txBody>
          <a:bodyPr/>
          <a:lstStyle/>
          <a:p>
            <a:r>
              <a:rPr lang="en-GB" sz="2500" b="1">
                <a:latin typeface="Outfit"/>
                <a:cs typeface="Outfit"/>
              </a:rPr>
              <a:t>My reflections on Peer Mentoring</a:t>
            </a:r>
            <a:br>
              <a:rPr lang="en-GB" sz="4300"/>
            </a:br>
            <a:r>
              <a:rPr lang="en-GB" sz="2100">
                <a:latin typeface="Outfit"/>
                <a:cs typeface="Outfit"/>
              </a:rPr>
              <a:t>Name and scheme(s)</a:t>
            </a:r>
            <a:endParaRPr lang="en-US">
              <a:latin typeface="Outfit"/>
              <a:cs typeface="Outfit"/>
            </a:endParaRPr>
          </a:p>
        </p:txBody>
      </p:sp>
      <p:sp>
        <p:nvSpPr>
          <p:cNvPr id="5" name="Rectangle 4">
            <a:extLst>
              <a:ext uri="{FF2B5EF4-FFF2-40B4-BE49-F238E27FC236}">
                <a16:creationId xmlns:a16="http://schemas.microsoft.com/office/drawing/2014/main" id="{F7102BB1-0068-D6FD-F4F6-13FD42F6A904}"/>
              </a:ext>
            </a:extLst>
          </p:cNvPr>
          <p:cNvSpPr/>
          <p:nvPr/>
        </p:nvSpPr>
        <p:spPr>
          <a:xfrm>
            <a:off x="357958" y="2147619"/>
            <a:ext cx="693996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b="1">
                <a:solidFill>
                  <a:srgbClr val="003C3B"/>
                </a:solidFill>
                <a:latin typeface="Outfit"/>
                <a:cs typeface="Outfit"/>
              </a:rPr>
              <a:t>When I applied to be a Mentor, </a:t>
            </a:r>
            <a:r>
              <a:rPr lang="en-GB">
                <a:solidFill>
                  <a:srgbClr val="003C3B"/>
                </a:solidFill>
                <a:latin typeface="Outfit"/>
                <a:cs typeface="Outfit"/>
              </a:rPr>
              <a:t>I was asked what I wanted to gain from being a Peer Mentor. I wrote:</a:t>
            </a:r>
          </a:p>
          <a:p>
            <a:pPr algn="l"/>
            <a:endParaRPr lang="en-GB">
              <a:solidFill>
                <a:srgbClr val="003C3B"/>
              </a:solidFill>
              <a:latin typeface="Outfit"/>
              <a:cs typeface="Outfit"/>
            </a:endParaRPr>
          </a:p>
          <a:p>
            <a:pPr algn="l"/>
            <a:r>
              <a:rPr lang="en-GB">
                <a:solidFill>
                  <a:srgbClr val="003C3B"/>
                </a:solidFill>
                <a:latin typeface="Outfit"/>
                <a:cs typeface="Outfit"/>
              </a:rPr>
              <a:t>"I want to have the opportunity to help others through the transition to university, because I know I found it tough myself."</a:t>
            </a:r>
          </a:p>
        </p:txBody>
      </p:sp>
      <p:sp>
        <p:nvSpPr>
          <p:cNvPr id="6" name="Rectangle 5">
            <a:extLst>
              <a:ext uri="{FF2B5EF4-FFF2-40B4-BE49-F238E27FC236}">
                <a16:creationId xmlns:a16="http://schemas.microsoft.com/office/drawing/2014/main" id="{9D83D733-1CA3-9ADF-C444-F1A26B9CD275}"/>
              </a:ext>
            </a:extLst>
          </p:cNvPr>
          <p:cNvSpPr/>
          <p:nvPr/>
        </p:nvSpPr>
        <p:spPr>
          <a:xfrm>
            <a:off x="354680" y="5810091"/>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b="1">
                <a:solidFill>
                  <a:srgbClr val="003C3B"/>
                </a:solidFill>
                <a:latin typeface="Outfit"/>
                <a:cs typeface="Outfit"/>
              </a:rPr>
              <a:t>How the experience differed from my expectations</a:t>
            </a:r>
            <a:endParaRPr lang="en-GB" b="1">
              <a:solidFill>
                <a:srgbClr val="003C3B"/>
              </a:solidFill>
              <a:latin typeface="Outfit" pitchFamily="2" charset="0"/>
            </a:endParaRPr>
          </a:p>
          <a:p>
            <a:pPr algn="l"/>
            <a:r>
              <a:rPr lang="en-GB">
                <a:solidFill>
                  <a:srgbClr val="003C3B"/>
                </a:solidFill>
                <a:latin typeface="Outfit"/>
                <a:cs typeface="Outfit"/>
              </a:rPr>
              <a:t>The experience of mentoring was much easier than I thought it would be. I got on really well with my mentees, and we have remained friends. </a:t>
            </a:r>
          </a:p>
        </p:txBody>
      </p:sp>
      <p:sp>
        <p:nvSpPr>
          <p:cNvPr id="8" name="Rectangle 7">
            <a:extLst>
              <a:ext uri="{FF2B5EF4-FFF2-40B4-BE49-F238E27FC236}">
                <a16:creationId xmlns:a16="http://schemas.microsoft.com/office/drawing/2014/main" id="{AE8164C1-04FB-A644-3890-CE71A8DAB4FA}"/>
              </a:ext>
            </a:extLst>
          </p:cNvPr>
          <p:cNvSpPr/>
          <p:nvPr/>
        </p:nvSpPr>
        <p:spPr>
          <a:xfrm>
            <a:off x="6597547" y="5810091"/>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b="1">
                <a:solidFill>
                  <a:srgbClr val="003C3B"/>
                </a:solidFill>
                <a:latin typeface="Outfit"/>
                <a:cs typeface="Outfit"/>
              </a:rPr>
              <a:t>What I learned</a:t>
            </a:r>
            <a:endParaRPr lang="en-GB" b="1">
              <a:solidFill>
                <a:srgbClr val="003C3B"/>
              </a:solidFill>
              <a:latin typeface="Outfit" pitchFamily="2" charset="0"/>
            </a:endParaRPr>
          </a:p>
          <a:p>
            <a:pPr algn="l"/>
            <a:r>
              <a:rPr lang="en-GB">
                <a:solidFill>
                  <a:srgbClr val="003C3B"/>
                </a:solidFill>
                <a:latin typeface="Outfit"/>
                <a:cs typeface="Outfit"/>
              </a:rPr>
              <a:t>I am much more confident than I thought, as I didn't mind facilitating a session every fortnight with people I had only just met. I found it even more rewarding than I expected – and it has actually made me reconsider what I would like to do after university!</a:t>
            </a:r>
          </a:p>
        </p:txBody>
      </p:sp>
      <p:pic>
        <p:nvPicPr>
          <p:cNvPr id="9" name="Picture 9" descr="Group of adults sitting in circle">
            <a:extLst>
              <a:ext uri="{FF2B5EF4-FFF2-40B4-BE49-F238E27FC236}">
                <a16:creationId xmlns:a16="http://schemas.microsoft.com/office/drawing/2014/main" id="{52A151F9-B43C-25C5-5A53-CBBD47841C1A}"/>
              </a:ext>
            </a:extLst>
          </p:cNvPr>
          <p:cNvPicPr>
            <a:picLocks noChangeAspect="1"/>
          </p:cNvPicPr>
          <p:nvPr/>
        </p:nvPicPr>
        <p:blipFill>
          <a:blip r:embed="rId3"/>
          <a:stretch>
            <a:fillRect/>
          </a:stretch>
        </p:blipFill>
        <p:spPr>
          <a:xfrm>
            <a:off x="7580671" y="2145890"/>
            <a:ext cx="4955458" cy="3274141"/>
          </a:xfrm>
          <a:prstGeom prst="rect">
            <a:avLst/>
          </a:prstGeom>
        </p:spPr>
      </p:pic>
    </p:spTree>
    <p:extLst>
      <p:ext uri="{BB962C8B-B14F-4D97-AF65-F5344CB8AC3E}">
        <p14:creationId xmlns:p14="http://schemas.microsoft.com/office/powerpoint/2010/main" val="3932220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099F9E-3260-5E91-8E3C-5C5E1819A4DD}"/>
              </a:ext>
            </a:extLst>
          </p:cNvPr>
          <p:cNvSpPr>
            <a:spLocks noGrp="1"/>
          </p:cNvSpPr>
          <p:nvPr>
            <p:ph type="title"/>
          </p:nvPr>
        </p:nvSpPr>
        <p:spPr>
          <a:xfrm>
            <a:off x="335734" y="293114"/>
            <a:ext cx="6171463" cy="1607123"/>
          </a:xfrm>
          <a:solidFill>
            <a:schemeClr val="bg1"/>
          </a:solidFill>
        </p:spPr>
        <p:txBody>
          <a:bodyPr/>
          <a:lstStyle/>
          <a:p>
            <a:r>
              <a:rPr lang="en-US" sz="2500"/>
              <a:t>How being a Peer Mentor has helped me develop</a:t>
            </a:r>
            <a:br>
              <a:rPr lang="en-US" sz="2500"/>
            </a:br>
            <a:br>
              <a:rPr lang="en-US" sz="2500"/>
            </a:br>
            <a:r>
              <a:rPr lang="en-US" sz="2100" b="0"/>
              <a:t>Being a Peer Mentor has helped me develop 3 core skills:</a:t>
            </a:r>
          </a:p>
        </p:txBody>
      </p:sp>
      <p:sp>
        <p:nvSpPr>
          <p:cNvPr id="13" name="Subtitle 2">
            <a:extLst>
              <a:ext uri="{FF2B5EF4-FFF2-40B4-BE49-F238E27FC236}">
                <a16:creationId xmlns:a16="http://schemas.microsoft.com/office/drawing/2014/main" id="{37E22181-C900-2F35-E036-BA563D8487B5}"/>
              </a:ext>
            </a:extLst>
          </p:cNvPr>
          <p:cNvSpPr>
            <a:spLocks noGrp="1"/>
          </p:cNvSpPr>
          <p:nvPr>
            <p:ph type="subTitle" idx="1"/>
          </p:nvPr>
        </p:nvSpPr>
        <p:spPr>
          <a:xfrm>
            <a:off x="7079742" y="2631440"/>
            <a:ext cx="3215690" cy="567655"/>
          </a:xfrm>
        </p:spPr>
        <p:txBody>
          <a:bodyPr/>
          <a:lstStyle/>
          <a:p>
            <a:r>
              <a:rPr lang="en-US"/>
              <a:t>Name, scheme(s)</a:t>
            </a:r>
          </a:p>
        </p:txBody>
      </p:sp>
      <p:pic>
        <p:nvPicPr>
          <p:cNvPr id="6" name="Picture Placeholder 5" descr="A green square with white text&#10;&#10;Description automatically generated">
            <a:extLst>
              <a:ext uri="{FF2B5EF4-FFF2-40B4-BE49-F238E27FC236}">
                <a16:creationId xmlns:a16="http://schemas.microsoft.com/office/drawing/2014/main" id="{5A0B7DEF-87C5-AD81-5F1E-009FFD6376B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710" r="15358" b="-1"/>
          <a:stretch/>
        </p:blipFill>
        <p:spPr>
          <a:xfrm>
            <a:off x="8792916" y="0"/>
            <a:ext cx="3919921" cy="3056624"/>
          </a:xfrm>
          <a:noFill/>
        </p:spPr>
      </p:pic>
      <p:sp>
        <p:nvSpPr>
          <p:cNvPr id="7" name="Rectangle 6">
            <a:extLst>
              <a:ext uri="{FF2B5EF4-FFF2-40B4-BE49-F238E27FC236}">
                <a16:creationId xmlns:a16="http://schemas.microsoft.com/office/drawing/2014/main" id="{B32B50A2-8556-CD04-6454-6FC349BEC19E}"/>
              </a:ext>
            </a:extLst>
          </p:cNvPr>
          <p:cNvSpPr/>
          <p:nvPr/>
        </p:nvSpPr>
        <p:spPr>
          <a:xfrm>
            <a:off x="452923" y="5377449"/>
            <a:ext cx="5937077" cy="3123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2. Teamwork skills</a:t>
            </a:r>
          </a:p>
          <a:p>
            <a:pPr algn="l"/>
            <a:r>
              <a:rPr lang="en-GB">
                <a:solidFill>
                  <a:srgbClr val="003C3B"/>
                </a:solidFill>
                <a:latin typeface="Outfit" pitchFamily="2" charset="0"/>
              </a:rPr>
              <a:t>My aim was to create a safe space for Mentees to discuss topics and come up with solutions to any arising issues during their transition to university life. Although I was leading the sessions, I was facilitating discussions and helping the group independently come together. This has consequently built my teamwork skills as I have learned how to adapt my communication to support and bring out the best in others when working as a group. Additionally I have learned how to step back to let others lead. </a:t>
            </a:r>
          </a:p>
        </p:txBody>
      </p:sp>
      <p:sp>
        <p:nvSpPr>
          <p:cNvPr id="8" name="Rectangle 7">
            <a:extLst>
              <a:ext uri="{FF2B5EF4-FFF2-40B4-BE49-F238E27FC236}">
                <a16:creationId xmlns:a16="http://schemas.microsoft.com/office/drawing/2014/main" id="{977166A7-896F-FB72-97B0-CFC5FF34A297}"/>
              </a:ext>
            </a:extLst>
          </p:cNvPr>
          <p:cNvSpPr/>
          <p:nvPr/>
        </p:nvSpPr>
        <p:spPr>
          <a:xfrm>
            <a:off x="452924" y="2090469"/>
            <a:ext cx="5937077" cy="3286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1. Communication skills</a:t>
            </a:r>
          </a:p>
          <a:p>
            <a:pPr algn="l"/>
            <a:r>
              <a:rPr lang="en-GB">
                <a:solidFill>
                  <a:srgbClr val="003C3B"/>
                </a:solidFill>
                <a:latin typeface="Outfit" pitchFamily="2" charset="0"/>
              </a:rPr>
              <a:t>As a Peer Mentor, I led sessions for a small group of 3 Mentees. I liaised with all 3 Mentees via WhatsApp to agree on session time and sent follow-up emails with resources from each session. Additionally, I presented discussion topics clearly during the session, answering questions and changing my explanations or instructions where needed to ensure Mentees understood what I mean and to help facilitate discussions between them. This has helped me develop my written and verbal communication skills.</a:t>
            </a:r>
          </a:p>
        </p:txBody>
      </p:sp>
      <p:sp>
        <p:nvSpPr>
          <p:cNvPr id="9" name="Rectangle 8">
            <a:extLst>
              <a:ext uri="{FF2B5EF4-FFF2-40B4-BE49-F238E27FC236}">
                <a16:creationId xmlns:a16="http://schemas.microsoft.com/office/drawing/2014/main" id="{3842952D-ABA1-E959-1C27-CFFF74CFA970}"/>
              </a:ext>
            </a:extLst>
          </p:cNvPr>
          <p:cNvSpPr/>
          <p:nvPr/>
        </p:nvSpPr>
        <p:spPr>
          <a:xfrm>
            <a:off x="6602799" y="5376224"/>
            <a:ext cx="5937077" cy="3123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3. Time management and organisation</a:t>
            </a:r>
          </a:p>
          <a:p>
            <a:pPr algn="l"/>
            <a:r>
              <a:rPr lang="en-GB">
                <a:solidFill>
                  <a:srgbClr val="003C3B"/>
                </a:solidFill>
                <a:latin typeface="Outfit" pitchFamily="2" charset="0"/>
              </a:rPr>
              <a:t>As a Mentor, I have planned sessions, deciding what activities to do, assembling and producing resources for these, and calculating how much time these would take. I have organised times and locations to meet, liaising with Mentees to find options that suit everyone. I have kept notes of what was discussed in sessions and emailed these out to Mentees after. I have additionally balanced my role as a Mentor alongside my studies, illustrating my ability to manage my time and prioritise tasks. </a:t>
            </a:r>
          </a:p>
        </p:txBody>
      </p:sp>
      <p:sp>
        <p:nvSpPr>
          <p:cNvPr id="10" name="Rectangle 9">
            <a:extLst>
              <a:ext uri="{FF2B5EF4-FFF2-40B4-BE49-F238E27FC236}">
                <a16:creationId xmlns:a16="http://schemas.microsoft.com/office/drawing/2014/main" id="{2955FAD5-924C-8B94-4A3C-059BFB1F199B}"/>
              </a:ext>
            </a:extLst>
          </p:cNvPr>
          <p:cNvSpPr/>
          <p:nvPr/>
        </p:nvSpPr>
        <p:spPr>
          <a:xfrm>
            <a:off x="452925" y="8501062"/>
            <a:ext cx="12086951" cy="863449"/>
          </a:xfrm>
          <a:prstGeom prst="rect">
            <a:avLst/>
          </a:prstGeom>
          <a:solidFill>
            <a:srgbClr val="00C8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a:solidFill>
                  <a:srgbClr val="003C3B"/>
                </a:solidFill>
                <a:latin typeface="Outfit" pitchFamily="2" charset="0"/>
              </a:rPr>
              <a:t>What next? </a:t>
            </a:r>
            <a:r>
              <a:rPr lang="en-GB">
                <a:solidFill>
                  <a:srgbClr val="003C3B"/>
                </a:solidFill>
                <a:latin typeface="Outfit" pitchFamily="2" charset="0"/>
              </a:rPr>
              <a:t>I would like to be a teacher after graduating, and so want to develop my knowledge of teaching theory. I have therefore applied to be a Mentor again next year with a view to using my experiences to apply for AFHEA. </a:t>
            </a:r>
            <a:r>
              <a:rPr lang="en-GB" b="1">
                <a:solidFill>
                  <a:srgbClr val="003C3B"/>
                </a:solidFill>
                <a:latin typeface="Outfit" pitchFamily="2" charset="0"/>
              </a:rPr>
              <a:t> </a:t>
            </a:r>
          </a:p>
        </p:txBody>
      </p:sp>
    </p:spTree>
    <p:extLst>
      <p:ext uri="{BB962C8B-B14F-4D97-AF65-F5344CB8AC3E}">
        <p14:creationId xmlns:p14="http://schemas.microsoft.com/office/powerpoint/2010/main" val="4056112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ndTime xmlns="997cdd1e-e429-4b09-99d2-d895aefd500f" xsi:nil="true"/>
    <TaxCatchAll xmlns="a3ce718d-f813-4adc-8824-5d044fc7674a" xsi:nil="true"/>
    <lcf76f155ced4ddcb4097134ff3c332f xmlns="997cdd1e-e429-4b09-99d2-d895aefd500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C9CA35-1137-4CBC-A719-3D7C0CE685E2}">
  <ds:schemaRefs>
    <ds:schemaRef ds:uri="997cdd1e-e429-4b09-99d2-d895aefd500f"/>
    <ds:schemaRef ds:uri="a3ce718d-f813-4adc-8824-5d044fc767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76057938-1A95-4C7F-A544-15BBFDBD70E9}">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Custom Design</Template>
  <Application>Microsoft Office PowerPoint</Application>
  <PresentationFormat>A3 Paper (297x420 mm)</PresentationFormat>
  <Slides>5</Slides>
  <Notes>4</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Custom Design</vt:lpstr>
      <vt:lpstr>The Development Activity gives you a chance to reflect on your experience as a Peer Mentor.   This reflection can focus on any element you like - you may choose to reflect on:   skills you have developed, including academic, employability and personal skills elements you enjoyed about peer mentoring and why you enjoyed them how peer mentoring has differed from what you expected it to be and how this has shaped your experience </vt:lpstr>
      <vt:lpstr>Title  Subtitle</vt:lpstr>
      <vt:lpstr>Title: ________________________ Name and scheme(s)</vt:lpstr>
      <vt:lpstr>My reflections on Peer Mentoring Name and scheme(s)</vt:lpstr>
      <vt:lpstr>How being a Peer Mentor has helped me develop  Being a Peer Mentor has helped me develop 3 core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revision>1</cp:revision>
  <dcterms:created xsi:type="dcterms:W3CDTF">2022-09-29T15:54:17Z</dcterms:created>
  <dcterms:modified xsi:type="dcterms:W3CDTF">2023-07-14T14:56:16Z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0x010100305445A33AFAEC419A41B44D69E6129F</vt:lpwstr>
  </property>
  <property fmtid="{D5CDD505-2E9C-101B-9397-08002B2CF9AE}" pid="7" name="MediaServiceImageTags">
    <vt:lpwstr/>
  </property>
</Properties>
</file>