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75213" cy="21383625"/>
  <p:notesSz cx="9144000" cy="6858000"/>
  <p:defaultTextStyle>
    <a:defPPr>
      <a:defRPr lang="en-US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56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728" autoAdjust="0"/>
    <p:restoredTop sz="94660"/>
  </p:normalViewPr>
  <p:slideViewPr>
    <p:cSldViewPr snapToGrid="0">
      <p:cViewPr varScale="1">
        <p:scale>
          <a:sx n="27" d="100"/>
          <a:sy n="27" d="100"/>
        </p:scale>
        <p:origin x="192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51BBD-B370-45FE-B9EC-82E15F91FC77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0DB5-B022-444D-BDCC-940AD1DE2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966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51BBD-B370-45FE-B9EC-82E15F91FC77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0DB5-B022-444D-BDCC-940AD1DE2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834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51BBD-B370-45FE-B9EC-82E15F91FC77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0DB5-B022-444D-BDCC-940AD1DE2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172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51BBD-B370-45FE-B9EC-82E15F91FC77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0DB5-B022-444D-BDCC-940AD1DE2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13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51BBD-B370-45FE-B9EC-82E15F91FC77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0DB5-B022-444D-BDCC-940AD1DE2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34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51BBD-B370-45FE-B9EC-82E15F91FC77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0DB5-B022-444D-BDCC-940AD1DE2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09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51BBD-B370-45FE-B9EC-82E15F91FC77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0DB5-B022-444D-BDCC-940AD1DE2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6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51BBD-B370-45FE-B9EC-82E15F91FC77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0DB5-B022-444D-BDCC-940AD1DE2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8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51BBD-B370-45FE-B9EC-82E15F91FC77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0DB5-B022-444D-BDCC-940AD1DE2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995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51BBD-B370-45FE-B9EC-82E15F91FC77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0DB5-B022-444D-BDCC-940AD1DE2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69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51BBD-B370-45FE-B9EC-82E15F91FC77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C0DB5-B022-444D-BDCC-940AD1DE2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267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51BBD-B370-45FE-B9EC-82E15F91FC77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C0DB5-B022-444D-BDCC-940AD1DE2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79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Manual Input 7"/>
          <p:cNvSpPr/>
          <p:nvPr/>
        </p:nvSpPr>
        <p:spPr>
          <a:xfrm flipV="1">
            <a:off x="-6044" y="-30724"/>
            <a:ext cx="30281256" cy="4145524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885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885 h 10000"/>
              <a:gd name="connsiteX0" fmla="*/ 0 w 10020"/>
              <a:gd name="connsiteY0" fmla="*/ 1893 h 10000"/>
              <a:gd name="connsiteX1" fmla="*/ 10020 w 10020"/>
              <a:gd name="connsiteY1" fmla="*/ 0 h 10000"/>
              <a:gd name="connsiteX2" fmla="*/ 10020 w 10020"/>
              <a:gd name="connsiteY2" fmla="*/ 10000 h 10000"/>
              <a:gd name="connsiteX3" fmla="*/ 20 w 10020"/>
              <a:gd name="connsiteY3" fmla="*/ 10000 h 10000"/>
              <a:gd name="connsiteX4" fmla="*/ 0 w 10020"/>
              <a:gd name="connsiteY4" fmla="*/ 1893 h 10000"/>
              <a:gd name="connsiteX0" fmla="*/ 2 w 10022"/>
              <a:gd name="connsiteY0" fmla="*/ 1893 h 10063"/>
              <a:gd name="connsiteX1" fmla="*/ 10022 w 10022"/>
              <a:gd name="connsiteY1" fmla="*/ 0 h 10063"/>
              <a:gd name="connsiteX2" fmla="*/ 10022 w 10022"/>
              <a:gd name="connsiteY2" fmla="*/ 10000 h 10063"/>
              <a:gd name="connsiteX3" fmla="*/ 2 w 10022"/>
              <a:gd name="connsiteY3" fmla="*/ 10063 h 10063"/>
              <a:gd name="connsiteX4" fmla="*/ 2 w 10022"/>
              <a:gd name="connsiteY4" fmla="*/ 1893 h 1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2" h="10063">
                <a:moveTo>
                  <a:pt x="2" y="1893"/>
                </a:moveTo>
                <a:lnTo>
                  <a:pt x="10022" y="0"/>
                </a:lnTo>
                <a:lnTo>
                  <a:pt x="10022" y="10000"/>
                </a:lnTo>
                <a:lnTo>
                  <a:pt x="2" y="10063"/>
                </a:lnTo>
                <a:cubicBezTo>
                  <a:pt x="-5" y="7361"/>
                  <a:pt x="9" y="4595"/>
                  <a:pt x="2" y="1893"/>
                </a:cubicBezTo>
                <a:close/>
              </a:path>
            </a:pathLst>
          </a:custGeom>
          <a:solidFill>
            <a:srgbClr val="1E56A0"/>
          </a:solidFill>
          <a:ln>
            <a:solidFill>
              <a:srgbClr val="1E56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79" y="515200"/>
            <a:ext cx="3424420" cy="1313600"/>
          </a:xfrm>
          <a:prstGeom prst="rect">
            <a:avLst/>
          </a:prstGeom>
        </p:spPr>
      </p:pic>
      <p:pic>
        <p:nvPicPr>
          <p:cNvPr id="7" name="Picture 2" descr="PEER-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0479" y="515200"/>
            <a:ext cx="2895601" cy="2662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4692622" y="74476"/>
            <a:ext cx="20482560" cy="1754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Enter title here</a:t>
            </a:r>
            <a:endParaRPr lang="en-GB" sz="7200" b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92622" y="1467338"/>
            <a:ext cx="20482560" cy="11844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i="1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Enter subtitle here</a:t>
            </a:r>
            <a:endParaRPr lang="en-GB" sz="7200" i="1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653110" y="2635040"/>
            <a:ext cx="7681609" cy="10575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Developed by:  Enter author(s) here</a:t>
            </a:r>
            <a:endParaRPr lang="en-GB" sz="28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1078" y="3765343"/>
            <a:ext cx="9532829" cy="3625864"/>
          </a:xfrm>
          <a:custGeom>
            <a:avLst/>
            <a:gdLst>
              <a:gd name="connsiteX0" fmla="*/ 0 w 8970121"/>
              <a:gd name="connsiteY0" fmla="*/ 0 h 3625864"/>
              <a:gd name="connsiteX1" fmla="*/ 8970121 w 8970121"/>
              <a:gd name="connsiteY1" fmla="*/ 0 h 3625864"/>
              <a:gd name="connsiteX2" fmla="*/ 8970121 w 8970121"/>
              <a:gd name="connsiteY2" fmla="*/ 3625864 h 3625864"/>
              <a:gd name="connsiteX3" fmla="*/ 0 w 8970121"/>
              <a:gd name="connsiteY3" fmla="*/ 3625864 h 3625864"/>
              <a:gd name="connsiteX4" fmla="*/ 0 w 8970121"/>
              <a:gd name="connsiteY4" fmla="*/ 0 h 3625864"/>
              <a:gd name="connsiteX0" fmla="*/ 0 w 8970121"/>
              <a:gd name="connsiteY0" fmla="*/ 0 h 3625864"/>
              <a:gd name="connsiteX1" fmla="*/ 8970121 w 8970121"/>
              <a:gd name="connsiteY1" fmla="*/ 457200 h 3625864"/>
              <a:gd name="connsiteX2" fmla="*/ 8970121 w 8970121"/>
              <a:gd name="connsiteY2" fmla="*/ 3625864 h 3625864"/>
              <a:gd name="connsiteX3" fmla="*/ 0 w 8970121"/>
              <a:gd name="connsiteY3" fmla="*/ 3625864 h 3625864"/>
              <a:gd name="connsiteX4" fmla="*/ 0 w 8970121"/>
              <a:gd name="connsiteY4" fmla="*/ 0 h 3625864"/>
              <a:gd name="connsiteX0" fmla="*/ 0 w 9005290"/>
              <a:gd name="connsiteY0" fmla="*/ 0 h 3625864"/>
              <a:gd name="connsiteX1" fmla="*/ 9005290 w 9005290"/>
              <a:gd name="connsiteY1" fmla="*/ 281354 h 3625864"/>
              <a:gd name="connsiteX2" fmla="*/ 8970121 w 9005290"/>
              <a:gd name="connsiteY2" fmla="*/ 3625864 h 3625864"/>
              <a:gd name="connsiteX3" fmla="*/ 0 w 9005290"/>
              <a:gd name="connsiteY3" fmla="*/ 3625864 h 3625864"/>
              <a:gd name="connsiteX4" fmla="*/ 0 w 9005290"/>
              <a:gd name="connsiteY4" fmla="*/ 0 h 362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05290" h="3625864">
                <a:moveTo>
                  <a:pt x="0" y="0"/>
                </a:moveTo>
                <a:lnTo>
                  <a:pt x="9005290" y="281354"/>
                </a:lnTo>
                <a:lnTo>
                  <a:pt x="8970121" y="3625864"/>
                </a:lnTo>
                <a:lnTo>
                  <a:pt x="0" y="3625864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1E56A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 smtClean="0"/>
          </a:p>
          <a:p>
            <a:pPr algn="ctr"/>
            <a:r>
              <a:rPr lang="en-GB" sz="4400" dirty="0" smtClean="0"/>
              <a:t>Get your audience’s attention. Introduce/communicate your message quickly and succinctly here.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631079" y="7864275"/>
            <a:ext cx="9532829" cy="8175825"/>
          </a:xfrm>
          <a:prstGeom prst="rect">
            <a:avLst/>
          </a:prstGeom>
          <a:noFill/>
          <a:ln w="38100">
            <a:solidFill>
              <a:srgbClr val="1E56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Insert picture here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1079" y="15516880"/>
            <a:ext cx="9532828" cy="523220"/>
          </a:xfrm>
          <a:prstGeom prst="rect">
            <a:avLst/>
          </a:prstGeom>
          <a:noFill/>
          <a:ln>
            <a:solidFill>
              <a:srgbClr val="1E56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Insert picture caption here</a:t>
            </a:r>
            <a:endParaRPr lang="en-GB" sz="2800" dirty="0"/>
          </a:p>
        </p:txBody>
      </p:sp>
      <p:sp>
        <p:nvSpPr>
          <p:cNvPr id="16" name="Rectangle 15"/>
          <p:cNvSpPr/>
          <p:nvPr/>
        </p:nvSpPr>
        <p:spPr>
          <a:xfrm>
            <a:off x="11065033" y="4114800"/>
            <a:ext cx="9537043" cy="7491046"/>
          </a:xfrm>
          <a:custGeom>
            <a:avLst/>
            <a:gdLst>
              <a:gd name="connsiteX0" fmla="*/ 0 w 8437418"/>
              <a:gd name="connsiteY0" fmla="*/ 0 h 11986219"/>
              <a:gd name="connsiteX1" fmla="*/ 8437418 w 8437418"/>
              <a:gd name="connsiteY1" fmla="*/ 0 h 11986219"/>
              <a:gd name="connsiteX2" fmla="*/ 8437418 w 8437418"/>
              <a:gd name="connsiteY2" fmla="*/ 11986219 h 11986219"/>
              <a:gd name="connsiteX3" fmla="*/ 0 w 8437418"/>
              <a:gd name="connsiteY3" fmla="*/ 11986219 h 11986219"/>
              <a:gd name="connsiteX4" fmla="*/ 0 w 8437418"/>
              <a:gd name="connsiteY4" fmla="*/ 0 h 11986219"/>
              <a:gd name="connsiteX0" fmla="*/ 0 w 8437418"/>
              <a:gd name="connsiteY0" fmla="*/ 0 h 11986219"/>
              <a:gd name="connsiteX1" fmla="*/ 8395855 w 8437418"/>
              <a:gd name="connsiteY1" fmla="*/ 290945 h 11986219"/>
              <a:gd name="connsiteX2" fmla="*/ 8437418 w 8437418"/>
              <a:gd name="connsiteY2" fmla="*/ 11986219 h 11986219"/>
              <a:gd name="connsiteX3" fmla="*/ 0 w 8437418"/>
              <a:gd name="connsiteY3" fmla="*/ 11986219 h 11986219"/>
              <a:gd name="connsiteX4" fmla="*/ 0 w 8437418"/>
              <a:gd name="connsiteY4" fmla="*/ 0 h 11986219"/>
              <a:gd name="connsiteX0" fmla="*/ 0 w 8437418"/>
              <a:gd name="connsiteY0" fmla="*/ 0 h 11986219"/>
              <a:gd name="connsiteX1" fmla="*/ 8411353 w 8437418"/>
              <a:gd name="connsiteY1" fmla="*/ 230856 h 11986219"/>
              <a:gd name="connsiteX2" fmla="*/ 8437418 w 8437418"/>
              <a:gd name="connsiteY2" fmla="*/ 11986219 h 11986219"/>
              <a:gd name="connsiteX3" fmla="*/ 0 w 8437418"/>
              <a:gd name="connsiteY3" fmla="*/ 11986219 h 11986219"/>
              <a:gd name="connsiteX4" fmla="*/ 0 w 8437418"/>
              <a:gd name="connsiteY4" fmla="*/ 0 h 11986219"/>
              <a:gd name="connsiteX0" fmla="*/ 0 w 8441148"/>
              <a:gd name="connsiteY0" fmla="*/ 0 h 11986219"/>
              <a:gd name="connsiteX1" fmla="*/ 8438788 w 8441148"/>
              <a:gd name="connsiteY1" fmla="*/ 330050 h 11986219"/>
              <a:gd name="connsiteX2" fmla="*/ 8437418 w 8441148"/>
              <a:gd name="connsiteY2" fmla="*/ 11986219 h 11986219"/>
              <a:gd name="connsiteX3" fmla="*/ 0 w 8441148"/>
              <a:gd name="connsiteY3" fmla="*/ 11986219 h 11986219"/>
              <a:gd name="connsiteX4" fmla="*/ 0 w 8441148"/>
              <a:gd name="connsiteY4" fmla="*/ 0 h 1198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41148" h="11986219">
                <a:moveTo>
                  <a:pt x="0" y="0"/>
                </a:moveTo>
                <a:lnTo>
                  <a:pt x="8438788" y="330050"/>
                </a:lnTo>
                <a:cubicBezTo>
                  <a:pt x="8447476" y="4248504"/>
                  <a:pt x="8428730" y="8067765"/>
                  <a:pt x="8437418" y="11986219"/>
                </a:cubicBezTo>
                <a:lnTo>
                  <a:pt x="0" y="11986219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1E56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Insert text/diagram/picture here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498988" y="10066077"/>
            <a:ext cx="8097092" cy="8487973"/>
          </a:xfrm>
          <a:prstGeom prst="rect">
            <a:avLst/>
          </a:prstGeom>
          <a:noFill/>
          <a:ln w="38100">
            <a:solidFill>
              <a:srgbClr val="1E56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Insert picture here</a:t>
            </a:r>
          </a:p>
          <a:p>
            <a:pPr algn="ctr"/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11065033" y="12027876"/>
            <a:ext cx="4468460" cy="6526173"/>
          </a:xfrm>
          <a:prstGeom prst="rect">
            <a:avLst/>
          </a:prstGeom>
          <a:noFill/>
          <a:ln w="38100">
            <a:solidFill>
              <a:srgbClr val="1E56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Insert text/diagram/picture here</a:t>
            </a:r>
          </a:p>
          <a:p>
            <a:pPr algn="ctr"/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15920355" y="12027876"/>
            <a:ext cx="4677507" cy="6526174"/>
          </a:xfrm>
          <a:prstGeom prst="rect">
            <a:avLst/>
          </a:prstGeom>
          <a:noFill/>
          <a:ln w="38100">
            <a:solidFill>
              <a:srgbClr val="1E56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Insert text/diagram/picture here</a:t>
            </a:r>
          </a:p>
          <a:p>
            <a:pPr algn="ctr"/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631078" y="16513168"/>
            <a:ext cx="4468460" cy="4360984"/>
          </a:xfrm>
          <a:prstGeom prst="rect">
            <a:avLst/>
          </a:prstGeom>
          <a:noFill/>
          <a:ln w="38100">
            <a:solidFill>
              <a:srgbClr val="1E56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Insert text/diagram/picture here</a:t>
            </a:r>
          </a:p>
          <a:p>
            <a:pPr algn="ctr"/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5539153" y="16513168"/>
            <a:ext cx="4677507" cy="4360984"/>
          </a:xfrm>
          <a:prstGeom prst="rect">
            <a:avLst/>
          </a:prstGeom>
          <a:noFill/>
          <a:ln w="38100">
            <a:solidFill>
              <a:srgbClr val="1E56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Insert text/diagram/picture here</a:t>
            </a:r>
          </a:p>
          <a:p>
            <a:pPr algn="ctr"/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11065033" y="19354800"/>
            <a:ext cx="18531046" cy="1519351"/>
          </a:xfrm>
          <a:prstGeom prst="rect">
            <a:avLst/>
          </a:prstGeom>
          <a:noFill/>
          <a:ln w="38100">
            <a:solidFill>
              <a:srgbClr val="1E56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Insert “take-home” message of poster here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065033" y="11082479"/>
            <a:ext cx="9532829" cy="523220"/>
          </a:xfrm>
          <a:prstGeom prst="rect">
            <a:avLst/>
          </a:prstGeom>
          <a:noFill/>
          <a:ln>
            <a:solidFill>
              <a:srgbClr val="1E56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Insert picture caption here if applicable</a:t>
            </a:r>
            <a:endParaRPr lang="en-GB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21503200" y="4380967"/>
            <a:ext cx="8092879" cy="4758739"/>
          </a:xfrm>
          <a:custGeom>
            <a:avLst/>
            <a:gdLst>
              <a:gd name="connsiteX0" fmla="*/ 0 w 8970121"/>
              <a:gd name="connsiteY0" fmla="*/ 0 h 3625864"/>
              <a:gd name="connsiteX1" fmla="*/ 8970121 w 8970121"/>
              <a:gd name="connsiteY1" fmla="*/ 0 h 3625864"/>
              <a:gd name="connsiteX2" fmla="*/ 8970121 w 8970121"/>
              <a:gd name="connsiteY2" fmla="*/ 3625864 h 3625864"/>
              <a:gd name="connsiteX3" fmla="*/ 0 w 8970121"/>
              <a:gd name="connsiteY3" fmla="*/ 3625864 h 3625864"/>
              <a:gd name="connsiteX4" fmla="*/ 0 w 8970121"/>
              <a:gd name="connsiteY4" fmla="*/ 0 h 3625864"/>
              <a:gd name="connsiteX0" fmla="*/ 0 w 8970121"/>
              <a:gd name="connsiteY0" fmla="*/ 0 h 3625864"/>
              <a:gd name="connsiteX1" fmla="*/ 8970121 w 8970121"/>
              <a:gd name="connsiteY1" fmla="*/ 457200 h 3625864"/>
              <a:gd name="connsiteX2" fmla="*/ 8970121 w 8970121"/>
              <a:gd name="connsiteY2" fmla="*/ 3625864 h 3625864"/>
              <a:gd name="connsiteX3" fmla="*/ 0 w 8970121"/>
              <a:gd name="connsiteY3" fmla="*/ 3625864 h 3625864"/>
              <a:gd name="connsiteX4" fmla="*/ 0 w 8970121"/>
              <a:gd name="connsiteY4" fmla="*/ 0 h 3625864"/>
              <a:gd name="connsiteX0" fmla="*/ 0 w 9005290"/>
              <a:gd name="connsiteY0" fmla="*/ 0 h 3625864"/>
              <a:gd name="connsiteX1" fmla="*/ 9005290 w 9005290"/>
              <a:gd name="connsiteY1" fmla="*/ 281354 h 3625864"/>
              <a:gd name="connsiteX2" fmla="*/ 8970121 w 9005290"/>
              <a:gd name="connsiteY2" fmla="*/ 3625864 h 3625864"/>
              <a:gd name="connsiteX3" fmla="*/ 0 w 9005290"/>
              <a:gd name="connsiteY3" fmla="*/ 3625864 h 3625864"/>
              <a:gd name="connsiteX4" fmla="*/ 0 w 9005290"/>
              <a:gd name="connsiteY4" fmla="*/ 0 h 3625864"/>
              <a:gd name="connsiteX0" fmla="*/ 0 w 9005290"/>
              <a:gd name="connsiteY0" fmla="*/ 0 h 3625864"/>
              <a:gd name="connsiteX1" fmla="*/ 9005290 w 9005290"/>
              <a:gd name="connsiteY1" fmla="*/ 188364 h 3625864"/>
              <a:gd name="connsiteX2" fmla="*/ 8970121 w 9005290"/>
              <a:gd name="connsiteY2" fmla="*/ 3625864 h 3625864"/>
              <a:gd name="connsiteX3" fmla="*/ 0 w 9005290"/>
              <a:gd name="connsiteY3" fmla="*/ 3625864 h 3625864"/>
              <a:gd name="connsiteX4" fmla="*/ 0 w 9005290"/>
              <a:gd name="connsiteY4" fmla="*/ 0 h 362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05290" h="3625864">
                <a:moveTo>
                  <a:pt x="0" y="0"/>
                </a:moveTo>
                <a:lnTo>
                  <a:pt x="9005290" y="188364"/>
                </a:lnTo>
                <a:lnTo>
                  <a:pt x="8970121" y="3625864"/>
                </a:lnTo>
                <a:lnTo>
                  <a:pt x="0" y="3625864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rgbClr val="1E56A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4000" dirty="0" smtClean="0">
              <a:solidFill>
                <a:schemeClr val="tx1"/>
              </a:solidFill>
            </a:endParaRPr>
          </a:p>
          <a:p>
            <a:pPr algn="ctr"/>
            <a:endParaRPr lang="en-GB" sz="4000" dirty="0" smtClean="0">
              <a:solidFill>
                <a:schemeClr val="tx1"/>
              </a:solidFill>
            </a:endParaRPr>
          </a:p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Insert text/diagram/picture here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80784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68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 Presentation</vt:lpstr>
    </vt:vector>
  </TitlesOfParts>
  <Company>University of Exeter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Allington, Simon</dc:creator>
  <cp:lastModifiedBy>Allington, Simon</cp:lastModifiedBy>
  <cp:revision>11</cp:revision>
  <dcterms:created xsi:type="dcterms:W3CDTF">2017-03-30T09:15:52Z</dcterms:created>
  <dcterms:modified xsi:type="dcterms:W3CDTF">2018-02-06T14:30:10Z</dcterms:modified>
</cp:coreProperties>
</file>