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B1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77817" autoAdjust="0"/>
  </p:normalViewPr>
  <p:slideViewPr>
    <p:cSldViewPr snapToGrid="0">
      <p:cViewPr varScale="1">
        <p:scale>
          <a:sx n="25" d="100"/>
          <a:sy n="25" d="100"/>
        </p:scale>
        <p:origin x="13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AF01-A155-42B7-9B13-BA84E9FEA30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3480-5BF0-4C1C-9375-CC855335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64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AF01-A155-42B7-9B13-BA84E9FEA30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3480-5BF0-4C1C-9375-CC855335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45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AF01-A155-42B7-9B13-BA84E9FEA30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3480-5BF0-4C1C-9375-CC855335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17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AF01-A155-42B7-9B13-BA84E9FEA30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3480-5BF0-4C1C-9375-CC855335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05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AF01-A155-42B7-9B13-BA84E9FEA30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3480-5BF0-4C1C-9375-CC855335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40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AF01-A155-42B7-9B13-BA84E9FEA30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3480-5BF0-4C1C-9375-CC855335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59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AF01-A155-42B7-9B13-BA84E9FEA30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3480-5BF0-4C1C-9375-CC855335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2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AF01-A155-42B7-9B13-BA84E9FEA30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3480-5BF0-4C1C-9375-CC855335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80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AF01-A155-42B7-9B13-BA84E9FEA30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3480-5BF0-4C1C-9375-CC855335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12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AF01-A155-42B7-9B13-BA84E9FEA30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3480-5BF0-4C1C-9375-CC855335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9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AF01-A155-42B7-9B13-BA84E9FEA30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3480-5BF0-4C1C-9375-CC855335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3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FAF01-A155-42B7-9B13-BA84E9FEA30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03480-5BF0-4C1C-9375-CC855335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93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3559669" y="24644409"/>
            <a:ext cx="6880980" cy="3258877"/>
          </a:xfrm>
          <a:prstGeom prst="rect">
            <a:avLst/>
          </a:prstGeom>
          <a:noFill/>
          <a:ln w="38100">
            <a:solidFill>
              <a:srgbClr val="61B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Insert </a:t>
            </a:r>
            <a:r>
              <a:rPr lang="en-GB" sz="3200" dirty="0" smtClean="0">
                <a:solidFill>
                  <a:schemeClr val="tx1"/>
                </a:solidFill>
              </a:rPr>
              <a:t>“take-home” </a:t>
            </a:r>
            <a:r>
              <a:rPr lang="en-GB" sz="3200" dirty="0">
                <a:solidFill>
                  <a:schemeClr val="tx1"/>
                </a:solidFill>
              </a:rPr>
              <a:t>message of poster </a:t>
            </a:r>
            <a:r>
              <a:rPr lang="en-GB" sz="3200" dirty="0" smtClean="0">
                <a:solidFill>
                  <a:schemeClr val="tx1"/>
                </a:solidFill>
              </a:rPr>
              <a:t>here.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559670" y="952500"/>
            <a:ext cx="6880980" cy="8243483"/>
          </a:xfrm>
          <a:prstGeom prst="rect">
            <a:avLst/>
          </a:prstGeom>
          <a:noFill/>
          <a:ln w="38100">
            <a:solidFill>
              <a:srgbClr val="61B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Insert </a:t>
            </a:r>
            <a:r>
              <a:rPr lang="en-GB" sz="2800" dirty="0" smtClean="0">
                <a:solidFill>
                  <a:schemeClr val="tx1"/>
                </a:solidFill>
              </a:rPr>
              <a:t>diagram/picture </a:t>
            </a:r>
            <a:r>
              <a:rPr lang="en-GB" sz="2800" dirty="0">
                <a:solidFill>
                  <a:schemeClr val="tx1"/>
                </a:solidFill>
              </a:rPr>
              <a:t>here</a:t>
            </a:r>
          </a:p>
          <a:p>
            <a:pPr algn="ctr"/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696212" y="12102970"/>
            <a:ext cx="6961890" cy="7430928"/>
          </a:xfrm>
          <a:prstGeom prst="rect">
            <a:avLst/>
          </a:prstGeom>
          <a:noFill/>
          <a:ln w="38100">
            <a:solidFill>
              <a:srgbClr val="61B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Insert picture here</a:t>
            </a:r>
          </a:p>
          <a:p>
            <a:pPr algn="ctr"/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696210" y="7451189"/>
            <a:ext cx="11930485" cy="3856643"/>
          </a:xfrm>
          <a:prstGeom prst="rect">
            <a:avLst/>
          </a:prstGeom>
          <a:noFill/>
          <a:ln w="38100">
            <a:solidFill>
              <a:srgbClr val="61B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</a:rPr>
              <a:t>Get your audience’s attention. Introduce/communicate your message quickly and succinctly here</a:t>
            </a:r>
            <a:r>
              <a:rPr lang="en-GB" sz="4400" dirty="0" smtClean="0">
                <a:solidFill>
                  <a:schemeClr val="tx1"/>
                </a:solidFill>
              </a:rPr>
              <a:t>.</a:t>
            </a:r>
            <a:endParaRPr lang="en-GB" sz="4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6210" y="29268924"/>
            <a:ext cx="6024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Enter author(s) here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6210" y="20152246"/>
            <a:ext cx="11930485" cy="3392072"/>
          </a:xfrm>
          <a:prstGeom prst="rect">
            <a:avLst/>
          </a:prstGeom>
          <a:noFill/>
          <a:ln w="38100">
            <a:solidFill>
              <a:srgbClr val="61B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Insert text/diagram/picture here</a:t>
            </a:r>
          </a:p>
          <a:p>
            <a:pPr algn="ctr"/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96210" y="19010678"/>
            <a:ext cx="6961891" cy="523220"/>
          </a:xfrm>
          <a:prstGeom prst="rect">
            <a:avLst/>
          </a:prstGeom>
          <a:noFill/>
          <a:ln>
            <a:solidFill>
              <a:srgbClr val="61B19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Insert picture caption here</a:t>
            </a:r>
            <a:endParaRPr lang="en-GB" sz="2800" dirty="0"/>
          </a:p>
        </p:txBody>
      </p:sp>
      <p:sp>
        <p:nvSpPr>
          <p:cNvPr id="17" name="Rectangle 16"/>
          <p:cNvSpPr/>
          <p:nvPr/>
        </p:nvSpPr>
        <p:spPr>
          <a:xfrm>
            <a:off x="8191500" y="12102971"/>
            <a:ext cx="4397055" cy="7430928"/>
          </a:xfrm>
          <a:prstGeom prst="rect">
            <a:avLst/>
          </a:prstGeom>
          <a:noFill/>
          <a:ln w="38100">
            <a:solidFill>
              <a:srgbClr val="61B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Insert text/diagram/picture here</a:t>
            </a:r>
          </a:p>
          <a:p>
            <a:pPr algn="ctr"/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13559670" y="10022854"/>
            <a:ext cx="6880980" cy="6500347"/>
          </a:xfrm>
          <a:prstGeom prst="rect">
            <a:avLst/>
          </a:prstGeom>
          <a:noFill/>
          <a:ln w="38100">
            <a:solidFill>
              <a:srgbClr val="61B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Insert text/diagram/picture here</a:t>
            </a:r>
          </a:p>
          <a:p>
            <a:pPr algn="ctr"/>
            <a:endParaRPr lang="en-GB" dirty="0"/>
          </a:p>
        </p:txBody>
      </p:sp>
      <p:sp>
        <p:nvSpPr>
          <p:cNvPr id="2" name="Flowchart: Manual Input 1"/>
          <p:cNvSpPr/>
          <p:nvPr/>
        </p:nvSpPr>
        <p:spPr>
          <a:xfrm flipV="1">
            <a:off x="0" y="0"/>
            <a:ext cx="12863460" cy="6934238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835 h 8835"/>
              <a:gd name="connsiteX1" fmla="*/ 9969 w 10000"/>
              <a:gd name="connsiteY1" fmla="*/ 0 h 8835"/>
              <a:gd name="connsiteX2" fmla="*/ 10000 w 10000"/>
              <a:gd name="connsiteY2" fmla="*/ 8835 h 8835"/>
              <a:gd name="connsiteX3" fmla="*/ 0 w 10000"/>
              <a:gd name="connsiteY3" fmla="*/ 8835 h 8835"/>
              <a:gd name="connsiteX4" fmla="*/ 0 w 10000"/>
              <a:gd name="connsiteY4" fmla="*/ 835 h 8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8835">
                <a:moveTo>
                  <a:pt x="0" y="835"/>
                </a:moveTo>
                <a:lnTo>
                  <a:pt x="9969" y="0"/>
                </a:lnTo>
                <a:cubicBezTo>
                  <a:pt x="9979" y="2945"/>
                  <a:pt x="9990" y="5890"/>
                  <a:pt x="10000" y="8835"/>
                </a:cubicBezTo>
                <a:lnTo>
                  <a:pt x="0" y="8835"/>
                </a:lnTo>
                <a:lnTo>
                  <a:pt x="0" y="835"/>
                </a:lnTo>
                <a:close/>
              </a:path>
            </a:pathLst>
          </a:custGeom>
          <a:solidFill>
            <a:srgbClr val="61B198"/>
          </a:solidFill>
          <a:ln>
            <a:solidFill>
              <a:srgbClr val="61B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10" y="516952"/>
            <a:ext cx="3189303" cy="122341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549774" y="4198546"/>
            <a:ext cx="8018655" cy="788166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</a:rPr>
              <a:t>Enter subtitle here</a:t>
            </a:r>
            <a:endParaRPr lang="en-GB" sz="4000" dirty="0">
              <a:solidFill>
                <a:schemeClr val="bg1"/>
              </a:solidFill>
            </a:endParaRPr>
          </a:p>
        </p:txBody>
      </p:sp>
      <p:pic>
        <p:nvPicPr>
          <p:cNvPr id="7" name="Picture 2" descr="PEER-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0556" y="219737"/>
            <a:ext cx="2001422" cy="184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790442" y="2202353"/>
            <a:ext cx="11571990" cy="1547948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 smtClean="0">
                <a:solidFill>
                  <a:schemeClr val="bg1"/>
                </a:solidFill>
              </a:rPr>
              <a:t>Enter title here</a:t>
            </a:r>
            <a:endParaRPr lang="en-GB" sz="66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6210" y="24240090"/>
            <a:ext cx="11930485" cy="3336289"/>
          </a:xfrm>
          <a:prstGeom prst="rect">
            <a:avLst/>
          </a:prstGeom>
          <a:noFill/>
          <a:ln w="38100">
            <a:solidFill>
              <a:srgbClr val="61B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Insert text/diagram/picture here</a:t>
            </a:r>
          </a:p>
          <a:p>
            <a:pPr algn="ctr"/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13559669" y="17260994"/>
            <a:ext cx="6880980" cy="6500347"/>
          </a:xfrm>
          <a:prstGeom prst="rect">
            <a:avLst/>
          </a:prstGeom>
          <a:noFill/>
          <a:ln w="38100">
            <a:solidFill>
              <a:srgbClr val="61B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Insert text/diagram/picture here</a:t>
            </a:r>
          </a:p>
          <a:p>
            <a:pPr algn="ctr"/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696210" y="28418707"/>
            <a:ext cx="19744439" cy="1142604"/>
          </a:xfrm>
          <a:prstGeom prst="rect">
            <a:avLst/>
          </a:prstGeom>
          <a:noFill/>
          <a:ln w="38100">
            <a:solidFill>
              <a:srgbClr val="61B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dirty="0" smtClean="0">
              <a:solidFill>
                <a:schemeClr val="tx1"/>
              </a:solidFill>
            </a:endParaRPr>
          </a:p>
          <a:p>
            <a:pPr algn="ctr"/>
            <a:r>
              <a:rPr lang="en-GB" sz="4000" dirty="0">
                <a:solidFill>
                  <a:schemeClr val="tx1"/>
                </a:solidFill>
              </a:rPr>
              <a:t>By:  Insert author(s) name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423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63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Exeter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Allington, Simon</dc:creator>
  <cp:lastModifiedBy>Allington, Simon</cp:lastModifiedBy>
  <cp:revision>14</cp:revision>
  <dcterms:created xsi:type="dcterms:W3CDTF">2017-03-29T12:37:49Z</dcterms:created>
  <dcterms:modified xsi:type="dcterms:W3CDTF">2018-02-06T14:31:09Z</dcterms:modified>
</cp:coreProperties>
</file>