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7" r:id="rId2"/>
    <p:sldMasterId id="2147483672" r:id="rId3"/>
    <p:sldMasterId id="2147483677" r:id="rId4"/>
  </p:sldMasterIdLst>
  <p:sldIdLst>
    <p:sldId id="256" r:id="rId5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7"/>
    <p:restoredTop sz="96327"/>
  </p:normalViewPr>
  <p:slideViewPr>
    <p:cSldViewPr snapToGrid="0">
      <p:cViewPr>
        <p:scale>
          <a:sx n="16" d="100"/>
          <a:sy n="16" d="100"/>
        </p:scale>
        <p:origin x="5120" y="2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B7309CA-778A-C9E2-E061-E0A822288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090" y="5133471"/>
            <a:ext cx="19022411" cy="5851808"/>
          </a:xfrm>
        </p:spPr>
        <p:txBody>
          <a:bodyPr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730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5BA521-B640-43B5-69FB-996E9AF32870}"/>
              </a:ext>
            </a:extLst>
          </p:cNvPr>
          <p:cNvSpPr txBox="1">
            <a:spLocks/>
          </p:cNvSpPr>
          <p:nvPr userDrawn="1"/>
        </p:nvSpPr>
        <p:spPr>
          <a:xfrm>
            <a:off x="6822062" y="26726163"/>
            <a:ext cx="13896604" cy="2852324"/>
          </a:xfrm>
          <a:prstGeom prst="rect">
            <a:avLst/>
          </a:prstGeom>
        </p:spPr>
        <p:txBody>
          <a:bodyPr vert="horz" lIns="129462" tIns="64731" rIns="129462" bIns="64731" rtlCol="0" anchor="t">
            <a:normAutofit fontScale="92500" lnSpcReduction="10000"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720" b="0" i="0" kern="1200">
                <a:solidFill>
                  <a:schemeClr val="tx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n-GB" sz="11326" dirty="0">
                <a:solidFill>
                  <a:schemeClr val="bg1"/>
                </a:solidFill>
              </a:rPr>
              <a:t>Click to edit Master title style</a:t>
            </a:r>
            <a:endParaRPr lang="en-US" sz="1132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9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090" y="1606749"/>
            <a:ext cx="19022411" cy="585180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089" y="8169495"/>
            <a:ext cx="19022412" cy="16967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31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090" y="1606749"/>
            <a:ext cx="19022411" cy="585180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089" y="8169495"/>
            <a:ext cx="12293120" cy="16967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F79D59-82EF-D5F4-2C3D-7282B2E89A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451804" y="8169495"/>
            <a:ext cx="7416040" cy="169671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194"/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214212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44379A-143A-6179-660D-C4CB87D20740}"/>
              </a:ext>
            </a:extLst>
          </p:cNvPr>
          <p:cNvSpPr txBox="1">
            <a:spLocks/>
          </p:cNvSpPr>
          <p:nvPr userDrawn="1"/>
        </p:nvSpPr>
        <p:spPr>
          <a:xfrm>
            <a:off x="712923" y="1611881"/>
            <a:ext cx="16947680" cy="5851808"/>
          </a:xfrm>
          <a:prstGeom prst="rect">
            <a:avLst/>
          </a:prstGeom>
        </p:spPr>
        <p:txBody>
          <a:bodyPr vert="horz" lIns="129462" tIns="64731" rIns="129462" bIns="64731" rtlCol="0" anchor="t">
            <a:normAutofit fontScale="85000" lnSpcReduction="10000"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720" b="0" i="0" kern="1200">
                <a:solidFill>
                  <a:schemeClr val="tx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r>
              <a:rPr lang="en-GB" sz="19425" dirty="0"/>
              <a:t>Click to edit Master title style</a:t>
            </a:r>
            <a:endParaRPr lang="en-US" sz="19425" dirty="0"/>
          </a:p>
        </p:txBody>
      </p:sp>
    </p:spTree>
    <p:extLst>
      <p:ext uri="{BB962C8B-B14F-4D97-AF65-F5344CB8AC3E}">
        <p14:creationId xmlns:p14="http://schemas.microsoft.com/office/powerpoint/2010/main" val="1142578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AF9D485-4B26-B57F-E1A8-40BA6A073AC2}"/>
              </a:ext>
            </a:extLst>
          </p:cNvPr>
          <p:cNvSpPr txBox="1">
            <a:spLocks/>
          </p:cNvSpPr>
          <p:nvPr userDrawn="1"/>
        </p:nvSpPr>
        <p:spPr>
          <a:xfrm>
            <a:off x="360302" y="26726163"/>
            <a:ext cx="13896604" cy="2852324"/>
          </a:xfrm>
          <a:prstGeom prst="rect">
            <a:avLst/>
          </a:prstGeom>
        </p:spPr>
        <p:txBody>
          <a:bodyPr vert="horz" lIns="129462" tIns="64731" rIns="129462" bIns="64731" rtlCol="0" anchor="t">
            <a:normAutofit fontScale="92500" lnSpcReduction="10000"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720" b="0" i="0" kern="1200">
                <a:solidFill>
                  <a:schemeClr val="tx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GB" sz="11326" dirty="0">
                <a:solidFill>
                  <a:schemeClr val="bg1"/>
                </a:solidFill>
              </a:rPr>
              <a:t>Click to edit Master title style</a:t>
            </a:r>
            <a:endParaRPr lang="en-US" sz="1132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22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088" y="1606749"/>
            <a:ext cx="19022412" cy="585180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089" y="8169495"/>
            <a:ext cx="19022412" cy="16967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0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088" y="1606749"/>
            <a:ext cx="19022412" cy="585180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089" y="8169495"/>
            <a:ext cx="12293120" cy="16967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F79D59-82EF-D5F4-2C3D-7282B2E89A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451804" y="8169495"/>
            <a:ext cx="7416040" cy="169671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194"/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87259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44379A-143A-6179-660D-C4CB87D20740}"/>
              </a:ext>
            </a:extLst>
          </p:cNvPr>
          <p:cNvSpPr txBox="1">
            <a:spLocks/>
          </p:cNvSpPr>
          <p:nvPr userDrawn="1"/>
        </p:nvSpPr>
        <p:spPr>
          <a:xfrm>
            <a:off x="7126862" y="943478"/>
            <a:ext cx="13896604" cy="2852324"/>
          </a:xfrm>
          <a:prstGeom prst="rect">
            <a:avLst/>
          </a:prstGeom>
        </p:spPr>
        <p:txBody>
          <a:bodyPr vert="horz" lIns="129462" tIns="64731" rIns="129462" bIns="64731" rtlCol="0" anchor="t">
            <a:normAutofit fontScale="92500" lnSpcReduction="10000"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720" b="0" i="0" kern="1200">
                <a:solidFill>
                  <a:schemeClr val="tx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n-GB" sz="11326" dirty="0">
                <a:solidFill>
                  <a:schemeClr val="bg1"/>
                </a:solidFill>
              </a:rPr>
              <a:t>Click to edit Master title style</a:t>
            </a:r>
            <a:endParaRPr lang="en-US" sz="1132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4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090" y="5133471"/>
            <a:ext cx="19022411" cy="585180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4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089" y="11696217"/>
            <a:ext cx="12293120" cy="1696711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F79D59-82EF-D5F4-2C3D-7282B2E89A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451804" y="11696217"/>
            <a:ext cx="7416040" cy="169671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194"/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49644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8F80C-1D95-8CB2-E5C9-280CAC82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090" y="5133471"/>
            <a:ext cx="19022411" cy="5851808"/>
          </a:xfrm>
          <a:prstGeom prst="rect">
            <a:avLst/>
          </a:prstGeom>
        </p:spPr>
        <p:txBody>
          <a:bodyPr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9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88C693-078E-3D77-6C23-251E50B69F8A}"/>
              </a:ext>
            </a:extLst>
          </p:cNvPr>
          <p:cNvSpPr txBox="1">
            <a:spLocks/>
          </p:cNvSpPr>
          <p:nvPr userDrawn="1"/>
        </p:nvSpPr>
        <p:spPr>
          <a:xfrm>
            <a:off x="478513" y="943478"/>
            <a:ext cx="13896604" cy="2852324"/>
          </a:xfrm>
          <a:prstGeom prst="rect">
            <a:avLst/>
          </a:prstGeom>
        </p:spPr>
        <p:txBody>
          <a:bodyPr vert="horz" lIns="129462" tIns="64731" rIns="129462" bIns="64731" rtlCol="0" anchor="t">
            <a:normAutofit fontScale="92500" lnSpcReduction="10000"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720" b="0" i="0" kern="1200">
                <a:solidFill>
                  <a:schemeClr val="tx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GB" sz="11326" dirty="0">
                <a:solidFill>
                  <a:schemeClr val="bg1"/>
                </a:solidFill>
              </a:rPr>
              <a:t>Click to edit Master title style</a:t>
            </a:r>
            <a:endParaRPr lang="en-US" sz="1132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2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088" y="5133471"/>
            <a:ext cx="19022412" cy="585180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089" y="11696217"/>
            <a:ext cx="19022412" cy="16967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5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088" y="5133471"/>
            <a:ext cx="19022412" cy="585180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089" y="11696217"/>
            <a:ext cx="12293120" cy="16967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F79D59-82EF-D5F4-2C3D-7282B2E89A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451804" y="11696217"/>
            <a:ext cx="7416040" cy="169671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194"/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64199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44379A-143A-6179-660D-C4CB87D20740}"/>
              </a:ext>
            </a:extLst>
          </p:cNvPr>
          <p:cNvSpPr txBox="1">
            <a:spLocks/>
          </p:cNvSpPr>
          <p:nvPr userDrawn="1"/>
        </p:nvSpPr>
        <p:spPr>
          <a:xfrm>
            <a:off x="712923" y="1611881"/>
            <a:ext cx="16947680" cy="5851808"/>
          </a:xfrm>
          <a:prstGeom prst="rect">
            <a:avLst/>
          </a:prstGeom>
        </p:spPr>
        <p:txBody>
          <a:bodyPr vert="horz" lIns="129462" tIns="64731" rIns="129462" bIns="64731" rtlCol="0" anchor="t">
            <a:normAutofit fontScale="85000" lnSpcReduction="10000"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720" b="0" i="0" kern="1200">
                <a:solidFill>
                  <a:schemeClr val="tx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r>
              <a:rPr lang="en-GB" sz="19425" dirty="0"/>
              <a:t>Click to edit Master title style</a:t>
            </a:r>
            <a:endParaRPr lang="en-US" sz="19425" dirty="0"/>
          </a:p>
        </p:txBody>
      </p:sp>
    </p:spTree>
    <p:extLst>
      <p:ext uri="{BB962C8B-B14F-4D97-AF65-F5344CB8AC3E}">
        <p14:creationId xmlns:p14="http://schemas.microsoft.com/office/powerpoint/2010/main" val="129987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, square&#10;&#10;Description automatically generated">
            <a:extLst>
              <a:ext uri="{FF2B5EF4-FFF2-40B4-BE49-F238E27FC236}">
                <a16:creationId xmlns:a16="http://schemas.microsoft.com/office/drawing/2014/main" id="{29F8BC3C-FAD9-5D12-3904-7E450C639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706" y="0"/>
            <a:ext cx="21427331" cy="30275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88" y="5133471"/>
            <a:ext cx="19022412" cy="58518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89" y="11696217"/>
            <a:ext cx="19022412" cy="16967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8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2" r:id="rId3"/>
    <p:sldLayoutId id="2147483663" r:id="rId4"/>
  </p:sldLayoutIdLst>
  <p:txStyles>
    <p:titleStyle>
      <a:lvl1pPr algn="l" defTabSz="4036634" rtl="0" eaLnBrk="1" latinLnBrk="0" hangingPunct="1">
        <a:lnSpc>
          <a:spcPct val="90000"/>
        </a:lnSpc>
        <a:spcBef>
          <a:spcPct val="0"/>
        </a:spcBef>
        <a:buNone/>
        <a:defRPr sz="15000" b="0" i="0" kern="1200">
          <a:solidFill>
            <a:schemeClr val="tx1"/>
          </a:solidFill>
          <a:latin typeface="Outfit" pitchFamily="2" charset="0"/>
          <a:ea typeface="+mj-ea"/>
          <a:cs typeface="+mj-cs"/>
        </a:defRPr>
      </a:lvl1pPr>
    </p:titleStyle>
    <p:bodyStyle>
      <a:lvl1pPr marL="1009158" indent="-1009158" algn="l" defTabSz="4036634" rtl="0" eaLnBrk="1" latinLnBrk="0" hangingPunct="1">
        <a:lnSpc>
          <a:spcPct val="90000"/>
        </a:lnSpc>
        <a:spcBef>
          <a:spcPts val="4414"/>
        </a:spcBef>
        <a:buFont typeface="Arial" panose="020B0604020202020204" pitchFamily="34" charset="0"/>
        <a:buChar char="•"/>
        <a:defRPr sz="10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1pPr>
      <a:lvl2pPr marL="3027475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9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2pPr>
      <a:lvl3pPr marL="5045791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3pPr>
      <a:lvl4pPr marL="7064109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4pPr>
      <a:lvl5pPr marL="9082424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6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5pPr>
      <a:lvl6pPr marL="11100741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7" kern="1200">
          <a:solidFill>
            <a:schemeClr val="tx1"/>
          </a:solidFill>
          <a:latin typeface="+mn-lt"/>
          <a:ea typeface="+mn-ea"/>
          <a:cs typeface="+mn-cs"/>
        </a:defRPr>
      </a:lvl6pPr>
      <a:lvl7pPr marL="13119059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7" kern="1200">
          <a:solidFill>
            <a:schemeClr val="tx1"/>
          </a:solidFill>
          <a:latin typeface="+mn-lt"/>
          <a:ea typeface="+mn-ea"/>
          <a:cs typeface="+mn-cs"/>
        </a:defRPr>
      </a:lvl7pPr>
      <a:lvl8pPr marL="15137374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7" kern="1200">
          <a:solidFill>
            <a:schemeClr val="tx1"/>
          </a:solidFill>
          <a:latin typeface="+mn-lt"/>
          <a:ea typeface="+mn-ea"/>
          <a:cs typeface="+mn-cs"/>
        </a:defRPr>
      </a:lvl8pPr>
      <a:lvl9pPr marL="17155690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1pPr>
      <a:lvl2pPr marL="2018316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2pPr>
      <a:lvl3pPr marL="4036634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3pPr>
      <a:lvl4pPr marL="6054950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4pPr>
      <a:lvl5pPr marL="8073265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5pPr>
      <a:lvl6pPr marL="10091583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6pPr>
      <a:lvl7pPr marL="12109899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7pPr>
      <a:lvl8pPr marL="14128216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8pPr>
      <a:lvl9pPr marL="16146532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E1CE277E-B5CC-3787-E308-772AD7B9EF4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21427331" cy="30275213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3DD044E-58F7-80B4-ED50-29F47847A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088" y="5133471"/>
            <a:ext cx="19022412" cy="58518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4124F7B-4E3C-5AD7-B5B0-EC73B5A83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1089" y="11696217"/>
            <a:ext cx="19022412" cy="16967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1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l" defTabSz="4036634" rtl="0" eaLnBrk="1" latinLnBrk="0" hangingPunct="1">
        <a:lnSpc>
          <a:spcPct val="90000"/>
        </a:lnSpc>
        <a:spcBef>
          <a:spcPct val="0"/>
        </a:spcBef>
        <a:buNone/>
        <a:defRPr sz="15000" b="0" i="0" kern="1200">
          <a:solidFill>
            <a:schemeClr val="tx1"/>
          </a:solidFill>
          <a:latin typeface="Outfit" pitchFamily="2" charset="0"/>
          <a:ea typeface="+mj-ea"/>
          <a:cs typeface="+mj-cs"/>
        </a:defRPr>
      </a:lvl1pPr>
    </p:titleStyle>
    <p:bodyStyle>
      <a:lvl1pPr marL="1009158" indent="-1009158" algn="l" defTabSz="4036634" rtl="0" eaLnBrk="1" latinLnBrk="0" hangingPunct="1">
        <a:lnSpc>
          <a:spcPct val="90000"/>
        </a:lnSpc>
        <a:spcBef>
          <a:spcPts val="4414"/>
        </a:spcBef>
        <a:buFont typeface="Arial" panose="020B0604020202020204" pitchFamily="34" charset="0"/>
        <a:buChar char="•"/>
        <a:defRPr sz="10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1pPr>
      <a:lvl2pPr marL="3027475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9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2pPr>
      <a:lvl3pPr marL="5045791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3pPr>
      <a:lvl4pPr marL="7064109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4pPr>
      <a:lvl5pPr marL="9082424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6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5pPr>
      <a:lvl6pPr marL="11100741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7" kern="1200">
          <a:solidFill>
            <a:schemeClr val="tx1"/>
          </a:solidFill>
          <a:latin typeface="+mn-lt"/>
          <a:ea typeface="+mn-ea"/>
          <a:cs typeface="+mn-cs"/>
        </a:defRPr>
      </a:lvl6pPr>
      <a:lvl7pPr marL="13119059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7" kern="1200">
          <a:solidFill>
            <a:schemeClr val="tx1"/>
          </a:solidFill>
          <a:latin typeface="+mn-lt"/>
          <a:ea typeface="+mn-ea"/>
          <a:cs typeface="+mn-cs"/>
        </a:defRPr>
      </a:lvl7pPr>
      <a:lvl8pPr marL="15137374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7" kern="1200">
          <a:solidFill>
            <a:schemeClr val="tx1"/>
          </a:solidFill>
          <a:latin typeface="+mn-lt"/>
          <a:ea typeface="+mn-ea"/>
          <a:cs typeface="+mn-cs"/>
        </a:defRPr>
      </a:lvl8pPr>
      <a:lvl9pPr marL="17155690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1pPr>
      <a:lvl2pPr marL="2018316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2pPr>
      <a:lvl3pPr marL="4036634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3pPr>
      <a:lvl4pPr marL="6054950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4pPr>
      <a:lvl5pPr marL="8073265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5pPr>
      <a:lvl6pPr marL="10091583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6pPr>
      <a:lvl7pPr marL="12109899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7pPr>
      <a:lvl8pPr marL="14128216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8pPr>
      <a:lvl9pPr marL="16146532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202EFE6E-7DF8-AA35-1806-1EB517DB328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21427331" cy="30275213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E8B68FD-2EFA-3979-3EB2-97C4453E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088" y="988191"/>
            <a:ext cx="19022412" cy="58518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237B224-1460-3FCE-F80E-81014B686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1089" y="7550937"/>
            <a:ext cx="19022412" cy="16967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9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4036634" rtl="0" eaLnBrk="1" latinLnBrk="0" hangingPunct="1">
        <a:lnSpc>
          <a:spcPct val="90000"/>
        </a:lnSpc>
        <a:spcBef>
          <a:spcPct val="0"/>
        </a:spcBef>
        <a:buNone/>
        <a:defRPr sz="15000" b="0" i="0" kern="1200">
          <a:solidFill>
            <a:schemeClr val="tx1"/>
          </a:solidFill>
          <a:latin typeface="Outfit" pitchFamily="2" charset="0"/>
          <a:ea typeface="+mj-ea"/>
          <a:cs typeface="+mj-cs"/>
        </a:defRPr>
      </a:lvl1pPr>
    </p:titleStyle>
    <p:bodyStyle>
      <a:lvl1pPr marL="1009158" indent="-1009158" algn="l" defTabSz="4036634" rtl="0" eaLnBrk="1" latinLnBrk="0" hangingPunct="1">
        <a:lnSpc>
          <a:spcPct val="90000"/>
        </a:lnSpc>
        <a:spcBef>
          <a:spcPts val="4414"/>
        </a:spcBef>
        <a:buFont typeface="Arial" panose="020B0604020202020204" pitchFamily="34" charset="0"/>
        <a:buChar char="•"/>
        <a:defRPr sz="10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1pPr>
      <a:lvl2pPr marL="3027475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9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2pPr>
      <a:lvl3pPr marL="5045791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3pPr>
      <a:lvl4pPr marL="7064109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4pPr>
      <a:lvl5pPr marL="9082424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6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5pPr>
      <a:lvl6pPr marL="11100741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7" kern="1200">
          <a:solidFill>
            <a:schemeClr val="tx1"/>
          </a:solidFill>
          <a:latin typeface="+mn-lt"/>
          <a:ea typeface="+mn-ea"/>
          <a:cs typeface="+mn-cs"/>
        </a:defRPr>
      </a:lvl6pPr>
      <a:lvl7pPr marL="13119059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7" kern="1200">
          <a:solidFill>
            <a:schemeClr val="tx1"/>
          </a:solidFill>
          <a:latin typeface="+mn-lt"/>
          <a:ea typeface="+mn-ea"/>
          <a:cs typeface="+mn-cs"/>
        </a:defRPr>
      </a:lvl7pPr>
      <a:lvl8pPr marL="15137374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7" kern="1200">
          <a:solidFill>
            <a:schemeClr val="tx1"/>
          </a:solidFill>
          <a:latin typeface="+mn-lt"/>
          <a:ea typeface="+mn-ea"/>
          <a:cs typeface="+mn-cs"/>
        </a:defRPr>
      </a:lvl8pPr>
      <a:lvl9pPr marL="17155690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1pPr>
      <a:lvl2pPr marL="2018316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2pPr>
      <a:lvl3pPr marL="4036634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3pPr>
      <a:lvl4pPr marL="6054950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4pPr>
      <a:lvl5pPr marL="8073265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5pPr>
      <a:lvl6pPr marL="10091583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6pPr>
      <a:lvl7pPr marL="12109899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7pPr>
      <a:lvl8pPr marL="14128216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8pPr>
      <a:lvl9pPr marL="16146532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5AB12EE4-1CB9-2D88-B897-3DDB15BD497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21427331" cy="30275213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D561B31-5815-2B58-AF25-630CCADCB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088" y="988191"/>
            <a:ext cx="19022412" cy="58518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51884CC-3868-3ED6-C99F-11B1BE4EE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1089" y="7550937"/>
            <a:ext cx="19022412" cy="16967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0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l" defTabSz="4036634" rtl="0" eaLnBrk="1" latinLnBrk="0" hangingPunct="1">
        <a:lnSpc>
          <a:spcPct val="90000"/>
        </a:lnSpc>
        <a:spcBef>
          <a:spcPct val="0"/>
        </a:spcBef>
        <a:buNone/>
        <a:defRPr sz="15000" b="0" i="0" kern="1200">
          <a:solidFill>
            <a:schemeClr val="tx1"/>
          </a:solidFill>
          <a:latin typeface="Outfit" pitchFamily="2" charset="0"/>
          <a:ea typeface="+mj-ea"/>
          <a:cs typeface="+mj-cs"/>
        </a:defRPr>
      </a:lvl1pPr>
    </p:titleStyle>
    <p:bodyStyle>
      <a:lvl1pPr marL="1009158" indent="-1009158" algn="l" defTabSz="4036634" rtl="0" eaLnBrk="1" latinLnBrk="0" hangingPunct="1">
        <a:lnSpc>
          <a:spcPct val="90000"/>
        </a:lnSpc>
        <a:spcBef>
          <a:spcPts val="4414"/>
        </a:spcBef>
        <a:buFont typeface="Arial" panose="020B0604020202020204" pitchFamily="34" charset="0"/>
        <a:buChar char="•"/>
        <a:defRPr sz="10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1pPr>
      <a:lvl2pPr marL="3027475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9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2pPr>
      <a:lvl3pPr marL="5045791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3pPr>
      <a:lvl4pPr marL="7064109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4pPr>
      <a:lvl5pPr marL="9082424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6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5pPr>
      <a:lvl6pPr marL="11100741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7" kern="1200">
          <a:solidFill>
            <a:schemeClr val="tx1"/>
          </a:solidFill>
          <a:latin typeface="+mn-lt"/>
          <a:ea typeface="+mn-ea"/>
          <a:cs typeface="+mn-cs"/>
        </a:defRPr>
      </a:lvl6pPr>
      <a:lvl7pPr marL="13119059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7" kern="1200">
          <a:solidFill>
            <a:schemeClr val="tx1"/>
          </a:solidFill>
          <a:latin typeface="+mn-lt"/>
          <a:ea typeface="+mn-ea"/>
          <a:cs typeface="+mn-cs"/>
        </a:defRPr>
      </a:lvl7pPr>
      <a:lvl8pPr marL="15137374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7" kern="1200">
          <a:solidFill>
            <a:schemeClr val="tx1"/>
          </a:solidFill>
          <a:latin typeface="+mn-lt"/>
          <a:ea typeface="+mn-ea"/>
          <a:cs typeface="+mn-cs"/>
        </a:defRPr>
      </a:lvl8pPr>
      <a:lvl9pPr marL="17155690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1pPr>
      <a:lvl2pPr marL="2018316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2pPr>
      <a:lvl3pPr marL="4036634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3pPr>
      <a:lvl4pPr marL="6054950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4pPr>
      <a:lvl5pPr marL="8073265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5pPr>
      <a:lvl6pPr marL="10091583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6pPr>
      <a:lvl7pPr marL="12109899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7pPr>
      <a:lvl8pPr marL="14128216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8pPr>
      <a:lvl9pPr marL="16146532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DD713-1887-E13A-00B7-7C1A3E4C5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9DAD685-0877-0707-D5E7-FFB643CAF3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362"/>
          <a:stretch/>
        </p:blipFill>
        <p:spPr>
          <a:xfrm>
            <a:off x="-1" y="-1"/>
            <a:ext cx="21383625" cy="3027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63511"/>
      </p:ext>
    </p:extLst>
  </p:cSld>
  <p:clrMapOvr>
    <a:masterClrMapping/>
  </p:clrMapOvr>
</p:sld>
</file>

<file path=ppt/theme/theme1.xml><?xml version="1.0" encoding="utf-8"?>
<a:theme xmlns:a="http://schemas.openxmlformats.org/drawingml/2006/main" name="A1 landscape_logo top lef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1 poster_portrait" id="{D9AEC54B-322E-984B-A1FF-1991049AC4F1}" vid="{A378E7F8-9892-6B44-AD82-0B7064BE5DB5}"/>
    </a:ext>
  </a:extLst>
</a:theme>
</file>

<file path=ppt/theme/theme2.xml><?xml version="1.0" encoding="utf-8"?>
<a:theme xmlns:a="http://schemas.openxmlformats.org/drawingml/2006/main" name="A1 landscape_logo top righ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1 poster_portrait" id="{D9AEC54B-322E-984B-A1FF-1991049AC4F1}" vid="{E042F0EF-FF65-7A40-983B-07A780C7C625}"/>
    </a:ext>
  </a:extLst>
</a:theme>
</file>

<file path=ppt/theme/theme3.xml><?xml version="1.0" encoding="utf-8"?>
<a:theme xmlns:a="http://schemas.openxmlformats.org/drawingml/2006/main" name="A1 landscape_logo bottom lef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1 poster_portrait" id="{D9AEC54B-322E-984B-A1FF-1991049AC4F1}" vid="{902B467E-FE0A-BB4A-BAFD-537BC1E8A8D4}"/>
    </a:ext>
  </a:extLst>
</a:theme>
</file>

<file path=ppt/theme/theme4.xml><?xml version="1.0" encoding="utf-8"?>
<a:theme xmlns:a="http://schemas.openxmlformats.org/drawingml/2006/main" name="A1 landscape_logo bottom righ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1 poster_portrait" id="{D9AEC54B-322E-984B-A1FF-1991049AC4F1}" vid="{01771BB3-83C2-E44D-9146-B866B8EC6D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Outfit</vt:lpstr>
      <vt:lpstr>A1 landscape_logo top left</vt:lpstr>
      <vt:lpstr>A1 landscape_logo top right</vt:lpstr>
      <vt:lpstr>A1 landscape_logo bottom left</vt:lpstr>
      <vt:lpstr>A1 landscape_logo bottom right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Coles, Andy</dc:creator>
  <cp:lastModifiedBy>Coles, Andy</cp:lastModifiedBy>
  <cp:revision>8</cp:revision>
  <dcterms:created xsi:type="dcterms:W3CDTF">2022-09-28T15:39:32Z</dcterms:created>
  <dcterms:modified xsi:type="dcterms:W3CDTF">2022-09-29T15:36:51Z</dcterms:modified>
</cp:coreProperties>
</file>