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2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EF1"/>
    <a:srgbClr val="B2EDF0"/>
    <a:srgbClr val="95E7EB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18" autoAdjust="0"/>
  </p:normalViewPr>
  <p:slideViewPr>
    <p:cSldViewPr>
      <p:cViewPr varScale="1">
        <p:scale>
          <a:sx n="66" d="100"/>
          <a:sy n="66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94A2E-D84C-4311-9631-2BF51DBCD5F4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840CB-64B2-4174-A169-2E6C0D638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0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40CB-64B2-4174-A169-2E6C0D638D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8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Went in with a vague understanding of geoengineering </a:t>
            </a:r>
          </a:p>
          <a:p>
            <a:r>
              <a:rPr lang="en-GB" dirty="0" smtClean="0"/>
              <a:t>Researched </a:t>
            </a:r>
          </a:p>
          <a:p>
            <a:r>
              <a:rPr lang="en-GB" dirty="0" smtClean="0"/>
              <a:t>Discovered how controversial it is, despite the fact that people don’t know much about it </a:t>
            </a:r>
          </a:p>
          <a:p>
            <a:r>
              <a:rPr lang="en-GB" dirty="0" smtClean="0"/>
              <a:t>Decided to create something to increase people’s knowledge about the potential of geoengineering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40CB-64B2-4174-A169-2E6C0D638D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9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40CB-64B2-4174-A169-2E6C0D638D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12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Need for cooperation to form solutions </a:t>
            </a:r>
          </a:p>
          <a:p>
            <a:r>
              <a:rPr lang="en-GB" dirty="0" smtClean="0"/>
              <a:t>Politicians, scientists, activists, corporations and engineers have different resources that together can utilise geoengineering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840CB-64B2-4174-A169-2E6C0D638D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7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3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1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8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3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0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6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9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4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48ED-096F-4C74-979E-727C676710EC}" type="datetimeFigureOut">
              <a:rPr lang="en-GB" smtClean="0"/>
              <a:t>07/06/2018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57A94-FADE-4452-94A5-063699EDB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modernize.com/wp-content/uploads/2016/10/Cool-roof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clipart.com/gimg/4572FA879B4E87F6/13984216-Tropical-island-with-funny-sun-character--Stock-Vector-island-cartoon-tree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nfoniac.com/environment/latest-invention-synthetic-tree-to-collect-huge-amounts-of-co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www.123rf.com/photo_16508341_young-trees-in-the-nursery-for-growing-spruce-for-christmas-belgium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liascleaners.co.uk/stories/ice-removes-wrinkles-from-clothes-in-minut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pinterest.com/pin/40257965416397479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g0.etsystatic.com/041/1/5341269/il_570xN.605720832_sqzn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691680" y="2996952"/>
            <a:ext cx="5688632" cy="4254670"/>
            <a:chOff x="1691680" y="3296906"/>
            <a:chExt cx="5040428" cy="356685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48056">
              <a:off x="2530476" y="2907399"/>
              <a:ext cx="3233121" cy="430628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rot="16198244">
              <a:off x="4076501" y="4208157"/>
              <a:ext cx="543157" cy="4768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91680" y="3296906"/>
              <a:ext cx="4992977" cy="3040768"/>
              <a:chOff x="1668517" y="3296906"/>
              <a:chExt cx="4992977" cy="3040768"/>
            </a:xfrm>
          </p:grpSpPr>
          <p:sp>
            <p:nvSpPr>
              <p:cNvPr id="13" name="Rectangle 12"/>
              <p:cNvSpPr/>
              <p:nvPr/>
            </p:nvSpPr>
            <p:spPr>
              <a:xfrm rot="21190498">
                <a:off x="6118909" y="3296906"/>
                <a:ext cx="542585" cy="30407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497596">
                <a:off x="1668517" y="3487476"/>
                <a:ext cx="542585" cy="282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200000">
                <a:off x="4033201" y="1578727"/>
                <a:ext cx="236484" cy="37746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899592" y="116633"/>
            <a:ext cx="7200800" cy="3096344"/>
            <a:chOff x="5162048" y="35987723"/>
            <a:chExt cx="21499219" cy="530513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048" y="35987723"/>
              <a:ext cx="21499219" cy="5305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accent1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41" t="39729" r="36157" b="35120"/>
            <a:stretch>
              <a:fillRect/>
            </a:stretch>
          </p:blipFill>
          <p:spPr bwMode="auto">
            <a:xfrm>
              <a:off x="5634931" y="36381926"/>
              <a:ext cx="20603950" cy="4530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1057976" y="1268760"/>
            <a:ext cx="273664" cy="216024"/>
          </a:xfrm>
          <a:prstGeom prst="rect">
            <a:avLst/>
          </a:prstGeom>
          <a:solidFill>
            <a:srgbClr val="B5EEF1"/>
          </a:solidFill>
          <a:ln>
            <a:solidFill>
              <a:srgbClr val="B5EE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Initial observations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3754760" cy="504711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Went in with a vague understanding of geoengineering </a:t>
            </a:r>
          </a:p>
          <a:p>
            <a:r>
              <a:rPr lang="en-GB" dirty="0" smtClean="0"/>
              <a:t>Controversial subject</a:t>
            </a:r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reate </a:t>
            </a:r>
            <a:r>
              <a:rPr lang="en-GB" dirty="0" smtClean="0"/>
              <a:t>something to </a:t>
            </a:r>
            <a:r>
              <a:rPr lang="en-GB" dirty="0" smtClean="0"/>
              <a:t>increase </a:t>
            </a:r>
            <a:r>
              <a:rPr lang="en-GB" dirty="0" smtClean="0"/>
              <a:t>knowledge </a:t>
            </a:r>
            <a:r>
              <a:rPr lang="en-GB" dirty="0" smtClean="0"/>
              <a:t>of geoengineering potential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206875" cy="220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Should You Turn Your Roof White to Save Energy? - Moderniz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06" y="3933056"/>
            <a:ext cx="3748694" cy="2490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board game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G</a:t>
            </a:r>
            <a:r>
              <a:rPr lang="en-GB" dirty="0" smtClean="0"/>
              <a:t>ame set on an island surrounded by slowly meltin</a:t>
            </a:r>
            <a:r>
              <a:rPr lang="en-GB" dirty="0" smtClean="0"/>
              <a:t>g ice </a:t>
            </a:r>
          </a:p>
          <a:p>
            <a:r>
              <a:rPr lang="en-GB" dirty="0"/>
              <a:t>P</a:t>
            </a:r>
            <a:r>
              <a:rPr lang="en-GB" dirty="0" smtClean="0"/>
              <a:t>layers must work together to collaboratively buy geoengineering technologies to plug the holes in the sea wall </a:t>
            </a:r>
          </a:p>
          <a:p>
            <a:r>
              <a:rPr lang="en-GB" dirty="0" smtClean="0"/>
              <a:t>Highlight </a:t>
            </a:r>
            <a:r>
              <a:rPr lang="en-GB" dirty="0" smtClean="0"/>
              <a:t>the importance of cooperation between different groups </a:t>
            </a:r>
            <a:r>
              <a:rPr lang="en-GB" dirty="0" smtClean="0"/>
              <a:t>to </a:t>
            </a:r>
            <a:r>
              <a:rPr lang="en-GB" dirty="0" smtClean="0"/>
              <a:t>prevent </a:t>
            </a:r>
            <a:r>
              <a:rPr lang="en-GB" dirty="0" smtClean="0"/>
              <a:t>further </a:t>
            </a:r>
            <a:r>
              <a:rPr lang="en-GB" dirty="0" smtClean="0"/>
              <a:t>temperature increase </a:t>
            </a:r>
            <a:endParaRPr lang="en-GB" dirty="0" smtClean="0"/>
          </a:p>
        </p:txBody>
      </p:sp>
      <p:pic>
        <p:nvPicPr>
          <p:cNvPr id="2052" name="Picture 4" descr="Cartoon Tropical Island Clipart (68+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82601"/>
            <a:ext cx="36957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does it teach?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525963"/>
          </a:xfrm>
        </p:spPr>
        <p:txBody>
          <a:bodyPr numCol="2">
            <a:normAutofit/>
          </a:bodyPr>
          <a:lstStyle/>
          <a:p>
            <a:r>
              <a:rPr lang="en-GB" sz="2800" dirty="0" smtClean="0"/>
              <a:t>Space mirrors </a:t>
            </a:r>
          </a:p>
          <a:p>
            <a:r>
              <a:rPr lang="en-GB" sz="2800" dirty="0" smtClean="0"/>
              <a:t>Cloud seeding </a:t>
            </a:r>
          </a:p>
          <a:p>
            <a:r>
              <a:rPr lang="en-GB" sz="2800" dirty="0" smtClean="0"/>
              <a:t>Artificial trees </a:t>
            </a:r>
          </a:p>
          <a:p>
            <a:r>
              <a:rPr lang="en-GB" sz="2800" dirty="0" smtClean="0"/>
              <a:t>Ocean fertiliser </a:t>
            </a:r>
          </a:p>
          <a:p>
            <a:r>
              <a:rPr lang="en-GB" sz="2800" dirty="0" smtClean="0"/>
              <a:t>Aerosols </a:t>
            </a:r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Roof whitening </a:t>
            </a:r>
          </a:p>
          <a:p>
            <a:r>
              <a:rPr lang="en-GB" sz="2800" dirty="0" smtClean="0"/>
              <a:t>Carbonate addition </a:t>
            </a:r>
          </a:p>
          <a:p>
            <a:r>
              <a:rPr lang="en-GB" sz="2800" dirty="0" smtClean="0"/>
              <a:t>Biochar </a:t>
            </a:r>
          </a:p>
          <a:p>
            <a:r>
              <a:rPr lang="en-GB" sz="2800" dirty="0" smtClean="0"/>
              <a:t>Afforesting </a:t>
            </a:r>
          </a:p>
          <a:p>
            <a:r>
              <a:rPr lang="en-GB" sz="2800" dirty="0" smtClean="0"/>
              <a:t>Reflective crops</a:t>
            </a:r>
          </a:p>
          <a:p>
            <a:r>
              <a:rPr lang="en-GB" sz="2800" dirty="0" smtClean="0"/>
              <a:t>Roof whitening </a:t>
            </a:r>
            <a:r>
              <a:rPr lang="en-GB" sz="2800" dirty="0" smtClean="0"/>
              <a:t> </a:t>
            </a:r>
          </a:p>
        </p:txBody>
      </p:sp>
      <p:pic>
        <p:nvPicPr>
          <p:cNvPr id="3076" name="Picture 4" descr="Image result for co2 sucking artificial tree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4"/>
          <a:stretch/>
        </p:blipFill>
        <p:spPr bwMode="auto">
          <a:xfrm>
            <a:off x="6228185" y="4526217"/>
            <a:ext cx="2915815" cy="23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young tree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/>
          <a:stretch/>
        </p:blipFill>
        <p:spPr bwMode="auto">
          <a:xfrm>
            <a:off x="0" y="4556985"/>
            <a:ext cx="3264371" cy="23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177281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27917" r="47994" b="13750"/>
          <a:stretch/>
        </p:blipFill>
        <p:spPr bwMode="auto">
          <a:xfrm>
            <a:off x="3256169" y="4534636"/>
            <a:ext cx="2972016" cy="235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1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13966 L 0.00503 -0.269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6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Importance of cooperation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for cooperation to form </a:t>
            </a:r>
            <a:r>
              <a:rPr lang="en-GB" dirty="0" smtClean="0"/>
              <a:t>solutions </a:t>
            </a:r>
          </a:p>
          <a:p>
            <a:r>
              <a:rPr lang="en-GB" dirty="0" smtClean="0"/>
              <a:t>Players have </a:t>
            </a:r>
            <a:r>
              <a:rPr lang="en-GB" dirty="0" smtClean="0"/>
              <a:t>different resources that together </a:t>
            </a:r>
            <a:r>
              <a:rPr lang="en-GB" dirty="0" smtClean="0"/>
              <a:t>can utilise geoengineering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28125" r="49751" b="32500"/>
          <a:stretch/>
        </p:blipFill>
        <p:spPr bwMode="auto">
          <a:xfrm>
            <a:off x="4860032" y="4053390"/>
            <a:ext cx="4027446" cy="24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t="45059" r="49887" b="15424"/>
          <a:stretch/>
        </p:blipFill>
        <p:spPr bwMode="auto">
          <a:xfrm>
            <a:off x="395536" y="4077072"/>
            <a:ext cx="3967119" cy="238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Symbolism of island and melting ice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Climate change is a pressing issue, and we need to find ways to cool the planet quickly </a:t>
            </a:r>
            <a:endParaRPr lang="en-GB" dirty="0"/>
          </a:p>
        </p:txBody>
      </p:sp>
      <p:pic>
        <p:nvPicPr>
          <p:cNvPr id="5122" name="Picture 2" descr="Image result for i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686"/>
            <a:ext cx="3910211" cy="29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ild game shape bo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8957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logistics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Reused ABS plastic </a:t>
            </a:r>
            <a:r>
              <a:rPr lang="en-GB" dirty="0" smtClean="0"/>
              <a:t>– waterproof and tough, so can survive the repeated expansion of the ice </a:t>
            </a:r>
          </a:p>
          <a:p>
            <a:r>
              <a:rPr lang="en-GB" b="1" dirty="0" smtClean="0"/>
              <a:t>Ice</a:t>
            </a:r>
            <a:endParaRPr lang="en-GB" dirty="0" smtClean="0"/>
          </a:p>
          <a:p>
            <a:r>
              <a:rPr lang="en-GB" b="1" dirty="0" smtClean="0"/>
              <a:t>Metal counters </a:t>
            </a:r>
          </a:p>
          <a:p>
            <a:r>
              <a:rPr lang="en-GB" b="1" dirty="0" smtClean="0"/>
              <a:t>Cards</a:t>
            </a:r>
            <a:r>
              <a:rPr lang="en-GB" dirty="0" smtClean="0"/>
              <a:t> for game characters, chance cards, question cards, and technologies</a:t>
            </a:r>
          </a:p>
          <a:p>
            <a:r>
              <a:rPr lang="en-GB" dirty="0" smtClean="0"/>
              <a:t>Money, resources and knowledge </a:t>
            </a:r>
            <a:r>
              <a:rPr lang="en-GB" b="1" dirty="0" smtClean="0"/>
              <a:t>tokens </a:t>
            </a:r>
          </a:p>
          <a:p>
            <a:endParaRPr lang="en-GB" dirty="0" smtClean="0"/>
          </a:p>
        </p:txBody>
      </p:sp>
      <p:pic>
        <p:nvPicPr>
          <p:cNvPr id="6146" name="Picture 2" descr="https://www.bing.com/th?id=OIP.YLWrXb9AlJS0lSmuuYY0VQHaDo&amp;pid=Ap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r="9260"/>
          <a:stretch/>
        </p:blipFill>
        <p:spPr bwMode="auto">
          <a:xfrm>
            <a:off x="6156176" y="1268760"/>
            <a:ext cx="2801258" cy="16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pongebob Game Monopoly Pieces Metal Pewter Tokens ..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6" b="98974" l="0" r="99422">
                        <a14:foregroundMark x1="58574" y1="79231" x2="48362" y2="72051"/>
                        <a14:foregroundMark x1="34297" y1="74359" x2="39499" y2="62564"/>
                        <a14:foregroundMark x1="12331" y1="50769" x2="21195" y2="43846"/>
                        <a14:foregroundMark x1="37187" y1="40513" x2="31792" y2="34359"/>
                        <a14:foregroundMark x1="59152" y1="38205" x2="64355" y2="35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05" y="2852936"/>
            <a:ext cx="2451999" cy="18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did we learn?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pressing twenty first century  problem </a:t>
            </a:r>
          </a:p>
          <a:p>
            <a:r>
              <a:rPr lang="en-GB" dirty="0" smtClean="0"/>
              <a:t>Increased understanding o</a:t>
            </a:r>
            <a:r>
              <a:rPr lang="en-GB" dirty="0" smtClean="0"/>
              <a:t>f geoengineering whilst producing a product to educate others </a:t>
            </a:r>
          </a:p>
          <a:p>
            <a:r>
              <a:rPr lang="en-GB" dirty="0" smtClean="0"/>
              <a:t>Product development</a:t>
            </a:r>
          </a:p>
          <a:p>
            <a:r>
              <a:rPr lang="en-GB" dirty="0" smtClean="0"/>
              <a:t>Dynamics of a group project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Drawing board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5536" y="4881934"/>
            <a:ext cx="1872208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1244366"/>
            <a:ext cx="1872208" cy="118813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47864" y="4665910"/>
            <a:ext cx="194421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430346" y="1244366"/>
            <a:ext cx="1872208" cy="923330"/>
          </a:xfrm>
          <a:prstGeom prst="rect">
            <a:avLst/>
          </a:prstGeom>
          <a:solidFill>
            <a:srgbClr val="FFFF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347864" y="1196752"/>
            <a:ext cx="1872208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5536" y="125714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Debate on geoengineering: Solution or Problem?  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39752" y="1711949"/>
            <a:ext cx="936104" cy="1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7864" y="1172358"/>
            <a:ext cx="1803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Problems: unengaging, time constraint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588224" y="1257140"/>
            <a:ext cx="155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Board game idea</a:t>
            </a:r>
            <a:endParaRPr lang="en-GB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97476" y="1622408"/>
            <a:ext cx="9027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366101" y="2245328"/>
            <a:ext cx="0" cy="727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5536" y="3091587"/>
            <a:ext cx="1872208" cy="91592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83400" y="3091588"/>
            <a:ext cx="1872208" cy="916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347865" y="2872246"/>
            <a:ext cx="1944215" cy="1193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483400" y="3084180"/>
            <a:ext cx="1872207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Vote: debate or board game?  BOARD GAME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396395" y="2865710"/>
            <a:ext cx="1823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Difficulty in making a simple but informative game 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364088" y="3542620"/>
            <a:ext cx="10028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339752" y="3545844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5536" y="322267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Fun prioritised over depth 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95636" y="4082696"/>
            <a:ext cx="0" cy="727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5536" y="4916774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BUT cost and efficiency of products proportionally correct  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416159" y="4665910"/>
            <a:ext cx="1803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problems with using water and ice</a:t>
            </a:r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339752" y="5714330"/>
            <a:ext cx="936104" cy="1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397476" y="5653805"/>
            <a:ext cx="936104" cy="1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13333" r="14921" b="13333"/>
          <a:stretch/>
        </p:blipFill>
        <p:spPr>
          <a:xfrm>
            <a:off x="6436484" y="4671590"/>
            <a:ext cx="2519140" cy="1794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Rectangle 41"/>
          <p:cNvSpPr/>
          <p:nvPr/>
        </p:nvSpPr>
        <p:spPr>
          <a:xfrm>
            <a:off x="3347865" y="5655438"/>
            <a:ext cx="194421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3416159" y="5674022"/>
            <a:ext cx="180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Difficulty fact-checking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7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321</Words>
  <Application>Microsoft Office PowerPoint</Application>
  <PresentationFormat>On-screen Show (4:3)</PresentationFormat>
  <Paragraphs>58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Initial observations </vt:lpstr>
      <vt:lpstr>Aims of board game </vt:lpstr>
      <vt:lpstr>What does it teach? </vt:lpstr>
      <vt:lpstr>Importance of cooperation </vt:lpstr>
      <vt:lpstr>Symbolism of island and melting ice </vt:lpstr>
      <vt:lpstr>The logistics</vt:lpstr>
      <vt:lpstr>What did we learn? </vt:lpstr>
      <vt:lpstr>Drawing board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Malwina</dc:creator>
  <cp:lastModifiedBy>Malwina</cp:lastModifiedBy>
  <cp:revision>29</cp:revision>
  <dcterms:created xsi:type="dcterms:W3CDTF">2018-06-06T13:51:32Z</dcterms:created>
  <dcterms:modified xsi:type="dcterms:W3CDTF">2018-06-07T22:24:08Z</dcterms:modified>
</cp:coreProperties>
</file>