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6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6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6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7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2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5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BA6C-69BF-4AAC-A16A-8BE4200E5F25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BAB7-C0EC-4471-AF56-5A4857C19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eorgegloyens.com/GrandChallenges/SugarRush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6" t="9584" r="20594" b="6313"/>
          <a:stretch/>
        </p:blipFill>
        <p:spPr bwMode="auto">
          <a:xfrm>
            <a:off x="0" y="-27384"/>
            <a:ext cx="9144000" cy="705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5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Catamaran Black" panose="00000A00000000000000" pitchFamily="2" charset="0"/>
                <a:cs typeface="Catamaran Black" panose="00000A00000000000000" pitchFamily="2" charset="0"/>
              </a:rPr>
              <a:t>Our Campaign</a:t>
            </a:r>
            <a:endParaRPr lang="en-GB" sz="6000" dirty="0">
              <a:solidFill>
                <a:schemeClr val="bg1">
                  <a:lumMod val="95000"/>
                </a:schemeClr>
              </a:solidFill>
              <a:latin typeface="Catamaran Black" panose="00000A00000000000000" pitchFamily="2" charset="0"/>
              <a:cs typeface="Catamaran Black" panose="00000A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7584" y="1600200"/>
            <a:ext cx="7560840" cy="4637112"/>
          </a:xfrm>
          <a:noFill/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Do we know how much sugar we’re eating?</a:t>
            </a: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How much sugar is there in a Costa blueberry muffin?</a:t>
            </a:r>
          </a:p>
          <a:p>
            <a:endParaRPr lang="en-US" sz="2800" dirty="0">
              <a:solidFill>
                <a:schemeClr val="bg1">
                  <a:lumMod val="95000"/>
                </a:schemeClr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The average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American eats around 80g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of sugar 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day (20 teaspoons),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which has serious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long-term implications. (Daily allowance 30g.)</a:t>
            </a: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Blueberry Muffin: 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40.8g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  <a:b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</a:br>
            <a:endParaRPr lang="en-US" sz="2800" dirty="0">
              <a:solidFill>
                <a:schemeClr val="bg1">
                  <a:lumMod val="95000"/>
                </a:schemeClr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Our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solution</a:t>
            </a:r>
            <a:endParaRPr lang="en-US" dirty="0">
              <a:solidFill>
                <a:schemeClr val="bg1">
                  <a:lumMod val="95000"/>
                </a:schemeClr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endParaRPr lang="en-GB" dirty="0">
              <a:solidFill>
                <a:schemeClr val="bg1">
                  <a:lumMod val="95000"/>
                </a:schemeClr>
              </a:solidFill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81985"/>
            <a:ext cx="2664296" cy="271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220"/>
            <a:ext cx="9144000" cy="630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5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1" t="12308" r="35530" b="10476"/>
          <a:stretch/>
        </p:blipFill>
        <p:spPr bwMode="auto">
          <a:xfrm>
            <a:off x="179512" y="404664"/>
            <a:ext cx="429226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82" t="16418" r="35530" b="5935"/>
          <a:stretch/>
        </p:blipFill>
        <p:spPr bwMode="auto">
          <a:xfrm>
            <a:off x="4644008" y="404664"/>
            <a:ext cx="431462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6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51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Catamaran Black</vt:lpstr>
      <vt:lpstr>CMU Bright</vt:lpstr>
      <vt:lpstr>Office Theme</vt:lpstr>
      <vt:lpstr>PowerPoint Presentation</vt:lpstr>
      <vt:lpstr>Our Campaign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</dc:creator>
  <cp:lastModifiedBy>George</cp:lastModifiedBy>
  <cp:revision>24</cp:revision>
  <dcterms:created xsi:type="dcterms:W3CDTF">2018-06-06T12:51:07Z</dcterms:created>
  <dcterms:modified xsi:type="dcterms:W3CDTF">2018-06-07T18:24:20Z</dcterms:modified>
</cp:coreProperties>
</file>