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Comforta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bold.fntdata"/><Relationship Id="rId25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the two studies that we examined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identified the sex differences relating to eating habits and nutrient intake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looked at the gender role </a:t>
            </a:r>
            <a:r>
              <a:rPr lang="en"/>
              <a:t>determinants</a:t>
            </a:r>
            <a:r>
              <a:rPr lang="en"/>
              <a:t> of food choices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CC0000"/>
                </a:solidFill>
              </a:rPr>
              <a:t>*Lower score means food behaviour is more likely to be affected by that environmental pressure*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the 5 common influences on eating behaviour that we looked at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Within these here are the gender differences that we found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C0000"/>
                </a:solidFill>
              </a:rPr>
              <a:t>*Lower score means more likely to be affected*</a:t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CC0000"/>
                </a:solidFill>
              </a:rPr>
              <a:t>These two graphs were significant</a:t>
            </a:r>
            <a:endParaRPr sz="1400">
              <a:solidFill>
                <a:srgbClr val="CC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3 graphs were not significant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Explanations: Power = too low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True trend?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Shape 63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ciencedirect.com/science/article/pii/S1571891305000749#!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432400" y="6666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difference between male and female eating behaviour INFLUENCES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521850" y="297725"/>
            <a:ext cx="8100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Conclusion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84100" y="1024675"/>
            <a:ext cx="48045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Implications: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Women and men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both feel pressured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to eat in certain ways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Some pressures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affect women more than men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Future campaigns and awareness interventions must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target men and women appropriately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so that everyone is eating healthy regardless of their gender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925" y="1359600"/>
            <a:ext cx="3316824" cy="24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965075" y="379875"/>
            <a:ext cx="69402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References 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821325" y="1293575"/>
            <a:ext cx="7905300" cy="3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Li, K.,  Conception, R. Y., Lee, H., Cardinal, B. J., Ebbeck, V., Woekel, E., Readdy, T. (2012). An examination of sex differences in relation to the eating habits and nutrient intakes of university students. </a:t>
            </a: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Journal of Nutrition Education and Behaviour,  44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, 246-250. doi:10.1016/j.jneb.2010.10.002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Kiefer, I., Rathmanner, T., Kunze, M. (2005). Eating and dieting differences in men and women. </a:t>
            </a: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The Journal of Men’s Health &amp; Gender, 2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, 194-201. doi:10.1016/j.jhmg.2005.04.010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6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uFill>
                <a:noFill/>
              </a:uFill>
              <a:latin typeface="Comfortaa"/>
              <a:ea typeface="Comfortaa"/>
              <a:cs typeface="Comfortaa"/>
              <a:sym typeface="Comfortaa"/>
              <a:hlinkClick r:id="rId3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-86250" y="336425"/>
            <a:ext cx="9316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fortaa"/>
                <a:ea typeface="Comfortaa"/>
                <a:cs typeface="Comfortaa"/>
                <a:sym typeface="Comfortaa"/>
              </a:rPr>
              <a:t>The main eating behaviour INFLUENCES are:</a:t>
            </a:r>
            <a:endParaRPr b="1"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Shape 78"/>
          <p:cNvSpPr txBox="1"/>
          <p:nvPr>
            <p:ph idx="4294967295" type="body"/>
          </p:nvPr>
        </p:nvSpPr>
        <p:spPr>
          <a:xfrm>
            <a:off x="1107150" y="1236725"/>
            <a:ext cx="5528400" cy="28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fortaa"/>
              <a:buChar char="➔"/>
            </a:pPr>
            <a:r>
              <a:rPr b="1" lang="en" sz="2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Emotions and mood </a:t>
            </a:r>
            <a:endParaRPr sz="2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937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fortaa"/>
              <a:buChar char="➔"/>
            </a:pPr>
            <a:r>
              <a:rPr b="1" lang="en" sz="2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Social pressure </a:t>
            </a:r>
            <a:endParaRPr b="1" sz="2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937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fortaa"/>
              <a:buChar char="➔"/>
            </a:pPr>
            <a:r>
              <a:rPr b="1" lang="en" sz="2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Body image </a:t>
            </a:r>
            <a:endParaRPr b="1" sz="2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937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fortaa"/>
              <a:buChar char="➔"/>
            </a:pPr>
            <a:r>
              <a:rPr b="1" lang="en" sz="2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Impulses</a:t>
            </a:r>
            <a:endParaRPr b="1" sz="2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57700" y="0"/>
            <a:ext cx="40881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fortaa"/>
                <a:ea typeface="Comfortaa"/>
                <a:cs typeface="Comfortaa"/>
                <a:sym typeface="Comfortaa"/>
              </a:rPr>
              <a:t>Previous </a:t>
            </a:r>
            <a:r>
              <a:rPr b="1" lang="en" sz="3000">
                <a:latin typeface="Comfortaa"/>
                <a:ea typeface="Comfortaa"/>
                <a:cs typeface="Comfortaa"/>
                <a:sym typeface="Comfortaa"/>
              </a:rPr>
              <a:t>Research:</a:t>
            </a:r>
            <a:endParaRPr b="1"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Shape 84"/>
          <p:cNvSpPr txBox="1"/>
          <p:nvPr>
            <p:ph idx="4294967295" type="body"/>
          </p:nvPr>
        </p:nvSpPr>
        <p:spPr>
          <a:xfrm>
            <a:off x="2183575" y="689425"/>
            <a:ext cx="6247500" cy="48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latin typeface="Comfortaa"/>
                <a:ea typeface="Comfortaa"/>
                <a:cs typeface="Comfortaa"/>
                <a:sym typeface="Comfortaa"/>
              </a:rPr>
              <a:t>Examined sex differences relating to eating habits and nutrient intake.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 u="sng">
                <a:latin typeface="Comfortaa"/>
                <a:ea typeface="Comfortaa"/>
                <a:cs typeface="Comfortaa"/>
                <a:sym typeface="Comfortaa"/>
              </a:rPr>
              <a:t>Findings:</a:t>
            </a:r>
            <a:endParaRPr b="1" sz="12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Male students engage in less healthful eating habits when compared with females.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Males are more 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likely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to eat fast-food, but less 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likely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to read food labels, have breakfast and prepare their own food. 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latin typeface="Comfortaa"/>
                <a:ea typeface="Comfortaa"/>
                <a:cs typeface="Comfortaa"/>
                <a:sym typeface="Comfortaa"/>
              </a:rPr>
              <a:t>Examined roles of gender in students </a:t>
            </a:r>
            <a:r>
              <a:rPr b="1" lang="en" sz="1200">
                <a:latin typeface="Comfortaa"/>
                <a:ea typeface="Comfortaa"/>
                <a:cs typeface="Comfortaa"/>
                <a:sym typeface="Comfortaa"/>
              </a:rPr>
              <a:t>determinants</a:t>
            </a:r>
            <a:r>
              <a:rPr b="1" lang="en" sz="1200">
                <a:latin typeface="Comfortaa"/>
                <a:ea typeface="Comfortaa"/>
                <a:cs typeface="Comfortaa"/>
                <a:sym typeface="Comfortaa"/>
              </a:rPr>
              <a:t> of food choices on a college campus (405 students took part)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 u="sng">
                <a:latin typeface="Comfortaa"/>
                <a:ea typeface="Comfortaa"/>
                <a:cs typeface="Comfortaa"/>
                <a:sym typeface="Comfortaa"/>
              </a:rPr>
              <a:t>Findings:</a:t>
            </a:r>
            <a:endParaRPr b="1" sz="12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Gender played a 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significant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role in determinants of students food dislikes. Males were 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significantly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more 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likely</a:t>
            </a: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 to chose cost, taste, and poor quality over poor nutrition as determinants.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60800" y="1119400"/>
            <a:ext cx="22563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Study 1: </a:t>
            </a: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Kiefer, Rathmanner, &amp; Kunze (2005)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351775" y="3020575"/>
            <a:ext cx="1831800" cy="1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Study 2: </a:t>
            </a: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Li, K.,  Conception, R. Y (2012)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315150" y="191325"/>
            <a:ext cx="85200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Our</a:t>
            </a: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 Grand Challenge Project: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145575" y="877875"/>
            <a:ext cx="8843400" cy="3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Based on previous research we focussed on the following 5 eating behaviour influences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Emotions and Mood 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Social pressure 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Body image 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Impulses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Exercise 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We wanted to see whether men and women were affected differently by these eating behaviours influences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Objective: </a:t>
            </a:r>
            <a:r>
              <a:rPr b="1" lang="en" sz="2400">
                <a:latin typeface="Comfortaa"/>
                <a:ea typeface="Comfortaa"/>
                <a:cs typeface="Comfortaa"/>
                <a:sym typeface="Comfortaa"/>
              </a:rPr>
              <a:t>To produce a poster that identifies the main eating behaviour influences for both males and females.</a:t>
            </a:r>
            <a:endParaRPr b="1"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252300" y="90250"/>
            <a:ext cx="86394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omfortaa"/>
                <a:ea typeface="Comfortaa"/>
                <a:cs typeface="Comfortaa"/>
                <a:sym typeface="Comfortaa"/>
              </a:rPr>
              <a:t>Data Collection:</a:t>
            </a:r>
            <a:endParaRPr b="1"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63925" y="926913"/>
            <a:ext cx="3699600" cy="3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Survey</a:t>
            </a:r>
            <a:endParaRPr b="1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Online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Paper based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67 students </a:t>
            </a:r>
            <a:endParaRPr b="1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Female 35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Male 32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 Likert scale:</a:t>
            </a:r>
            <a:endParaRPr b="1"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1-5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Key for Survey:</a:t>
            </a:r>
            <a:endParaRPr b="1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 Strongly Agree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 Agree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  Neither Agree Nor Disagree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  Disagree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  Strongly Disagree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775" y="1187888"/>
            <a:ext cx="2346674" cy="31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9788" y="1187950"/>
            <a:ext cx="2346576" cy="3128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895588" y="806325"/>
            <a:ext cx="4413900" cy="26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Social Pressure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0" y="806325"/>
            <a:ext cx="51123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Emotions and Mood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663050" y="4601475"/>
            <a:ext cx="79641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*Lower score means more likely to be affected*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152" y="1418125"/>
            <a:ext cx="430468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418125"/>
            <a:ext cx="458152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152400" y="596250"/>
            <a:ext cx="33576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Body Image 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4195700" y="596250"/>
            <a:ext cx="3180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Impulses 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750" y="1273950"/>
            <a:ext cx="4367850" cy="262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72950"/>
            <a:ext cx="4471350" cy="26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280050" y="4056150"/>
            <a:ext cx="4368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*Lower score means more likely to be affected*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088550" y="1063500"/>
            <a:ext cx="3829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Exercise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513" y="1649125"/>
            <a:ext cx="458152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2173513" y="4288200"/>
            <a:ext cx="44295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*Lower score means more likely to be affected*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479950" y="0"/>
            <a:ext cx="66477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fortaa"/>
                <a:ea typeface="Comfortaa"/>
                <a:cs typeface="Comfortaa"/>
                <a:sym typeface="Comfortaa"/>
              </a:rPr>
              <a:t>Awareness Campaign Poster: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850" y="574325"/>
            <a:ext cx="3178299" cy="449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925" y="614700"/>
            <a:ext cx="3121226" cy="441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