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47" r:id="rId5"/>
    <p:sldId id="464" r:id="rId6"/>
    <p:sldId id="458" r:id="rId7"/>
    <p:sldId id="457" r:id="rId8"/>
    <p:sldId id="463" r:id="rId9"/>
    <p:sldId id="461" r:id="rId10"/>
    <p:sldId id="465" r:id="rId11"/>
    <p:sldId id="460" r:id="rId12"/>
    <p:sldId id="462" r:id="rId13"/>
    <p:sldId id="466" r:id="rId14"/>
  </p:sldIdLst>
  <p:sldSz cx="9144000" cy="6858000" type="screen4x3"/>
  <p:notesSz cx="6805613" cy="99441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4BC524-4BBC-4004-8E8B-44531DA22119}" v="1367" dt="2021-08-02T12:56:06.6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01" autoAdjust="0"/>
    <p:restoredTop sz="90598" autoAdjust="0"/>
  </p:normalViewPr>
  <p:slideViewPr>
    <p:cSldViewPr>
      <p:cViewPr varScale="1">
        <p:scale>
          <a:sx n="71" d="100"/>
          <a:sy n="71" d="100"/>
        </p:scale>
        <p:origin x="62" y="1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'Hara, Sue" userId="0a18aed7-4406-4fca-97f9-95696375f199" providerId="ADAL" clId="{264BC524-4BBC-4004-8E8B-44531DA22119}"/>
    <pc:docChg chg="undo redo custSel addSld delSld modSld sldOrd">
      <pc:chgData name="O'Hara, Sue" userId="0a18aed7-4406-4fca-97f9-95696375f199" providerId="ADAL" clId="{264BC524-4BBC-4004-8E8B-44531DA22119}" dt="2021-08-02T12:56:35.858" v="4656" actId="20577"/>
      <pc:docMkLst>
        <pc:docMk/>
      </pc:docMkLst>
      <pc:sldChg chg="modSp mod">
        <pc:chgData name="O'Hara, Sue" userId="0a18aed7-4406-4fca-97f9-95696375f199" providerId="ADAL" clId="{264BC524-4BBC-4004-8E8B-44531DA22119}" dt="2021-08-02T12:56:35.858" v="4656" actId="20577"/>
        <pc:sldMkLst>
          <pc:docMk/>
          <pc:sldMk cId="0" sldId="347"/>
        </pc:sldMkLst>
        <pc:spChg chg="mod">
          <ac:chgData name="O'Hara, Sue" userId="0a18aed7-4406-4fca-97f9-95696375f199" providerId="ADAL" clId="{264BC524-4BBC-4004-8E8B-44531DA22119}" dt="2021-08-02T12:56:35.858" v="4656" actId="20577"/>
          <ac:spMkLst>
            <pc:docMk/>
            <pc:sldMk cId="0" sldId="347"/>
            <ac:spMk id="29699" creationId="{00000000-0000-0000-0000-000000000000}"/>
          </ac:spMkLst>
        </pc:spChg>
      </pc:sldChg>
      <pc:sldChg chg="addSp delSp modSp mod">
        <pc:chgData name="O'Hara, Sue" userId="0a18aed7-4406-4fca-97f9-95696375f199" providerId="ADAL" clId="{264BC524-4BBC-4004-8E8B-44531DA22119}" dt="2021-08-02T11:46:17.347" v="1878" actId="403"/>
        <pc:sldMkLst>
          <pc:docMk/>
          <pc:sldMk cId="2421059433" sldId="457"/>
        </pc:sldMkLst>
        <pc:spChg chg="add mod">
          <ac:chgData name="O'Hara, Sue" userId="0a18aed7-4406-4fca-97f9-95696375f199" providerId="ADAL" clId="{264BC524-4BBC-4004-8E8B-44531DA22119}" dt="2021-08-02T11:11:32.554" v="472" actId="1076"/>
          <ac:spMkLst>
            <pc:docMk/>
            <pc:sldMk cId="2421059433" sldId="457"/>
            <ac:spMk id="6" creationId="{E6A6BC28-BA7E-4C55-8EC5-4D1E766253CE}"/>
          </ac:spMkLst>
        </pc:spChg>
        <pc:spChg chg="mod">
          <ac:chgData name="O'Hara, Sue" userId="0a18aed7-4406-4fca-97f9-95696375f199" providerId="ADAL" clId="{264BC524-4BBC-4004-8E8B-44531DA22119}" dt="2021-08-02T11:46:17.347" v="1878" actId="403"/>
          <ac:spMkLst>
            <pc:docMk/>
            <pc:sldMk cId="2421059433" sldId="457"/>
            <ac:spMk id="18435" creationId="{00000000-0000-0000-0000-000000000000}"/>
          </ac:spMkLst>
        </pc:spChg>
        <pc:spChg chg="del">
          <ac:chgData name="O'Hara, Sue" userId="0a18aed7-4406-4fca-97f9-95696375f199" providerId="ADAL" clId="{264BC524-4BBC-4004-8E8B-44531DA22119}" dt="2021-08-02T11:11:26.015" v="471" actId="478"/>
          <ac:spMkLst>
            <pc:docMk/>
            <pc:sldMk cId="2421059433" sldId="457"/>
            <ac:spMk id="37891" creationId="{00000000-0000-0000-0000-000000000000}"/>
          </ac:spMkLst>
        </pc:spChg>
        <pc:picChg chg="del mod">
          <ac:chgData name="O'Hara, Sue" userId="0a18aed7-4406-4fca-97f9-95696375f199" providerId="ADAL" clId="{264BC524-4BBC-4004-8E8B-44531DA22119}" dt="2021-08-02T11:11:26.015" v="471" actId="478"/>
          <ac:picMkLst>
            <pc:docMk/>
            <pc:sldMk cId="2421059433" sldId="457"/>
            <ac:picMk id="3" creationId="{FCF87E87-C1F7-4A0D-B74C-9B236B0E01E6}"/>
          </ac:picMkLst>
        </pc:picChg>
        <pc:picChg chg="add mod">
          <ac:chgData name="O'Hara, Sue" userId="0a18aed7-4406-4fca-97f9-95696375f199" providerId="ADAL" clId="{264BC524-4BBC-4004-8E8B-44531DA22119}" dt="2021-08-02T11:11:32.554" v="472" actId="1076"/>
          <ac:picMkLst>
            <pc:docMk/>
            <pc:sldMk cId="2421059433" sldId="457"/>
            <ac:picMk id="7" creationId="{0DA24241-4598-411B-BB0E-BB40A31DFAF0}"/>
          </ac:picMkLst>
        </pc:picChg>
      </pc:sldChg>
      <pc:sldChg chg="addSp delSp modSp mod">
        <pc:chgData name="O'Hara, Sue" userId="0a18aed7-4406-4fca-97f9-95696375f199" providerId="ADAL" clId="{264BC524-4BBC-4004-8E8B-44531DA22119}" dt="2021-08-02T11:11:00.956" v="466" actId="20577"/>
        <pc:sldMkLst>
          <pc:docMk/>
          <pc:sldMk cId="990313524" sldId="458"/>
        </pc:sldMkLst>
        <pc:spChg chg="add del mod topLvl">
          <ac:chgData name="O'Hara, Sue" userId="0a18aed7-4406-4fca-97f9-95696375f199" providerId="ADAL" clId="{264BC524-4BBC-4004-8E8B-44531DA22119}" dt="2021-08-02T11:07:59.082" v="431" actId="478"/>
          <ac:spMkLst>
            <pc:docMk/>
            <pc:sldMk cId="990313524" sldId="458"/>
            <ac:spMk id="10" creationId="{E03AB365-3E32-462B-BE7A-9F5D1734FF2E}"/>
          </ac:spMkLst>
        </pc:spChg>
        <pc:spChg chg="add del mod topLvl">
          <ac:chgData name="O'Hara, Sue" userId="0a18aed7-4406-4fca-97f9-95696375f199" providerId="ADAL" clId="{264BC524-4BBC-4004-8E8B-44531DA22119}" dt="2021-08-02T11:07:57.304" v="430" actId="478"/>
          <ac:spMkLst>
            <pc:docMk/>
            <pc:sldMk cId="990313524" sldId="458"/>
            <ac:spMk id="11" creationId="{A1999B07-7083-4425-9894-8F1497B9671B}"/>
          </ac:spMkLst>
        </pc:spChg>
        <pc:spChg chg="del mod">
          <ac:chgData name="O'Hara, Sue" userId="0a18aed7-4406-4fca-97f9-95696375f199" providerId="ADAL" clId="{264BC524-4BBC-4004-8E8B-44531DA22119}" dt="2021-08-02T11:08:55.352" v="439" actId="478"/>
          <ac:spMkLst>
            <pc:docMk/>
            <pc:sldMk cId="990313524" sldId="458"/>
            <ac:spMk id="18435" creationId="{00000000-0000-0000-0000-000000000000}"/>
          </ac:spMkLst>
        </pc:spChg>
        <pc:spChg chg="mod">
          <ac:chgData name="O'Hara, Sue" userId="0a18aed7-4406-4fca-97f9-95696375f199" providerId="ADAL" clId="{264BC524-4BBC-4004-8E8B-44531DA22119}" dt="2021-08-02T11:11:00.956" v="466" actId="20577"/>
          <ac:spMkLst>
            <pc:docMk/>
            <pc:sldMk cId="990313524" sldId="458"/>
            <ac:spMk id="39939" creationId="{00000000-0000-0000-0000-000000000000}"/>
          </ac:spMkLst>
        </pc:spChg>
        <pc:grpChg chg="add del mod">
          <ac:chgData name="O'Hara, Sue" userId="0a18aed7-4406-4fca-97f9-95696375f199" providerId="ADAL" clId="{264BC524-4BBC-4004-8E8B-44531DA22119}" dt="2021-08-02T11:07:57.304" v="430" actId="478"/>
          <ac:grpSpMkLst>
            <pc:docMk/>
            <pc:sldMk cId="990313524" sldId="458"/>
            <ac:grpSpMk id="9" creationId="{0B7F9DA2-629A-491D-ACF6-01AFB3AEADAA}"/>
          </ac:grpSpMkLst>
        </pc:grpChg>
        <pc:graphicFrameChg chg="add del mod modGraphic">
          <ac:chgData name="O'Hara, Sue" userId="0a18aed7-4406-4fca-97f9-95696375f199" providerId="ADAL" clId="{264BC524-4BBC-4004-8E8B-44531DA22119}" dt="2021-08-02T11:03:26.572" v="185" actId="478"/>
          <ac:graphicFrameMkLst>
            <pc:docMk/>
            <pc:sldMk cId="990313524" sldId="458"/>
            <ac:graphicFrameMk id="2" creationId="{E69E8924-7A61-45CD-8E9D-37AE020CEB0C}"/>
          </ac:graphicFrameMkLst>
        </pc:graphicFrameChg>
        <pc:graphicFrameChg chg="add del mod modGraphic">
          <ac:chgData name="O'Hara, Sue" userId="0a18aed7-4406-4fca-97f9-95696375f199" providerId="ADAL" clId="{264BC524-4BBC-4004-8E8B-44531DA22119}" dt="2021-08-02T11:04:34.042" v="193" actId="478"/>
          <ac:graphicFrameMkLst>
            <pc:docMk/>
            <pc:sldMk cId="990313524" sldId="458"/>
            <ac:graphicFrameMk id="4" creationId="{D94A01C2-C571-4DE6-A8DA-53E1D5B94A01}"/>
          </ac:graphicFrameMkLst>
        </pc:graphicFrameChg>
        <pc:graphicFrameChg chg="add mod modGraphic">
          <ac:chgData name="O'Hara, Sue" userId="0a18aed7-4406-4fca-97f9-95696375f199" providerId="ADAL" clId="{264BC524-4BBC-4004-8E8B-44531DA22119}" dt="2021-08-02T11:09:26.110" v="444" actId="2711"/>
          <ac:graphicFrameMkLst>
            <pc:docMk/>
            <pc:sldMk cId="990313524" sldId="458"/>
            <ac:graphicFrameMk id="5" creationId="{1A0F94E4-76F0-48CF-81A1-45F08CABA703}"/>
          </ac:graphicFrameMkLst>
        </pc:graphicFrameChg>
        <pc:graphicFrameChg chg="add mod modGraphic">
          <ac:chgData name="O'Hara, Sue" userId="0a18aed7-4406-4fca-97f9-95696375f199" providerId="ADAL" clId="{264BC524-4BBC-4004-8E8B-44531DA22119}" dt="2021-08-02T11:10:06.120" v="462" actId="255"/>
          <ac:graphicFrameMkLst>
            <pc:docMk/>
            <pc:sldMk cId="990313524" sldId="458"/>
            <ac:graphicFrameMk id="6" creationId="{711F2CD2-75AF-4C52-9776-824862D537E9}"/>
          </ac:graphicFrameMkLst>
        </pc:graphicFrameChg>
        <pc:picChg chg="mod">
          <ac:chgData name="O'Hara, Sue" userId="0a18aed7-4406-4fca-97f9-95696375f199" providerId="ADAL" clId="{264BC524-4BBC-4004-8E8B-44531DA22119}" dt="2021-08-02T11:01:03.371" v="103" actId="1076"/>
          <ac:picMkLst>
            <pc:docMk/>
            <pc:sldMk cId="990313524" sldId="458"/>
            <ac:picMk id="3" creationId="{C75AF17D-A4B3-4BF1-AF81-6302C555FBE2}"/>
          </ac:picMkLst>
        </pc:picChg>
        <pc:picChg chg="mod">
          <ac:chgData name="O'Hara, Sue" userId="0a18aed7-4406-4fca-97f9-95696375f199" providerId="ADAL" clId="{264BC524-4BBC-4004-8E8B-44531DA22119}" dt="2021-08-02T11:08:03.732" v="433" actId="1076"/>
          <ac:picMkLst>
            <pc:docMk/>
            <pc:sldMk cId="990313524" sldId="458"/>
            <ac:picMk id="39938" creationId="{00000000-0000-0000-0000-000000000000}"/>
          </ac:picMkLst>
        </pc:picChg>
      </pc:sldChg>
      <pc:sldChg chg="del">
        <pc:chgData name="O'Hara, Sue" userId="0a18aed7-4406-4fca-97f9-95696375f199" providerId="ADAL" clId="{264BC524-4BBC-4004-8E8B-44531DA22119}" dt="2021-08-02T11:44:10.954" v="1787" actId="47"/>
        <pc:sldMkLst>
          <pc:docMk/>
          <pc:sldMk cId="1814523139" sldId="459"/>
        </pc:sldMkLst>
      </pc:sldChg>
      <pc:sldChg chg="addSp delSp modSp mod">
        <pc:chgData name="O'Hara, Sue" userId="0a18aed7-4406-4fca-97f9-95696375f199" providerId="ADAL" clId="{264BC524-4BBC-4004-8E8B-44531DA22119}" dt="2021-08-02T12:12:52.244" v="2047" actId="255"/>
        <pc:sldMkLst>
          <pc:docMk/>
          <pc:sldMk cId="490927664" sldId="460"/>
        </pc:sldMkLst>
        <pc:spChg chg="mod">
          <ac:chgData name="O'Hara, Sue" userId="0a18aed7-4406-4fca-97f9-95696375f199" providerId="ADAL" clId="{264BC524-4BBC-4004-8E8B-44531DA22119}" dt="2021-08-02T12:12:52.244" v="2047" actId="255"/>
          <ac:spMkLst>
            <pc:docMk/>
            <pc:sldMk cId="490927664" sldId="460"/>
            <ac:spMk id="18435" creationId="{00000000-0000-0000-0000-000000000000}"/>
          </ac:spMkLst>
        </pc:spChg>
        <pc:picChg chg="add del">
          <ac:chgData name="O'Hara, Sue" userId="0a18aed7-4406-4fca-97f9-95696375f199" providerId="ADAL" clId="{264BC524-4BBC-4004-8E8B-44531DA22119}" dt="2021-08-02T11:48:16.497" v="2015"/>
          <ac:picMkLst>
            <pc:docMk/>
            <pc:sldMk cId="490927664" sldId="460"/>
            <ac:picMk id="3074" creationId="{89355443-A028-4B83-A832-FC6AEEB323BB}"/>
          </ac:picMkLst>
        </pc:picChg>
        <pc:picChg chg="add mod">
          <ac:chgData name="O'Hara, Sue" userId="0a18aed7-4406-4fca-97f9-95696375f199" providerId="ADAL" clId="{264BC524-4BBC-4004-8E8B-44531DA22119}" dt="2021-08-02T11:48:44.223" v="2019" actId="1076"/>
          <ac:picMkLst>
            <pc:docMk/>
            <pc:sldMk cId="490927664" sldId="460"/>
            <ac:picMk id="3076" creationId="{4D7BBDAD-55A6-4AFA-90DE-38BC41D177FA}"/>
          </ac:picMkLst>
        </pc:picChg>
        <pc:picChg chg="mod">
          <ac:chgData name="O'Hara, Sue" userId="0a18aed7-4406-4fca-97f9-95696375f199" providerId="ADAL" clId="{264BC524-4BBC-4004-8E8B-44531DA22119}" dt="2021-08-02T11:48:32.199" v="2018" actId="1076"/>
          <ac:picMkLst>
            <pc:docMk/>
            <pc:sldMk cId="490927664" sldId="460"/>
            <ac:picMk id="54274" creationId="{00000000-0000-0000-0000-000000000000}"/>
          </ac:picMkLst>
        </pc:picChg>
      </pc:sldChg>
      <pc:sldChg chg="addSp delSp modSp mod ord">
        <pc:chgData name="O'Hara, Sue" userId="0a18aed7-4406-4fca-97f9-95696375f199" providerId="ADAL" clId="{264BC524-4BBC-4004-8E8B-44531DA22119}" dt="2021-08-02T12:37:05.291" v="3464" actId="20577"/>
        <pc:sldMkLst>
          <pc:docMk/>
          <pc:sldMk cId="2481382402" sldId="461"/>
        </pc:sldMkLst>
        <pc:spChg chg="mod">
          <ac:chgData name="O'Hara, Sue" userId="0a18aed7-4406-4fca-97f9-95696375f199" providerId="ADAL" clId="{264BC524-4BBC-4004-8E8B-44531DA22119}" dt="2021-08-02T12:37:05.291" v="3464" actId="20577"/>
          <ac:spMkLst>
            <pc:docMk/>
            <pc:sldMk cId="2481382402" sldId="461"/>
            <ac:spMk id="18435" creationId="{00000000-0000-0000-0000-000000000000}"/>
          </ac:spMkLst>
        </pc:spChg>
        <pc:spChg chg="mod">
          <ac:chgData name="O'Hara, Sue" userId="0a18aed7-4406-4fca-97f9-95696375f199" providerId="ADAL" clId="{264BC524-4BBC-4004-8E8B-44531DA22119}" dt="2021-08-02T12:15:43.709" v="2132" actId="20577"/>
          <ac:spMkLst>
            <pc:docMk/>
            <pc:sldMk cId="2481382402" sldId="461"/>
            <ac:spMk id="56323" creationId="{00000000-0000-0000-0000-000000000000}"/>
          </ac:spMkLst>
        </pc:spChg>
        <pc:picChg chg="del mod">
          <ac:chgData name="O'Hara, Sue" userId="0a18aed7-4406-4fca-97f9-95696375f199" providerId="ADAL" clId="{264BC524-4BBC-4004-8E8B-44531DA22119}" dt="2021-08-02T12:26:05.465" v="2952" actId="478"/>
          <ac:picMkLst>
            <pc:docMk/>
            <pc:sldMk cId="2481382402" sldId="461"/>
            <ac:picMk id="2" creationId="{00000000-0000-0000-0000-000000000000}"/>
          </ac:picMkLst>
        </pc:picChg>
        <pc:picChg chg="add del mod">
          <ac:chgData name="O'Hara, Sue" userId="0a18aed7-4406-4fca-97f9-95696375f199" providerId="ADAL" clId="{264BC524-4BBC-4004-8E8B-44531DA22119}" dt="2021-08-02T12:28:31.180" v="2964" actId="478"/>
          <ac:picMkLst>
            <pc:docMk/>
            <pc:sldMk cId="2481382402" sldId="461"/>
            <ac:picMk id="5122" creationId="{B1BFF918-7A76-42B0-9D82-B3E3B117CA00}"/>
          </ac:picMkLst>
        </pc:picChg>
        <pc:picChg chg="add mod">
          <ac:chgData name="O'Hara, Sue" userId="0a18aed7-4406-4fca-97f9-95696375f199" providerId="ADAL" clId="{264BC524-4BBC-4004-8E8B-44531DA22119}" dt="2021-08-02T12:37:00.522" v="3463" actId="1076"/>
          <ac:picMkLst>
            <pc:docMk/>
            <pc:sldMk cId="2481382402" sldId="461"/>
            <ac:picMk id="5124" creationId="{B9DF55A8-F944-4D59-B504-7F40140A6E42}"/>
          </ac:picMkLst>
        </pc:picChg>
      </pc:sldChg>
      <pc:sldChg chg="addSp delSp modSp mod">
        <pc:chgData name="O'Hara, Sue" userId="0a18aed7-4406-4fca-97f9-95696375f199" providerId="ADAL" clId="{264BC524-4BBC-4004-8E8B-44531DA22119}" dt="2021-08-02T12:35:02.796" v="3394" actId="1076"/>
        <pc:sldMkLst>
          <pc:docMk/>
          <pc:sldMk cId="490857362" sldId="462"/>
        </pc:sldMkLst>
        <pc:spChg chg="mod">
          <ac:chgData name="O'Hara, Sue" userId="0a18aed7-4406-4fca-97f9-95696375f199" providerId="ADAL" clId="{264BC524-4BBC-4004-8E8B-44531DA22119}" dt="2021-08-02T12:34:57.083" v="3391" actId="20577"/>
          <ac:spMkLst>
            <pc:docMk/>
            <pc:sldMk cId="490857362" sldId="462"/>
            <ac:spMk id="18435" creationId="{00000000-0000-0000-0000-000000000000}"/>
          </ac:spMkLst>
        </pc:spChg>
        <pc:spChg chg="mod">
          <ac:chgData name="O'Hara, Sue" userId="0a18aed7-4406-4fca-97f9-95696375f199" providerId="ADAL" clId="{264BC524-4BBC-4004-8E8B-44531DA22119}" dt="2021-08-02T11:50:16.887" v="2041" actId="120"/>
          <ac:spMkLst>
            <pc:docMk/>
            <pc:sldMk cId="490857362" sldId="462"/>
            <ac:spMk id="56323" creationId="{00000000-0000-0000-0000-000000000000}"/>
          </ac:spMkLst>
        </pc:spChg>
        <pc:picChg chg="add del mod">
          <ac:chgData name="O'Hara, Sue" userId="0a18aed7-4406-4fca-97f9-95696375f199" providerId="ADAL" clId="{264BC524-4BBC-4004-8E8B-44531DA22119}" dt="2021-08-02T12:35:02.796" v="3394" actId="1076"/>
          <ac:picMkLst>
            <pc:docMk/>
            <pc:sldMk cId="490857362" sldId="462"/>
            <ac:picMk id="4098" creationId="{3B5AE47E-60E6-4F60-8A33-781D97976EDB}"/>
          </ac:picMkLst>
        </pc:picChg>
      </pc:sldChg>
      <pc:sldChg chg="addSp delSp modSp mod ord">
        <pc:chgData name="O'Hara, Sue" userId="0a18aed7-4406-4fca-97f9-95696375f199" providerId="ADAL" clId="{264BC524-4BBC-4004-8E8B-44531DA22119}" dt="2021-08-02T11:44:23.449" v="1791" actId="20577"/>
        <pc:sldMkLst>
          <pc:docMk/>
          <pc:sldMk cId="2094236509" sldId="463"/>
        </pc:sldMkLst>
        <pc:spChg chg="del mod">
          <ac:chgData name="O'Hara, Sue" userId="0a18aed7-4406-4fca-97f9-95696375f199" providerId="ADAL" clId="{264BC524-4BBC-4004-8E8B-44531DA22119}" dt="2021-08-02T11:22:25.546" v="988" actId="478"/>
          <ac:spMkLst>
            <pc:docMk/>
            <pc:sldMk cId="2094236509" sldId="463"/>
            <ac:spMk id="2" creationId="{4C763F88-5FEE-4BEA-AE58-97A28220FEA8}"/>
          </ac:spMkLst>
        </pc:spChg>
        <pc:spChg chg="add del">
          <ac:chgData name="O'Hara, Sue" userId="0a18aed7-4406-4fca-97f9-95696375f199" providerId="ADAL" clId="{264BC524-4BBC-4004-8E8B-44531DA22119}" dt="2021-08-02T11:22:54.970" v="990" actId="478"/>
          <ac:spMkLst>
            <pc:docMk/>
            <pc:sldMk cId="2094236509" sldId="463"/>
            <ac:spMk id="4" creationId="{01E03069-FE83-41E7-83BE-9E3A77462B20}"/>
          </ac:spMkLst>
        </pc:spChg>
        <pc:spChg chg="del mod">
          <ac:chgData name="O'Hara, Sue" userId="0a18aed7-4406-4fca-97f9-95696375f199" providerId="ADAL" clId="{264BC524-4BBC-4004-8E8B-44531DA22119}" dt="2021-08-02T11:22:23.819" v="987" actId="478"/>
          <ac:spMkLst>
            <pc:docMk/>
            <pc:sldMk cId="2094236509" sldId="463"/>
            <ac:spMk id="6" creationId="{3679769A-E66D-4DE5-AA60-32BF4D6A2402}"/>
          </ac:spMkLst>
        </pc:spChg>
        <pc:spChg chg="del mod">
          <ac:chgData name="O'Hara, Sue" userId="0a18aed7-4406-4fca-97f9-95696375f199" providerId="ADAL" clId="{264BC524-4BBC-4004-8E8B-44531DA22119}" dt="2021-08-02T11:29:01.342" v="1361" actId="478"/>
          <ac:spMkLst>
            <pc:docMk/>
            <pc:sldMk cId="2094236509" sldId="463"/>
            <ac:spMk id="7" creationId="{5C9565E2-7BCB-426B-963C-7ABAE9B01C98}"/>
          </ac:spMkLst>
        </pc:spChg>
        <pc:spChg chg="del">
          <ac:chgData name="O'Hara, Sue" userId="0a18aed7-4406-4fca-97f9-95696375f199" providerId="ADAL" clId="{264BC524-4BBC-4004-8E8B-44531DA22119}" dt="2021-08-02T11:31:02.145" v="1608" actId="478"/>
          <ac:spMkLst>
            <pc:docMk/>
            <pc:sldMk cId="2094236509" sldId="463"/>
            <ac:spMk id="8" creationId="{858DF70B-A7E5-4351-9FB4-053DF45EE0A6}"/>
          </ac:spMkLst>
        </pc:spChg>
        <pc:spChg chg="del mod">
          <ac:chgData name="O'Hara, Sue" userId="0a18aed7-4406-4fca-97f9-95696375f199" providerId="ADAL" clId="{264BC524-4BBC-4004-8E8B-44531DA22119}" dt="2021-08-02T11:22:20.648" v="985" actId="478"/>
          <ac:spMkLst>
            <pc:docMk/>
            <pc:sldMk cId="2094236509" sldId="463"/>
            <ac:spMk id="9" creationId="{C29C7192-E3B0-4761-8E1E-2D235B61FD61}"/>
          </ac:spMkLst>
        </pc:spChg>
        <pc:spChg chg="del mod">
          <ac:chgData name="O'Hara, Sue" userId="0a18aed7-4406-4fca-97f9-95696375f199" providerId="ADAL" clId="{264BC524-4BBC-4004-8E8B-44531DA22119}" dt="2021-08-02T11:29:04.323" v="1362" actId="478"/>
          <ac:spMkLst>
            <pc:docMk/>
            <pc:sldMk cId="2094236509" sldId="463"/>
            <ac:spMk id="10" creationId="{A26283AA-F58F-4989-8ADA-C581F2FBD2B6}"/>
          </ac:spMkLst>
        </pc:spChg>
        <pc:graphicFrameChg chg="add mod modGraphic">
          <ac:chgData name="O'Hara, Sue" userId="0a18aed7-4406-4fca-97f9-95696375f199" providerId="ADAL" clId="{264BC524-4BBC-4004-8E8B-44531DA22119}" dt="2021-08-02T11:44:23.449" v="1791" actId="20577"/>
          <ac:graphicFrameMkLst>
            <pc:docMk/>
            <pc:sldMk cId="2094236509" sldId="463"/>
            <ac:graphicFrameMk id="3" creationId="{C5793258-01D7-417C-A991-2FBF7569C9B7}"/>
          </ac:graphicFrameMkLst>
        </pc:graphicFrameChg>
      </pc:sldChg>
      <pc:sldChg chg="addSp delSp modSp add mod">
        <pc:chgData name="O'Hara, Sue" userId="0a18aed7-4406-4fca-97f9-95696375f199" providerId="ADAL" clId="{264BC524-4BBC-4004-8E8B-44531DA22119}" dt="2021-08-02T11:01:50.895" v="108" actId="478"/>
        <pc:sldMkLst>
          <pc:docMk/>
          <pc:sldMk cId="582006482" sldId="464"/>
        </pc:sldMkLst>
        <pc:spChg chg="del mod">
          <ac:chgData name="O'Hara, Sue" userId="0a18aed7-4406-4fca-97f9-95696375f199" providerId="ADAL" clId="{264BC524-4BBC-4004-8E8B-44531DA22119}" dt="2021-08-02T11:01:50.895" v="108" actId="478"/>
          <ac:spMkLst>
            <pc:docMk/>
            <pc:sldMk cId="582006482" sldId="464"/>
            <ac:spMk id="18435" creationId="{00000000-0000-0000-0000-000000000000}"/>
          </ac:spMkLst>
        </pc:spChg>
        <pc:spChg chg="mod">
          <ac:chgData name="O'Hara, Sue" userId="0a18aed7-4406-4fca-97f9-95696375f199" providerId="ADAL" clId="{264BC524-4BBC-4004-8E8B-44531DA22119}" dt="2021-07-28T09:00:33.930" v="81" actId="1076"/>
          <ac:spMkLst>
            <pc:docMk/>
            <pc:sldMk cId="582006482" sldId="464"/>
            <ac:spMk id="39939" creationId="{00000000-0000-0000-0000-000000000000}"/>
          </ac:spMkLst>
        </pc:spChg>
        <pc:picChg chg="del">
          <ac:chgData name="O'Hara, Sue" userId="0a18aed7-4406-4fca-97f9-95696375f199" providerId="ADAL" clId="{264BC524-4BBC-4004-8E8B-44531DA22119}" dt="2021-07-28T09:00:30.314" v="80" actId="478"/>
          <ac:picMkLst>
            <pc:docMk/>
            <pc:sldMk cId="582006482" sldId="464"/>
            <ac:picMk id="3" creationId="{C75AF17D-A4B3-4BF1-AF81-6302C555FBE2}"/>
          </ac:picMkLst>
        </pc:picChg>
        <pc:picChg chg="add mod">
          <ac:chgData name="O'Hara, Sue" userId="0a18aed7-4406-4fca-97f9-95696375f199" providerId="ADAL" clId="{264BC524-4BBC-4004-8E8B-44531DA22119}" dt="2021-08-02T10:59:36.398" v="89" actId="14100"/>
          <ac:picMkLst>
            <pc:docMk/>
            <pc:sldMk cId="582006482" sldId="464"/>
            <ac:picMk id="1026" creationId="{8D82F5C9-6163-499C-BC8A-7356EB9FB598}"/>
          </ac:picMkLst>
        </pc:picChg>
      </pc:sldChg>
      <pc:sldChg chg="add">
        <pc:chgData name="O'Hara, Sue" userId="0a18aed7-4406-4fca-97f9-95696375f199" providerId="ADAL" clId="{264BC524-4BBC-4004-8E8B-44531DA22119}" dt="2021-08-02T12:15:32.162" v="2108" actId="2890"/>
        <pc:sldMkLst>
          <pc:docMk/>
          <pc:sldMk cId="1186363063" sldId="465"/>
        </pc:sldMkLst>
      </pc:sldChg>
      <pc:sldChg chg="addSp modSp add mod ord">
        <pc:chgData name="O'Hara, Sue" userId="0a18aed7-4406-4fca-97f9-95696375f199" providerId="ADAL" clId="{264BC524-4BBC-4004-8E8B-44531DA22119}" dt="2021-08-02T12:56:17.970" v="4628" actId="20577"/>
        <pc:sldMkLst>
          <pc:docMk/>
          <pc:sldMk cId="2768205746" sldId="466"/>
        </pc:sldMkLst>
        <pc:spChg chg="add mod">
          <ac:chgData name="O'Hara, Sue" userId="0a18aed7-4406-4fca-97f9-95696375f199" providerId="ADAL" clId="{264BC524-4BBC-4004-8E8B-44531DA22119}" dt="2021-08-02T12:56:17.970" v="4628" actId="20577"/>
          <ac:spMkLst>
            <pc:docMk/>
            <pc:sldMk cId="2768205746" sldId="466"/>
            <ac:spMk id="5" creationId="{84314BBE-1CD5-4BD6-B9C6-7DEB9B9CD427}"/>
          </ac:spMkLst>
        </pc:spChg>
        <pc:spChg chg="mod">
          <ac:chgData name="O'Hara, Sue" userId="0a18aed7-4406-4fca-97f9-95696375f199" providerId="ADAL" clId="{264BC524-4BBC-4004-8E8B-44531DA22119}" dt="2021-08-02T12:38:13.045" v="3502" actId="115"/>
          <ac:spMkLst>
            <pc:docMk/>
            <pc:sldMk cId="2768205746" sldId="466"/>
            <ac:spMk id="39939" creationId="{00000000-0000-0000-0000-000000000000}"/>
          </ac:spMkLst>
        </pc:spChg>
        <pc:picChg chg="mod">
          <ac:chgData name="O'Hara, Sue" userId="0a18aed7-4406-4fca-97f9-95696375f199" providerId="ADAL" clId="{264BC524-4BBC-4004-8E8B-44531DA22119}" dt="2021-08-02T12:52:54.297" v="4526" actId="1076"/>
          <ac:picMkLst>
            <pc:docMk/>
            <pc:sldMk cId="2768205746" sldId="466"/>
            <ac:picMk id="1026" creationId="{8D82F5C9-6163-499C-BC8A-7356EB9FB598}"/>
          </ac:picMkLst>
        </pc:picChg>
      </pc:sldChg>
    </pc:docChg>
  </pc:docChgLst>
  <pc:docChgLst>
    <pc:chgData name="O'Hara, Sue" userId="0a18aed7-4406-4fca-97f9-95696375f199" providerId="ADAL" clId="{E72C1E05-64AD-4BB3-8F6A-E12F29A59943}"/>
    <pc:docChg chg="custSel addSld delSld modSld sldOrd delMainMaster">
      <pc:chgData name="O'Hara, Sue" userId="0a18aed7-4406-4fca-97f9-95696375f199" providerId="ADAL" clId="{E72C1E05-64AD-4BB3-8F6A-E12F29A59943}" dt="2021-07-07T15:55:40.332" v="757" actId="255"/>
      <pc:docMkLst>
        <pc:docMk/>
      </pc:docMkLst>
      <pc:sldChg chg="modSp mod">
        <pc:chgData name="O'Hara, Sue" userId="0a18aed7-4406-4fca-97f9-95696375f199" providerId="ADAL" clId="{E72C1E05-64AD-4BB3-8F6A-E12F29A59943}" dt="2021-06-28T10:43:03.316" v="103" actId="20577"/>
        <pc:sldMkLst>
          <pc:docMk/>
          <pc:sldMk cId="0" sldId="347"/>
        </pc:sldMkLst>
        <pc:spChg chg="mod">
          <ac:chgData name="O'Hara, Sue" userId="0a18aed7-4406-4fca-97f9-95696375f199" providerId="ADAL" clId="{E72C1E05-64AD-4BB3-8F6A-E12F29A59943}" dt="2021-06-28T10:43:03.316" v="103" actId="20577"/>
          <ac:spMkLst>
            <pc:docMk/>
            <pc:sldMk cId="0" sldId="347"/>
            <ac:spMk id="29699" creationId="{00000000-0000-0000-0000-000000000000}"/>
          </ac:spMkLst>
        </pc:spChg>
      </pc:sldChg>
      <pc:sldChg chg="del">
        <pc:chgData name="O'Hara, Sue" userId="0a18aed7-4406-4fca-97f9-95696375f199" providerId="ADAL" clId="{E72C1E05-64AD-4BB3-8F6A-E12F29A59943}" dt="2021-06-28T10:27:02.392" v="0" actId="47"/>
        <pc:sldMkLst>
          <pc:docMk/>
          <pc:sldMk cId="0" sldId="348"/>
        </pc:sldMkLst>
      </pc:sldChg>
      <pc:sldChg chg="del">
        <pc:chgData name="O'Hara, Sue" userId="0a18aed7-4406-4fca-97f9-95696375f199" providerId="ADAL" clId="{E72C1E05-64AD-4BB3-8F6A-E12F29A59943}" dt="2021-06-28T10:27:02.392" v="0" actId="47"/>
        <pc:sldMkLst>
          <pc:docMk/>
          <pc:sldMk cId="0" sldId="349"/>
        </pc:sldMkLst>
      </pc:sldChg>
      <pc:sldChg chg="del">
        <pc:chgData name="O'Hara, Sue" userId="0a18aed7-4406-4fca-97f9-95696375f199" providerId="ADAL" clId="{E72C1E05-64AD-4BB3-8F6A-E12F29A59943}" dt="2021-06-28T10:27:02.392" v="0" actId="47"/>
        <pc:sldMkLst>
          <pc:docMk/>
          <pc:sldMk cId="0" sldId="350"/>
        </pc:sldMkLst>
      </pc:sldChg>
      <pc:sldChg chg="del">
        <pc:chgData name="O'Hara, Sue" userId="0a18aed7-4406-4fca-97f9-95696375f199" providerId="ADAL" clId="{E72C1E05-64AD-4BB3-8F6A-E12F29A59943}" dt="2021-06-28T10:27:09.870" v="1" actId="47"/>
        <pc:sldMkLst>
          <pc:docMk/>
          <pc:sldMk cId="0" sldId="364"/>
        </pc:sldMkLst>
      </pc:sldChg>
      <pc:sldChg chg="del">
        <pc:chgData name="O'Hara, Sue" userId="0a18aed7-4406-4fca-97f9-95696375f199" providerId="ADAL" clId="{E72C1E05-64AD-4BB3-8F6A-E12F29A59943}" dt="2021-06-28T10:27:09.870" v="1" actId="47"/>
        <pc:sldMkLst>
          <pc:docMk/>
          <pc:sldMk cId="0" sldId="365"/>
        </pc:sldMkLst>
      </pc:sldChg>
      <pc:sldChg chg="del">
        <pc:chgData name="O'Hara, Sue" userId="0a18aed7-4406-4fca-97f9-95696375f199" providerId="ADAL" clId="{E72C1E05-64AD-4BB3-8F6A-E12F29A59943}" dt="2021-06-28T10:27:09.870" v="1" actId="47"/>
        <pc:sldMkLst>
          <pc:docMk/>
          <pc:sldMk cId="0" sldId="366"/>
        </pc:sldMkLst>
      </pc:sldChg>
      <pc:sldChg chg="del">
        <pc:chgData name="O'Hara, Sue" userId="0a18aed7-4406-4fca-97f9-95696375f199" providerId="ADAL" clId="{E72C1E05-64AD-4BB3-8F6A-E12F29A59943}" dt="2021-06-28T10:27:09.870" v="1" actId="47"/>
        <pc:sldMkLst>
          <pc:docMk/>
          <pc:sldMk cId="0" sldId="367"/>
        </pc:sldMkLst>
      </pc:sldChg>
      <pc:sldChg chg="del">
        <pc:chgData name="O'Hara, Sue" userId="0a18aed7-4406-4fca-97f9-95696375f199" providerId="ADAL" clId="{E72C1E05-64AD-4BB3-8F6A-E12F29A59943}" dt="2021-06-28T10:27:09.870" v="1" actId="47"/>
        <pc:sldMkLst>
          <pc:docMk/>
          <pc:sldMk cId="0" sldId="368"/>
        </pc:sldMkLst>
      </pc:sldChg>
      <pc:sldChg chg="del">
        <pc:chgData name="O'Hara, Sue" userId="0a18aed7-4406-4fca-97f9-95696375f199" providerId="ADAL" clId="{E72C1E05-64AD-4BB3-8F6A-E12F29A59943}" dt="2021-06-28T10:27:09.870" v="1" actId="47"/>
        <pc:sldMkLst>
          <pc:docMk/>
          <pc:sldMk cId="0" sldId="369"/>
        </pc:sldMkLst>
      </pc:sldChg>
      <pc:sldChg chg="del">
        <pc:chgData name="O'Hara, Sue" userId="0a18aed7-4406-4fca-97f9-95696375f199" providerId="ADAL" clId="{E72C1E05-64AD-4BB3-8F6A-E12F29A59943}" dt="2021-06-28T10:27:09.870" v="1" actId="47"/>
        <pc:sldMkLst>
          <pc:docMk/>
          <pc:sldMk cId="0" sldId="370"/>
        </pc:sldMkLst>
      </pc:sldChg>
      <pc:sldChg chg="del">
        <pc:chgData name="O'Hara, Sue" userId="0a18aed7-4406-4fca-97f9-95696375f199" providerId="ADAL" clId="{E72C1E05-64AD-4BB3-8F6A-E12F29A59943}" dt="2021-06-28T10:27:09.870" v="1" actId="47"/>
        <pc:sldMkLst>
          <pc:docMk/>
          <pc:sldMk cId="0" sldId="372"/>
        </pc:sldMkLst>
      </pc:sldChg>
      <pc:sldChg chg="del">
        <pc:chgData name="O'Hara, Sue" userId="0a18aed7-4406-4fca-97f9-95696375f199" providerId="ADAL" clId="{E72C1E05-64AD-4BB3-8F6A-E12F29A59943}" dt="2021-06-28T10:27:09.870" v="1" actId="47"/>
        <pc:sldMkLst>
          <pc:docMk/>
          <pc:sldMk cId="0" sldId="373"/>
        </pc:sldMkLst>
      </pc:sldChg>
      <pc:sldChg chg="del">
        <pc:chgData name="O'Hara, Sue" userId="0a18aed7-4406-4fca-97f9-95696375f199" providerId="ADAL" clId="{E72C1E05-64AD-4BB3-8F6A-E12F29A59943}" dt="2021-06-28T10:27:09.870" v="1" actId="47"/>
        <pc:sldMkLst>
          <pc:docMk/>
          <pc:sldMk cId="0" sldId="374"/>
        </pc:sldMkLst>
      </pc:sldChg>
      <pc:sldChg chg="del">
        <pc:chgData name="O'Hara, Sue" userId="0a18aed7-4406-4fca-97f9-95696375f199" providerId="ADAL" clId="{E72C1E05-64AD-4BB3-8F6A-E12F29A59943}" dt="2021-06-28T10:27:09.870" v="1" actId="47"/>
        <pc:sldMkLst>
          <pc:docMk/>
          <pc:sldMk cId="2145311997" sldId="378"/>
        </pc:sldMkLst>
      </pc:sldChg>
      <pc:sldChg chg="del">
        <pc:chgData name="O'Hara, Sue" userId="0a18aed7-4406-4fca-97f9-95696375f199" providerId="ADAL" clId="{E72C1E05-64AD-4BB3-8F6A-E12F29A59943}" dt="2021-06-28T10:27:09.870" v="1" actId="47"/>
        <pc:sldMkLst>
          <pc:docMk/>
          <pc:sldMk cId="2051099882" sldId="379"/>
        </pc:sldMkLst>
      </pc:sldChg>
      <pc:sldChg chg="del">
        <pc:chgData name="O'Hara, Sue" userId="0a18aed7-4406-4fca-97f9-95696375f199" providerId="ADAL" clId="{E72C1E05-64AD-4BB3-8F6A-E12F29A59943}" dt="2021-06-28T10:27:09.870" v="1" actId="47"/>
        <pc:sldMkLst>
          <pc:docMk/>
          <pc:sldMk cId="2036536814" sldId="380"/>
        </pc:sldMkLst>
      </pc:sldChg>
      <pc:sldChg chg="del">
        <pc:chgData name="O'Hara, Sue" userId="0a18aed7-4406-4fca-97f9-95696375f199" providerId="ADAL" clId="{E72C1E05-64AD-4BB3-8F6A-E12F29A59943}" dt="2021-06-28T10:27:09.870" v="1" actId="47"/>
        <pc:sldMkLst>
          <pc:docMk/>
          <pc:sldMk cId="2511345497" sldId="381"/>
        </pc:sldMkLst>
      </pc:sldChg>
      <pc:sldChg chg="del">
        <pc:chgData name="O'Hara, Sue" userId="0a18aed7-4406-4fca-97f9-95696375f199" providerId="ADAL" clId="{E72C1E05-64AD-4BB3-8F6A-E12F29A59943}" dt="2021-06-28T10:27:09.870" v="1" actId="47"/>
        <pc:sldMkLst>
          <pc:docMk/>
          <pc:sldMk cId="3744465324" sldId="382"/>
        </pc:sldMkLst>
      </pc:sldChg>
      <pc:sldChg chg="del">
        <pc:chgData name="O'Hara, Sue" userId="0a18aed7-4406-4fca-97f9-95696375f199" providerId="ADAL" clId="{E72C1E05-64AD-4BB3-8F6A-E12F29A59943}" dt="2021-06-28T10:27:09.870" v="1" actId="47"/>
        <pc:sldMkLst>
          <pc:docMk/>
          <pc:sldMk cId="4286377685" sldId="383"/>
        </pc:sldMkLst>
      </pc:sldChg>
      <pc:sldChg chg="del">
        <pc:chgData name="O'Hara, Sue" userId="0a18aed7-4406-4fca-97f9-95696375f199" providerId="ADAL" clId="{E72C1E05-64AD-4BB3-8F6A-E12F29A59943}" dt="2021-06-28T10:27:09.870" v="1" actId="47"/>
        <pc:sldMkLst>
          <pc:docMk/>
          <pc:sldMk cId="2169200664" sldId="384"/>
        </pc:sldMkLst>
      </pc:sldChg>
      <pc:sldChg chg="del">
        <pc:chgData name="O'Hara, Sue" userId="0a18aed7-4406-4fca-97f9-95696375f199" providerId="ADAL" clId="{E72C1E05-64AD-4BB3-8F6A-E12F29A59943}" dt="2021-06-28T10:27:09.870" v="1" actId="47"/>
        <pc:sldMkLst>
          <pc:docMk/>
          <pc:sldMk cId="2762139283" sldId="385"/>
        </pc:sldMkLst>
      </pc:sldChg>
      <pc:sldChg chg="del">
        <pc:chgData name="O'Hara, Sue" userId="0a18aed7-4406-4fca-97f9-95696375f199" providerId="ADAL" clId="{E72C1E05-64AD-4BB3-8F6A-E12F29A59943}" dt="2021-06-28T10:27:09.870" v="1" actId="47"/>
        <pc:sldMkLst>
          <pc:docMk/>
          <pc:sldMk cId="2982815894" sldId="386"/>
        </pc:sldMkLst>
      </pc:sldChg>
      <pc:sldChg chg="del">
        <pc:chgData name="O'Hara, Sue" userId="0a18aed7-4406-4fca-97f9-95696375f199" providerId="ADAL" clId="{E72C1E05-64AD-4BB3-8F6A-E12F29A59943}" dt="2021-06-28T10:27:09.870" v="1" actId="47"/>
        <pc:sldMkLst>
          <pc:docMk/>
          <pc:sldMk cId="2711259916" sldId="387"/>
        </pc:sldMkLst>
      </pc:sldChg>
      <pc:sldChg chg="del">
        <pc:chgData name="O'Hara, Sue" userId="0a18aed7-4406-4fca-97f9-95696375f199" providerId="ADAL" clId="{E72C1E05-64AD-4BB3-8F6A-E12F29A59943}" dt="2021-06-28T10:27:09.870" v="1" actId="47"/>
        <pc:sldMkLst>
          <pc:docMk/>
          <pc:sldMk cId="3192390455" sldId="388"/>
        </pc:sldMkLst>
      </pc:sldChg>
      <pc:sldChg chg="del">
        <pc:chgData name="O'Hara, Sue" userId="0a18aed7-4406-4fca-97f9-95696375f199" providerId="ADAL" clId="{E72C1E05-64AD-4BB3-8F6A-E12F29A59943}" dt="2021-06-28T10:27:09.870" v="1" actId="47"/>
        <pc:sldMkLst>
          <pc:docMk/>
          <pc:sldMk cId="4104612865" sldId="429"/>
        </pc:sldMkLst>
      </pc:sldChg>
      <pc:sldChg chg="del">
        <pc:chgData name="O'Hara, Sue" userId="0a18aed7-4406-4fca-97f9-95696375f199" providerId="ADAL" clId="{E72C1E05-64AD-4BB3-8F6A-E12F29A59943}" dt="2021-06-28T10:27:09.870" v="1" actId="47"/>
        <pc:sldMkLst>
          <pc:docMk/>
          <pc:sldMk cId="1909637499" sldId="430"/>
        </pc:sldMkLst>
      </pc:sldChg>
      <pc:sldChg chg="del">
        <pc:chgData name="O'Hara, Sue" userId="0a18aed7-4406-4fca-97f9-95696375f199" providerId="ADAL" clId="{E72C1E05-64AD-4BB3-8F6A-E12F29A59943}" dt="2021-06-28T10:27:09.870" v="1" actId="47"/>
        <pc:sldMkLst>
          <pc:docMk/>
          <pc:sldMk cId="1511241348" sldId="431"/>
        </pc:sldMkLst>
      </pc:sldChg>
      <pc:sldChg chg="del">
        <pc:chgData name="O'Hara, Sue" userId="0a18aed7-4406-4fca-97f9-95696375f199" providerId="ADAL" clId="{E72C1E05-64AD-4BB3-8F6A-E12F29A59943}" dt="2021-06-28T10:27:09.870" v="1" actId="47"/>
        <pc:sldMkLst>
          <pc:docMk/>
          <pc:sldMk cId="2520781300" sldId="432"/>
        </pc:sldMkLst>
      </pc:sldChg>
      <pc:sldChg chg="del">
        <pc:chgData name="O'Hara, Sue" userId="0a18aed7-4406-4fca-97f9-95696375f199" providerId="ADAL" clId="{E72C1E05-64AD-4BB3-8F6A-E12F29A59943}" dt="2021-06-28T10:27:09.870" v="1" actId="47"/>
        <pc:sldMkLst>
          <pc:docMk/>
          <pc:sldMk cId="4192050023" sldId="433"/>
        </pc:sldMkLst>
      </pc:sldChg>
      <pc:sldChg chg="del">
        <pc:chgData name="O'Hara, Sue" userId="0a18aed7-4406-4fca-97f9-95696375f199" providerId="ADAL" clId="{E72C1E05-64AD-4BB3-8F6A-E12F29A59943}" dt="2021-06-28T10:27:09.870" v="1" actId="47"/>
        <pc:sldMkLst>
          <pc:docMk/>
          <pc:sldMk cId="3005105532" sldId="434"/>
        </pc:sldMkLst>
      </pc:sldChg>
      <pc:sldChg chg="del">
        <pc:chgData name="O'Hara, Sue" userId="0a18aed7-4406-4fca-97f9-95696375f199" providerId="ADAL" clId="{E72C1E05-64AD-4BB3-8F6A-E12F29A59943}" dt="2021-06-28T10:27:09.870" v="1" actId="47"/>
        <pc:sldMkLst>
          <pc:docMk/>
          <pc:sldMk cId="4004542010" sldId="435"/>
        </pc:sldMkLst>
      </pc:sldChg>
      <pc:sldChg chg="del">
        <pc:chgData name="O'Hara, Sue" userId="0a18aed7-4406-4fca-97f9-95696375f199" providerId="ADAL" clId="{E72C1E05-64AD-4BB3-8F6A-E12F29A59943}" dt="2021-06-28T10:27:09.870" v="1" actId="47"/>
        <pc:sldMkLst>
          <pc:docMk/>
          <pc:sldMk cId="3560674467" sldId="436"/>
        </pc:sldMkLst>
      </pc:sldChg>
      <pc:sldChg chg="del">
        <pc:chgData name="O'Hara, Sue" userId="0a18aed7-4406-4fca-97f9-95696375f199" providerId="ADAL" clId="{E72C1E05-64AD-4BB3-8F6A-E12F29A59943}" dt="2021-06-28T10:27:09.870" v="1" actId="47"/>
        <pc:sldMkLst>
          <pc:docMk/>
          <pc:sldMk cId="994621720" sldId="437"/>
        </pc:sldMkLst>
      </pc:sldChg>
      <pc:sldChg chg="del">
        <pc:chgData name="O'Hara, Sue" userId="0a18aed7-4406-4fca-97f9-95696375f199" providerId="ADAL" clId="{E72C1E05-64AD-4BB3-8F6A-E12F29A59943}" dt="2021-06-28T10:27:09.870" v="1" actId="47"/>
        <pc:sldMkLst>
          <pc:docMk/>
          <pc:sldMk cId="3253208141" sldId="438"/>
        </pc:sldMkLst>
      </pc:sldChg>
      <pc:sldChg chg="del">
        <pc:chgData name="O'Hara, Sue" userId="0a18aed7-4406-4fca-97f9-95696375f199" providerId="ADAL" clId="{E72C1E05-64AD-4BB3-8F6A-E12F29A59943}" dt="2021-06-28T10:27:09.870" v="1" actId="47"/>
        <pc:sldMkLst>
          <pc:docMk/>
          <pc:sldMk cId="2883644476" sldId="439"/>
        </pc:sldMkLst>
      </pc:sldChg>
      <pc:sldChg chg="del">
        <pc:chgData name="O'Hara, Sue" userId="0a18aed7-4406-4fca-97f9-95696375f199" providerId="ADAL" clId="{E72C1E05-64AD-4BB3-8F6A-E12F29A59943}" dt="2021-06-28T10:27:09.870" v="1" actId="47"/>
        <pc:sldMkLst>
          <pc:docMk/>
          <pc:sldMk cId="1892596786" sldId="440"/>
        </pc:sldMkLst>
      </pc:sldChg>
      <pc:sldChg chg="del">
        <pc:chgData name="O'Hara, Sue" userId="0a18aed7-4406-4fca-97f9-95696375f199" providerId="ADAL" clId="{E72C1E05-64AD-4BB3-8F6A-E12F29A59943}" dt="2021-06-28T10:27:09.870" v="1" actId="47"/>
        <pc:sldMkLst>
          <pc:docMk/>
          <pc:sldMk cId="624650640" sldId="441"/>
        </pc:sldMkLst>
      </pc:sldChg>
      <pc:sldChg chg="del">
        <pc:chgData name="O'Hara, Sue" userId="0a18aed7-4406-4fca-97f9-95696375f199" providerId="ADAL" clId="{E72C1E05-64AD-4BB3-8F6A-E12F29A59943}" dt="2021-06-28T10:27:09.870" v="1" actId="47"/>
        <pc:sldMkLst>
          <pc:docMk/>
          <pc:sldMk cId="261376425" sldId="442"/>
        </pc:sldMkLst>
      </pc:sldChg>
      <pc:sldChg chg="del">
        <pc:chgData name="O'Hara, Sue" userId="0a18aed7-4406-4fca-97f9-95696375f199" providerId="ADAL" clId="{E72C1E05-64AD-4BB3-8F6A-E12F29A59943}" dt="2021-06-28T10:27:09.870" v="1" actId="47"/>
        <pc:sldMkLst>
          <pc:docMk/>
          <pc:sldMk cId="426321484" sldId="443"/>
        </pc:sldMkLst>
      </pc:sldChg>
      <pc:sldChg chg="del">
        <pc:chgData name="O'Hara, Sue" userId="0a18aed7-4406-4fca-97f9-95696375f199" providerId="ADAL" clId="{E72C1E05-64AD-4BB3-8F6A-E12F29A59943}" dt="2021-06-28T10:27:09.870" v="1" actId="47"/>
        <pc:sldMkLst>
          <pc:docMk/>
          <pc:sldMk cId="982207429" sldId="444"/>
        </pc:sldMkLst>
      </pc:sldChg>
      <pc:sldChg chg="del">
        <pc:chgData name="O'Hara, Sue" userId="0a18aed7-4406-4fca-97f9-95696375f199" providerId="ADAL" clId="{E72C1E05-64AD-4BB3-8F6A-E12F29A59943}" dt="2021-06-28T10:27:09.870" v="1" actId="47"/>
        <pc:sldMkLst>
          <pc:docMk/>
          <pc:sldMk cId="2225247670" sldId="445"/>
        </pc:sldMkLst>
      </pc:sldChg>
      <pc:sldChg chg="del">
        <pc:chgData name="O'Hara, Sue" userId="0a18aed7-4406-4fca-97f9-95696375f199" providerId="ADAL" clId="{E72C1E05-64AD-4BB3-8F6A-E12F29A59943}" dt="2021-06-28T10:42:25.161" v="35" actId="47"/>
        <pc:sldMkLst>
          <pc:docMk/>
          <pc:sldMk cId="2833190909" sldId="456"/>
        </pc:sldMkLst>
      </pc:sldChg>
      <pc:sldChg chg="modSp mod">
        <pc:chgData name="O'Hara, Sue" userId="0a18aed7-4406-4fca-97f9-95696375f199" providerId="ADAL" clId="{E72C1E05-64AD-4BB3-8F6A-E12F29A59943}" dt="2021-07-07T15:39:20.608" v="155" actId="20577"/>
        <pc:sldMkLst>
          <pc:docMk/>
          <pc:sldMk cId="2421059433" sldId="457"/>
        </pc:sldMkLst>
        <pc:spChg chg="mod">
          <ac:chgData name="O'Hara, Sue" userId="0a18aed7-4406-4fca-97f9-95696375f199" providerId="ADAL" clId="{E72C1E05-64AD-4BB3-8F6A-E12F29A59943}" dt="2021-07-07T15:39:20.608" v="155" actId="20577"/>
          <ac:spMkLst>
            <pc:docMk/>
            <pc:sldMk cId="2421059433" sldId="457"/>
            <ac:spMk id="18435" creationId="{00000000-0000-0000-0000-000000000000}"/>
          </ac:spMkLst>
        </pc:spChg>
      </pc:sldChg>
      <pc:sldChg chg="modSp mod ord">
        <pc:chgData name="O'Hara, Sue" userId="0a18aed7-4406-4fca-97f9-95696375f199" providerId="ADAL" clId="{E72C1E05-64AD-4BB3-8F6A-E12F29A59943}" dt="2021-06-28T10:45:02.478" v="113" actId="113"/>
        <pc:sldMkLst>
          <pc:docMk/>
          <pc:sldMk cId="990313524" sldId="458"/>
        </pc:sldMkLst>
        <pc:spChg chg="mod">
          <ac:chgData name="O'Hara, Sue" userId="0a18aed7-4406-4fca-97f9-95696375f199" providerId="ADAL" clId="{E72C1E05-64AD-4BB3-8F6A-E12F29A59943}" dt="2021-06-28T10:45:02.478" v="113" actId="113"/>
          <ac:spMkLst>
            <pc:docMk/>
            <pc:sldMk cId="990313524" sldId="458"/>
            <ac:spMk id="18435" creationId="{00000000-0000-0000-0000-000000000000}"/>
          </ac:spMkLst>
        </pc:spChg>
      </pc:sldChg>
      <pc:sldChg chg="modSp mod">
        <pc:chgData name="O'Hara, Sue" userId="0a18aed7-4406-4fca-97f9-95696375f199" providerId="ADAL" clId="{E72C1E05-64AD-4BB3-8F6A-E12F29A59943}" dt="2021-07-07T15:55:40.332" v="757" actId="255"/>
        <pc:sldMkLst>
          <pc:docMk/>
          <pc:sldMk cId="490927664" sldId="460"/>
        </pc:sldMkLst>
        <pc:spChg chg="mod">
          <ac:chgData name="O'Hara, Sue" userId="0a18aed7-4406-4fca-97f9-95696375f199" providerId="ADAL" clId="{E72C1E05-64AD-4BB3-8F6A-E12F29A59943}" dt="2021-07-07T15:55:40.332" v="757" actId="255"/>
          <ac:spMkLst>
            <pc:docMk/>
            <pc:sldMk cId="490927664" sldId="460"/>
            <ac:spMk id="18435" creationId="{00000000-0000-0000-0000-000000000000}"/>
          </ac:spMkLst>
        </pc:spChg>
      </pc:sldChg>
      <pc:sldChg chg="addSp delSp modSp add mod">
        <pc:chgData name="O'Hara, Sue" userId="0a18aed7-4406-4fca-97f9-95696375f199" providerId="ADAL" clId="{E72C1E05-64AD-4BB3-8F6A-E12F29A59943}" dt="2021-07-07T15:54:15.589" v="739" actId="20577"/>
        <pc:sldMkLst>
          <pc:docMk/>
          <pc:sldMk cId="2094236509" sldId="463"/>
        </pc:sldMkLst>
        <pc:spChg chg="add mod">
          <ac:chgData name="O'Hara, Sue" userId="0a18aed7-4406-4fca-97f9-95696375f199" providerId="ADAL" clId="{E72C1E05-64AD-4BB3-8F6A-E12F29A59943}" dt="2021-07-07T15:52:52.121" v="671" actId="20577"/>
          <ac:spMkLst>
            <pc:docMk/>
            <pc:sldMk cId="2094236509" sldId="463"/>
            <ac:spMk id="2" creationId="{4C763F88-5FEE-4BEA-AE58-97A28220FEA8}"/>
          </ac:spMkLst>
        </pc:spChg>
        <pc:spChg chg="add mod">
          <ac:chgData name="O'Hara, Sue" userId="0a18aed7-4406-4fca-97f9-95696375f199" providerId="ADAL" clId="{E72C1E05-64AD-4BB3-8F6A-E12F29A59943}" dt="2021-07-07T15:49:40.218" v="492" actId="1076"/>
          <ac:spMkLst>
            <pc:docMk/>
            <pc:sldMk cId="2094236509" sldId="463"/>
            <ac:spMk id="6" creationId="{3679769A-E66D-4DE5-AA60-32BF4D6A2402}"/>
          </ac:spMkLst>
        </pc:spChg>
        <pc:spChg chg="add mod">
          <ac:chgData name="O'Hara, Sue" userId="0a18aed7-4406-4fca-97f9-95696375f199" providerId="ADAL" clId="{E72C1E05-64AD-4BB3-8F6A-E12F29A59943}" dt="2021-07-07T15:53:57.107" v="675" actId="20577"/>
          <ac:spMkLst>
            <pc:docMk/>
            <pc:sldMk cId="2094236509" sldId="463"/>
            <ac:spMk id="7" creationId="{5C9565E2-7BCB-426B-963C-7ABAE9B01C98}"/>
          </ac:spMkLst>
        </pc:spChg>
        <pc:spChg chg="add mod">
          <ac:chgData name="O'Hara, Sue" userId="0a18aed7-4406-4fca-97f9-95696375f199" providerId="ADAL" clId="{E72C1E05-64AD-4BB3-8F6A-E12F29A59943}" dt="2021-07-07T15:48:43.906" v="487" actId="1076"/>
          <ac:spMkLst>
            <pc:docMk/>
            <pc:sldMk cId="2094236509" sldId="463"/>
            <ac:spMk id="8" creationId="{858DF70B-A7E5-4351-9FB4-053DF45EE0A6}"/>
          </ac:spMkLst>
        </pc:spChg>
        <pc:spChg chg="add mod">
          <ac:chgData name="O'Hara, Sue" userId="0a18aed7-4406-4fca-97f9-95696375f199" providerId="ADAL" clId="{E72C1E05-64AD-4BB3-8F6A-E12F29A59943}" dt="2021-07-07T15:51:52.400" v="655" actId="20577"/>
          <ac:spMkLst>
            <pc:docMk/>
            <pc:sldMk cId="2094236509" sldId="463"/>
            <ac:spMk id="9" creationId="{C29C7192-E3B0-4761-8E1E-2D235B61FD61}"/>
          </ac:spMkLst>
        </pc:spChg>
        <pc:spChg chg="add mod">
          <ac:chgData name="O'Hara, Sue" userId="0a18aed7-4406-4fca-97f9-95696375f199" providerId="ADAL" clId="{E72C1E05-64AD-4BB3-8F6A-E12F29A59943}" dt="2021-07-07T15:54:15.589" v="739" actId="20577"/>
          <ac:spMkLst>
            <pc:docMk/>
            <pc:sldMk cId="2094236509" sldId="463"/>
            <ac:spMk id="10" creationId="{A26283AA-F58F-4989-8ADA-C581F2FBD2B6}"/>
          </ac:spMkLst>
        </pc:spChg>
        <pc:spChg chg="del mod">
          <ac:chgData name="O'Hara, Sue" userId="0a18aed7-4406-4fca-97f9-95696375f199" providerId="ADAL" clId="{E72C1E05-64AD-4BB3-8F6A-E12F29A59943}" dt="2021-07-07T15:48:35.551" v="486" actId="478"/>
          <ac:spMkLst>
            <pc:docMk/>
            <pc:sldMk cId="2094236509" sldId="463"/>
            <ac:spMk id="46084" creationId="{00000000-0000-0000-0000-000000000000}"/>
          </ac:spMkLst>
        </pc:spChg>
        <pc:picChg chg="mod">
          <ac:chgData name="O'Hara, Sue" userId="0a18aed7-4406-4fca-97f9-95696375f199" providerId="ADAL" clId="{E72C1E05-64AD-4BB3-8F6A-E12F29A59943}" dt="2021-07-07T15:52:00.874" v="656" actId="1076"/>
          <ac:picMkLst>
            <pc:docMk/>
            <pc:sldMk cId="2094236509" sldId="463"/>
            <ac:picMk id="46082" creationId="{00000000-0000-0000-0000-000000000000}"/>
          </ac:picMkLst>
        </pc:picChg>
      </pc:sldChg>
      <pc:sldChg chg="del">
        <pc:chgData name="O'Hara, Sue" userId="0a18aed7-4406-4fca-97f9-95696375f199" providerId="ADAL" clId="{E72C1E05-64AD-4BB3-8F6A-E12F29A59943}" dt="2021-06-28T10:27:09.870" v="1" actId="47"/>
        <pc:sldMkLst>
          <pc:docMk/>
          <pc:sldMk cId="2308297808" sldId="472"/>
        </pc:sldMkLst>
      </pc:sldChg>
      <pc:sldChg chg="del">
        <pc:chgData name="O'Hara, Sue" userId="0a18aed7-4406-4fca-97f9-95696375f199" providerId="ADAL" clId="{E72C1E05-64AD-4BB3-8F6A-E12F29A59943}" dt="2021-06-28T10:27:09.870" v="1" actId="47"/>
        <pc:sldMkLst>
          <pc:docMk/>
          <pc:sldMk cId="531676212" sldId="473"/>
        </pc:sldMkLst>
      </pc:sldChg>
      <pc:sldChg chg="del">
        <pc:chgData name="O'Hara, Sue" userId="0a18aed7-4406-4fca-97f9-95696375f199" providerId="ADAL" clId="{E72C1E05-64AD-4BB3-8F6A-E12F29A59943}" dt="2021-06-28T10:27:09.870" v="1" actId="47"/>
        <pc:sldMkLst>
          <pc:docMk/>
          <pc:sldMk cId="4136956872" sldId="474"/>
        </pc:sldMkLst>
      </pc:sldChg>
      <pc:sldChg chg="del">
        <pc:chgData name="O'Hara, Sue" userId="0a18aed7-4406-4fca-97f9-95696375f199" providerId="ADAL" clId="{E72C1E05-64AD-4BB3-8F6A-E12F29A59943}" dt="2021-06-28T10:27:09.870" v="1" actId="47"/>
        <pc:sldMkLst>
          <pc:docMk/>
          <pc:sldMk cId="1194582308" sldId="475"/>
        </pc:sldMkLst>
      </pc:sldChg>
      <pc:sldChg chg="del">
        <pc:chgData name="O'Hara, Sue" userId="0a18aed7-4406-4fca-97f9-95696375f199" providerId="ADAL" clId="{E72C1E05-64AD-4BB3-8F6A-E12F29A59943}" dt="2021-06-28T10:27:09.870" v="1" actId="47"/>
        <pc:sldMkLst>
          <pc:docMk/>
          <pc:sldMk cId="3433427124" sldId="476"/>
        </pc:sldMkLst>
      </pc:sldChg>
      <pc:sldChg chg="del">
        <pc:chgData name="O'Hara, Sue" userId="0a18aed7-4406-4fca-97f9-95696375f199" providerId="ADAL" clId="{E72C1E05-64AD-4BB3-8F6A-E12F29A59943}" dt="2021-06-28T10:27:09.870" v="1" actId="47"/>
        <pc:sldMkLst>
          <pc:docMk/>
          <pc:sldMk cId="959056238" sldId="477"/>
        </pc:sldMkLst>
      </pc:sldChg>
      <pc:sldChg chg="del">
        <pc:chgData name="O'Hara, Sue" userId="0a18aed7-4406-4fca-97f9-95696375f199" providerId="ADAL" clId="{E72C1E05-64AD-4BB3-8F6A-E12F29A59943}" dt="2021-06-28T10:27:09.870" v="1" actId="47"/>
        <pc:sldMkLst>
          <pc:docMk/>
          <pc:sldMk cId="3110940801" sldId="478"/>
        </pc:sldMkLst>
      </pc:sldChg>
      <pc:sldChg chg="del">
        <pc:chgData name="O'Hara, Sue" userId="0a18aed7-4406-4fca-97f9-95696375f199" providerId="ADAL" clId="{E72C1E05-64AD-4BB3-8F6A-E12F29A59943}" dt="2021-06-28T10:27:09.870" v="1" actId="47"/>
        <pc:sldMkLst>
          <pc:docMk/>
          <pc:sldMk cId="1085102987" sldId="479"/>
        </pc:sldMkLst>
      </pc:sldChg>
      <pc:sldChg chg="del">
        <pc:chgData name="O'Hara, Sue" userId="0a18aed7-4406-4fca-97f9-95696375f199" providerId="ADAL" clId="{E72C1E05-64AD-4BB3-8F6A-E12F29A59943}" dt="2021-06-28T10:27:09.870" v="1" actId="47"/>
        <pc:sldMkLst>
          <pc:docMk/>
          <pc:sldMk cId="4142476115" sldId="480"/>
        </pc:sldMkLst>
      </pc:sldChg>
      <pc:sldChg chg="del">
        <pc:chgData name="O'Hara, Sue" userId="0a18aed7-4406-4fca-97f9-95696375f199" providerId="ADAL" clId="{E72C1E05-64AD-4BB3-8F6A-E12F29A59943}" dt="2021-06-28T10:27:09.870" v="1" actId="47"/>
        <pc:sldMkLst>
          <pc:docMk/>
          <pc:sldMk cId="96296015" sldId="481"/>
        </pc:sldMkLst>
      </pc:sldChg>
      <pc:sldChg chg="del">
        <pc:chgData name="O'Hara, Sue" userId="0a18aed7-4406-4fca-97f9-95696375f199" providerId="ADAL" clId="{E72C1E05-64AD-4BB3-8F6A-E12F29A59943}" dt="2021-06-28T10:27:09.870" v="1" actId="47"/>
        <pc:sldMkLst>
          <pc:docMk/>
          <pc:sldMk cId="460229578" sldId="482"/>
        </pc:sldMkLst>
      </pc:sldChg>
      <pc:sldChg chg="del">
        <pc:chgData name="O'Hara, Sue" userId="0a18aed7-4406-4fca-97f9-95696375f199" providerId="ADAL" clId="{E72C1E05-64AD-4BB3-8F6A-E12F29A59943}" dt="2021-06-28T10:27:09.870" v="1" actId="47"/>
        <pc:sldMkLst>
          <pc:docMk/>
          <pc:sldMk cId="1819531253" sldId="483"/>
        </pc:sldMkLst>
      </pc:sldChg>
      <pc:sldChg chg="del">
        <pc:chgData name="O'Hara, Sue" userId="0a18aed7-4406-4fca-97f9-95696375f199" providerId="ADAL" clId="{E72C1E05-64AD-4BB3-8F6A-E12F29A59943}" dt="2021-06-28T10:27:09.870" v="1" actId="47"/>
        <pc:sldMkLst>
          <pc:docMk/>
          <pc:sldMk cId="1927331894" sldId="484"/>
        </pc:sldMkLst>
      </pc:sldChg>
      <pc:sldChg chg="del">
        <pc:chgData name="O'Hara, Sue" userId="0a18aed7-4406-4fca-97f9-95696375f199" providerId="ADAL" clId="{E72C1E05-64AD-4BB3-8F6A-E12F29A59943}" dt="2021-06-28T10:27:09.870" v="1" actId="47"/>
        <pc:sldMkLst>
          <pc:docMk/>
          <pc:sldMk cId="2398153312" sldId="485"/>
        </pc:sldMkLst>
      </pc:sldChg>
      <pc:sldChg chg="del">
        <pc:chgData name="O'Hara, Sue" userId="0a18aed7-4406-4fca-97f9-95696375f199" providerId="ADAL" clId="{E72C1E05-64AD-4BB3-8F6A-E12F29A59943}" dt="2021-06-28T10:27:09.870" v="1" actId="47"/>
        <pc:sldMkLst>
          <pc:docMk/>
          <pc:sldMk cId="1639932520" sldId="486"/>
        </pc:sldMkLst>
      </pc:sldChg>
      <pc:sldMasterChg chg="del delSldLayout">
        <pc:chgData name="O'Hara, Sue" userId="0a18aed7-4406-4fca-97f9-95696375f199" providerId="ADAL" clId="{E72C1E05-64AD-4BB3-8F6A-E12F29A59943}" dt="2021-06-28T10:27:09.870" v="1" actId="47"/>
        <pc:sldMasterMkLst>
          <pc:docMk/>
          <pc:sldMasterMk cId="0" sldId="2147483660"/>
        </pc:sldMasterMkLst>
        <pc:sldLayoutChg chg="del">
          <pc:chgData name="O'Hara, Sue" userId="0a18aed7-4406-4fca-97f9-95696375f199" providerId="ADAL" clId="{E72C1E05-64AD-4BB3-8F6A-E12F29A59943}" dt="2021-06-28T10:27:09.870" v="1" actId="47"/>
          <pc:sldLayoutMkLst>
            <pc:docMk/>
            <pc:sldMasterMk cId="0" sldId="2147483660"/>
            <pc:sldLayoutMk cId="705200719" sldId="2147484053"/>
          </pc:sldLayoutMkLst>
        </pc:sldLayoutChg>
        <pc:sldLayoutChg chg="del">
          <pc:chgData name="O'Hara, Sue" userId="0a18aed7-4406-4fca-97f9-95696375f199" providerId="ADAL" clId="{E72C1E05-64AD-4BB3-8F6A-E12F29A59943}" dt="2021-06-28T10:27:09.870" v="1" actId="47"/>
          <pc:sldLayoutMkLst>
            <pc:docMk/>
            <pc:sldMasterMk cId="0" sldId="2147483660"/>
            <pc:sldLayoutMk cId="114422556" sldId="2147484054"/>
          </pc:sldLayoutMkLst>
        </pc:sldLayoutChg>
        <pc:sldLayoutChg chg="del">
          <pc:chgData name="O'Hara, Sue" userId="0a18aed7-4406-4fca-97f9-95696375f199" providerId="ADAL" clId="{E72C1E05-64AD-4BB3-8F6A-E12F29A59943}" dt="2021-06-28T10:27:09.870" v="1" actId="47"/>
          <pc:sldLayoutMkLst>
            <pc:docMk/>
            <pc:sldMasterMk cId="0" sldId="2147483660"/>
            <pc:sldLayoutMk cId="3342435753" sldId="2147484055"/>
          </pc:sldLayoutMkLst>
        </pc:sldLayoutChg>
        <pc:sldLayoutChg chg="del">
          <pc:chgData name="O'Hara, Sue" userId="0a18aed7-4406-4fca-97f9-95696375f199" providerId="ADAL" clId="{E72C1E05-64AD-4BB3-8F6A-E12F29A59943}" dt="2021-06-28T10:27:09.870" v="1" actId="47"/>
          <pc:sldLayoutMkLst>
            <pc:docMk/>
            <pc:sldMasterMk cId="0" sldId="2147483660"/>
            <pc:sldLayoutMk cId="1660322479" sldId="2147484056"/>
          </pc:sldLayoutMkLst>
        </pc:sldLayoutChg>
        <pc:sldLayoutChg chg="del">
          <pc:chgData name="O'Hara, Sue" userId="0a18aed7-4406-4fca-97f9-95696375f199" providerId="ADAL" clId="{E72C1E05-64AD-4BB3-8F6A-E12F29A59943}" dt="2021-06-28T10:27:09.870" v="1" actId="47"/>
          <pc:sldLayoutMkLst>
            <pc:docMk/>
            <pc:sldMasterMk cId="0" sldId="2147483660"/>
            <pc:sldLayoutMk cId="1503412968" sldId="2147484057"/>
          </pc:sldLayoutMkLst>
        </pc:sldLayoutChg>
        <pc:sldLayoutChg chg="del">
          <pc:chgData name="O'Hara, Sue" userId="0a18aed7-4406-4fca-97f9-95696375f199" providerId="ADAL" clId="{E72C1E05-64AD-4BB3-8F6A-E12F29A59943}" dt="2021-06-28T10:27:09.870" v="1" actId="47"/>
          <pc:sldLayoutMkLst>
            <pc:docMk/>
            <pc:sldMasterMk cId="0" sldId="2147483660"/>
            <pc:sldLayoutMk cId="1930182963" sldId="2147484058"/>
          </pc:sldLayoutMkLst>
        </pc:sldLayoutChg>
        <pc:sldLayoutChg chg="del">
          <pc:chgData name="O'Hara, Sue" userId="0a18aed7-4406-4fca-97f9-95696375f199" providerId="ADAL" clId="{E72C1E05-64AD-4BB3-8F6A-E12F29A59943}" dt="2021-06-28T10:27:09.870" v="1" actId="47"/>
          <pc:sldLayoutMkLst>
            <pc:docMk/>
            <pc:sldMasterMk cId="0" sldId="2147483660"/>
            <pc:sldLayoutMk cId="1292889796" sldId="2147484059"/>
          </pc:sldLayoutMkLst>
        </pc:sldLayoutChg>
        <pc:sldLayoutChg chg="del">
          <pc:chgData name="O'Hara, Sue" userId="0a18aed7-4406-4fca-97f9-95696375f199" providerId="ADAL" clId="{E72C1E05-64AD-4BB3-8F6A-E12F29A59943}" dt="2021-06-28T10:27:09.870" v="1" actId="47"/>
          <pc:sldLayoutMkLst>
            <pc:docMk/>
            <pc:sldMasterMk cId="0" sldId="2147483660"/>
            <pc:sldLayoutMk cId="918179332" sldId="2147484060"/>
          </pc:sldLayoutMkLst>
        </pc:sldLayoutChg>
        <pc:sldLayoutChg chg="del">
          <pc:chgData name="O'Hara, Sue" userId="0a18aed7-4406-4fca-97f9-95696375f199" providerId="ADAL" clId="{E72C1E05-64AD-4BB3-8F6A-E12F29A59943}" dt="2021-06-28T10:27:09.870" v="1" actId="47"/>
          <pc:sldLayoutMkLst>
            <pc:docMk/>
            <pc:sldMasterMk cId="0" sldId="2147483660"/>
            <pc:sldLayoutMk cId="3160975117" sldId="2147484061"/>
          </pc:sldLayoutMkLst>
        </pc:sldLayoutChg>
        <pc:sldLayoutChg chg="del">
          <pc:chgData name="O'Hara, Sue" userId="0a18aed7-4406-4fca-97f9-95696375f199" providerId="ADAL" clId="{E72C1E05-64AD-4BB3-8F6A-E12F29A59943}" dt="2021-06-28T10:27:09.870" v="1" actId="47"/>
          <pc:sldLayoutMkLst>
            <pc:docMk/>
            <pc:sldMasterMk cId="0" sldId="2147483660"/>
            <pc:sldLayoutMk cId="2432509399" sldId="2147484062"/>
          </pc:sldLayoutMkLst>
        </pc:sldLayoutChg>
        <pc:sldLayoutChg chg="del">
          <pc:chgData name="O'Hara, Sue" userId="0a18aed7-4406-4fca-97f9-95696375f199" providerId="ADAL" clId="{E72C1E05-64AD-4BB3-8F6A-E12F29A59943}" dt="2021-06-28T10:27:09.870" v="1" actId="47"/>
          <pc:sldLayoutMkLst>
            <pc:docMk/>
            <pc:sldMasterMk cId="0" sldId="2147483660"/>
            <pc:sldLayoutMk cId="490191754" sldId="2147484063"/>
          </pc:sldLayoutMkLst>
        </pc:sldLayoutChg>
        <pc:sldLayoutChg chg="del">
          <pc:chgData name="O'Hara, Sue" userId="0a18aed7-4406-4fca-97f9-95696375f199" providerId="ADAL" clId="{E72C1E05-64AD-4BB3-8F6A-E12F29A59943}" dt="2021-06-28T10:27:09.870" v="1" actId="47"/>
          <pc:sldLayoutMkLst>
            <pc:docMk/>
            <pc:sldMasterMk cId="0" sldId="2147483660"/>
            <pc:sldLayoutMk cId="2330154918" sldId="2147484064"/>
          </pc:sldLayoutMkLst>
        </pc:sldLayoutChg>
        <pc:sldLayoutChg chg="del">
          <pc:chgData name="O'Hara, Sue" userId="0a18aed7-4406-4fca-97f9-95696375f199" providerId="ADAL" clId="{E72C1E05-64AD-4BB3-8F6A-E12F29A59943}" dt="2021-06-28T10:27:09.870" v="1" actId="47"/>
          <pc:sldLayoutMkLst>
            <pc:docMk/>
            <pc:sldMasterMk cId="0" sldId="2147483660"/>
            <pc:sldLayoutMk cId="793616920" sldId="2147484065"/>
          </pc:sldLayoutMkLst>
        </pc:sldLayoutChg>
      </pc:sldMasterChg>
      <pc:sldMasterChg chg="del delSldLayout">
        <pc:chgData name="O'Hara, Sue" userId="0a18aed7-4406-4fca-97f9-95696375f199" providerId="ADAL" clId="{E72C1E05-64AD-4BB3-8F6A-E12F29A59943}" dt="2021-06-28T10:27:09.870" v="1" actId="47"/>
        <pc:sldMasterMkLst>
          <pc:docMk/>
          <pc:sldMasterMk cId="1432004761" sldId="2147484066"/>
        </pc:sldMasterMkLst>
        <pc:sldLayoutChg chg="del">
          <pc:chgData name="O'Hara, Sue" userId="0a18aed7-4406-4fca-97f9-95696375f199" providerId="ADAL" clId="{E72C1E05-64AD-4BB3-8F6A-E12F29A59943}" dt="2021-06-28T10:27:09.870" v="1" actId="47"/>
          <pc:sldLayoutMkLst>
            <pc:docMk/>
            <pc:sldMasterMk cId="1432004761" sldId="2147484066"/>
            <pc:sldLayoutMk cId="4171345610" sldId="2147484067"/>
          </pc:sldLayoutMkLst>
        </pc:sldLayoutChg>
        <pc:sldLayoutChg chg="del">
          <pc:chgData name="O'Hara, Sue" userId="0a18aed7-4406-4fca-97f9-95696375f199" providerId="ADAL" clId="{E72C1E05-64AD-4BB3-8F6A-E12F29A59943}" dt="2021-06-28T10:27:09.870" v="1" actId="47"/>
          <pc:sldLayoutMkLst>
            <pc:docMk/>
            <pc:sldMasterMk cId="1432004761" sldId="2147484066"/>
            <pc:sldLayoutMk cId="1703747963" sldId="2147484068"/>
          </pc:sldLayoutMkLst>
        </pc:sldLayoutChg>
        <pc:sldLayoutChg chg="del">
          <pc:chgData name="O'Hara, Sue" userId="0a18aed7-4406-4fca-97f9-95696375f199" providerId="ADAL" clId="{E72C1E05-64AD-4BB3-8F6A-E12F29A59943}" dt="2021-06-28T10:27:09.870" v="1" actId="47"/>
          <pc:sldLayoutMkLst>
            <pc:docMk/>
            <pc:sldMasterMk cId="1432004761" sldId="2147484066"/>
            <pc:sldLayoutMk cId="4144912455" sldId="2147484069"/>
          </pc:sldLayoutMkLst>
        </pc:sldLayoutChg>
        <pc:sldLayoutChg chg="del">
          <pc:chgData name="O'Hara, Sue" userId="0a18aed7-4406-4fca-97f9-95696375f199" providerId="ADAL" clId="{E72C1E05-64AD-4BB3-8F6A-E12F29A59943}" dt="2021-06-28T10:27:09.870" v="1" actId="47"/>
          <pc:sldLayoutMkLst>
            <pc:docMk/>
            <pc:sldMasterMk cId="1432004761" sldId="2147484066"/>
            <pc:sldLayoutMk cId="214306851" sldId="2147484070"/>
          </pc:sldLayoutMkLst>
        </pc:sldLayoutChg>
        <pc:sldLayoutChg chg="del">
          <pc:chgData name="O'Hara, Sue" userId="0a18aed7-4406-4fca-97f9-95696375f199" providerId="ADAL" clId="{E72C1E05-64AD-4BB3-8F6A-E12F29A59943}" dt="2021-06-28T10:27:09.870" v="1" actId="47"/>
          <pc:sldLayoutMkLst>
            <pc:docMk/>
            <pc:sldMasterMk cId="1432004761" sldId="2147484066"/>
            <pc:sldLayoutMk cId="1142319062" sldId="2147484071"/>
          </pc:sldLayoutMkLst>
        </pc:sldLayoutChg>
        <pc:sldLayoutChg chg="del">
          <pc:chgData name="O'Hara, Sue" userId="0a18aed7-4406-4fca-97f9-95696375f199" providerId="ADAL" clId="{E72C1E05-64AD-4BB3-8F6A-E12F29A59943}" dt="2021-06-28T10:27:09.870" v="1" actId="47"/>
          <pc:sldLayoutMkLst>
            <pc:docMk/>
            <pc:sldMasterMk cId="1432004761" sldId="2147484066"/>
            <pc:sldLayoutMk cId="2689836477" sldId="2147484072"/>
          </pc:sldLayoutMkLst>
        </pc:sldLayoutChg>
        <pc:sldLayoutChg chg="del">
          <pc:chgData name="O'Hara, Sue" userId="0a18aed7-4406-4fca-97f9-95696375f199" providerId="ADAL" clId="{E72C1E05-64AD-4BB3-8F6A-E12F29A59943}" dt="2021-06-28T10:27:09.870" v="1" actId="47"/>
          <pc:sldLayoutMkLst>
            <pc:docMk/>
            <pc:sldMasterMk cId="1432004761" sldId="2147484066"/>
            <pc:sldLayoutMk cId="2325612967" sldId="2147484073"/>
          </pc:sldLayoutMkLst>
        </pc:sldLayoutChg>
        <pc:sldLayoutChg chg="del">
          <pc:chgData name="O'Hara, Sue" userId="0a18aed7-4406-4fca-97f9-95696375f199" providerId="ADAL" clId="{E72C1E05-64AD-4BB3-8F6A-E12F29A59943}" dt="2021-06-28T10:27:09.870" v="1" actId="47"/>
          <pc:sldLayoutMkLst>
            <pc:docMk/>
            <pc:sldMasterMk cId="1432004761" sldId="2147484066"/>
            <pc:sldLayoutMk cId="514140427" sldId="2147484074"/>
          </pc:sldLayoutMkLst>
        </pc:sldLayoutChg>
        <pc:sldLayoutChg chg="del">
          <pc:chgData name="O'Hara, Sue" userId="0a18aed7-4406-4fca-97f9-95696375f199" providerId="ADAL" clId="{E72C1E05-64AD-4BB3-8F6A-E12F29A59943}" dt="2021-06-28T10:27:09.870" v="1" actId="47"/>
          <pc:sldLayoutMkLst>
            <pc:docMk/>
            <pc:sldMasterMk cId="1432004761" sldId="2147484066"/>
            <pc:sldLayoutMk cId="558776026" sldId="2147484075"/>
          </pc:sldLayoutMkLst>
        </pc:sldLayoutChg>
        <pc:sldLayoutChg chg="del">
          <pc:chgData name="O'Hara, Sue" userId="0a18aed7-4406-4fca-97f9-95696375f199" providerId="ADAL" clId="{E72C1E05-64AD-4BB3-8F6A-E12F29A59943}" dt="2021-06-28T10:27:09.870" v="1" actId="47"/>
          <pc:sldLayoutMkLst>
            <pc:docMk/>
            <pc:sldMasterMk cId="1432004761" sldId="2147484066"/>
            <pc:sldLayoutMk cId="4002362608" sldId="2147484076"/>
          </pc:sldLayoutMkLst>
        </pc:sldLayoutChg>
        <pc:sldLayoutChg chg="del">
          <pc:chgData name="O'Hara, Sue" userId="0a18aed7-4406-4fca-97f9-95696375f199" providerId="ADAL" clId="{E72C1E05-64AD-4BB3-8F6A-E12F29A59943}" dt="2021-06-28T10:27:09.870" v="1" actId="47"/>
          <pc:sldLayoutMkLst>
            <pc:docMk/>
            <pc:sldMasterMk cId="1432004761" sldId="2147484066"/>
            <pc:sldLayoutMk cId="1492721727" sldId="2147484077"/>
          </pc:sldLayoutMkLst>
        </pc:sldLayoutChg>
      </pc:sldMasterChg>
      <pc:sldMasterChg chg="del delSldLayout">
        <pc:chgData name="O'Hara, Sue" userId="0a18aed7-4406-4fca-97f9-95696375f199" providerId="ADAL" clId="{E72C1E05-64AD-4BB3-8F6A-E12F29A59943}" dt="2021-06-28T10:27:09.870" v="1" actId="47"/>
        <pc:sldMasterMkLst>
          <pc:docMk/>
          <pc:sldMasterMk cId="47116925" sldId="2147484078"/>
        </pc:sldMasterMkLst>
        <pc:sldLayoutChg chg="del">
          <pc:chgData name="O'Hara, Sue" userId="0a18aed7-4406-4fca-97f9-95696375f199" providerId="ADAL" clId="{E72C1E05-64AD-4BB3-8F6A-E12F29A59943}" dt="2021-06-28T10:27:09.870" v="1" actId="47"/>
          <pc:sldLayoutMkLst>
            <pc:docMk/>
            <pc:sldMasterMk cId="47116925" sldId="2147484078"/>
            <pc:sldLayoutMk cId="2834420784" sldId="2147484079"/>
          </pc:sldLayoutMkLst>
        </pc:sldLayoutChg>
        <pc:sldLayoutChg chg="del">
          <pc:chgData name="O'Hara, Sue" userId="0a18aed7-4406-4fca-97f9-95696375f199" providerId="ADAL" clId="{E72C1E05-64AD-4BB3-8F6A-E12F29A59943}" dt="2021-06-28T10:27:09.870" v="1" actId="47"/>
          <pc:sldLayoutMkLst>
            <pc:docMk/>
            <pc:sldMasterMk cId="47116925" sldId="2147484078"/>
            <pc:sldLayoutMk cId="580878152" sldId="2147484080"/>
          </pc:sldLayoutMkLst>
        </pc:sldLayoutChg>
        <pc:sldLayoutChg chg="del">
          <pc:chgData name="O'Hara, Sue" userId="0a18aed7-4406-4fca-97f9-95696375f199" providerId="ADAL" clId="{E72C1E05-64AD-4BB3-8F6A-E12F29A59943}" dt="2021-06-28T10:27:09.870" v="1" actId="47"/>
          <pc:sldLayoutMkLst>
            <pc:docMk/>
            <pc:sldMasterMk cId="47116925" sldId="2147484078"/>
            <pc:sldLayoutMk cId="1844885533" sldId="2147484081"/>
          </pc:sldLayoutMkLst>
        </pc:sldLayoutChg>
        <pc:sldLayoutChg chg="del">
          <pc:chgData name="O'Hara, Sue" userId="0a18aed7-4406-4fca-97f9-95696375f199" providerId="ADAL" clId="{E72C1E05-64AD-4BB3-8F6A-E12F29A59943}" dt="2021-06-28T10:27:09.870" v="1" actId="47"/>
          <pc:sldLayoutMkLst>
            <pc:docMk/>
            <pc:sldMasterMk cId="47116925" sldId="2147484078"/>
            <pc:sldLayoutMk cId="4250709521" sldId="2147484082"/>
          </pc:sldLayoutMkLst>
        </pc:sldLayoutChg>
        <pc:sldLayoutChg chg="del">
          <pc:chgData name="O'Hara, Sue" userId="0a18aed7-4406-4fca-97f9-95696375f199" providerId="ADAL" clId="{E72C1E05-64AD-4BB3-8F6A-E12F29A59943}" dt="2021-06-28T10:27:09.870" v="1" actId="47"/>
          <pc:sldLayoutMkLst>
            <pc:docMk/>
            <pc:sldMasterMk cId="47116925" sldId="2147484078"/>
            <pc:sldLayoutMk cId="1305915522" sldId="2147484083"/>
          </pc:sldLayoutMkLst>
        </pc:sldLayoutChg>
        <pc:sldLayoutChg chg="del">
          <pc:chgData name="O'Hara, Sue" userId="0a18aed7-4406-4fca-97f9-95696375f199" providerId="ADAL" clId="{E72C1E05-64AD-4BB3-8F6A-E12F29A59943}" dt="2021-06-28T10:27:09.870" v="1" actId="47"/>
          <pc:sldLayoutMkLst>
            <pc:docMk/>
            <pc:sldMasterMk cId="47116925" sldId="2147484078"/>
            <pc:sldLayoutMk cId="3959750635" sldId="2147484084"/>
          </pc:sldLayoutMkLst>
        </pc:sldLayoutChg>
        <pc:sldLayoutChg chg="del">
          <pc:chgData name="O'Hara, Sue" userId="0a18aed7-4406-4fca-97f9-95696375f199" providerId="ADAL" clId="{E72C1E05-64AD-4BB3-8F6A-E12F29A59943}" dt="2021-06-28T10:27:09.870" v="1" actId="47"/>
          <pc:sldLayoutMkLst>
            <pc:docMk/>
            <pc:sldMasterMk cId="47116925" sldId="2147484078"/>
            <pc:sldLayoutMk cId="3380863899" sldId="2147484085"/>
          </pc:sldLayoutMkLst>
        </pc:sldLayoutChg>
        <pc:sldLayoutChg chg="del">
          <pc:chgData name="O'Hara, Sue" userId="0a18aed7-4406-4fca-97f9-95696375f199" providerId="ADAL" clId="{E72C1E05-64AD-4BB3-8F6A-E12F29A59943}" dt="2021-06-28T10:27:09.870" v="1" actId="47"/>
          <pc:sldLayoutMkLst>
            <pc:docMk/>
            <pc:sldMasterMk cId="47116925" sldId="2147484078"/>
            <pc:sldLayoutMk cId="3683998048" sldId="2147484086"/>
          </pc:sldLayoutMkLst>
        </pc:sldLayoutChg>
        <pc:sldLayoutChg chg="del">
          <pc:chgData name="O'Hara, Sue" userId="0a18aed7-4406-4fca-97f9-95696375f199" providerId="ADAL" clId="{E72C1E05-64AD-4BB3-8F6A-E12F29A59943}" dt="2021-06-28T10:27:09.870" v="1" actId="47"/>
          <pc:sldLayoutMkLst>
            <pc:docMk/>
            <pc:sldMasterMk cId="47116925" sldId="2147484078"/>
            <pc:sldLayoutMk cId="3574134906" sldId="2147484087"/>
          </pc:sldLayoutMkLst>
        </pc:sldLayoutChg>
        <pc:sldLayoutChg chg="del">
          <pc:chgData name="O'Hara, Sue" userId="0a18aed7-4406-4fca-97f9-95696375f199" providerId="ADAL" clId="{E72C1E05-64AD-4BB3-8F6A-E12F29A59943}" dt="2021-06-28T10:27:09.870" v="1" actId="47"/>
          <pc:sldLayoutMkLst>
            <pc:docMk/>
            <pc:sldMasterMk cId="47116925" sldId="2147484078"/>
            <pc:sldLayoutMk cId="1633361509" sldId="2147484088"/>
          </pc:sldLayoutMkLst>
        </pc:sldLayoutChg>
        <pc:sldLayoutChg chg="del">
          <pc:chgData name="O'Hara, Sue" userId="0a18aed7-4406-4fca-97f9-95696375f199" providerId="ADAL" clId="{E72C1E05-64AD-4BB3-8F6A-E12F29A59943}" dt="2021-06-28T10:27:09.870" v="1" actId="47"/>
          <pc:sldLayoutMkLst>
            <pc:docMk/>
            <pc:sldMasterMk cId="47116925" sldId="2147484078"/>
            <pc:sldLayoutMk cId="3938665791" sldId="2147484089"/>
          </pc:sldLayoutMkLst>
        </pc:sldLayoutChg>
      </pc:sldMasterChg>
    </pc:docChg>
  </pc:docChgLst>
</pc:chgInfo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111.nhs.uk/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111.nhs.uk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AB7ABF-6964-423E-AE51-C9F36F420996}" type="doc">
      <dgm:prSet loTypeId="urn:microsoft.com/office/officeart/2005/8/layout/radial4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E287BF21-B402-4DAE-A823-24F0E4B72931}">
      <dgm:prSet phldrT="[Text]"/>
      <dgm:spPr/>
      <dgm:t>
        <a:bodyPr/>
        <a:lstStyle/>
        <a:p>
          <a:r>
            <a:rPr lang="en-GB" dirty="0">
              <a:latin typeface="Calibri" panose="020F0502020204030204" pitchFamily="34" charset="0"/>
              <a:cs typeface="Calibri" panose="020F0502020204030204" pitchFamily="34" charset="0"/>
            </a:rPr>
            <a:t>Free services</a:t>
          </a:r>
        </a:p>
      </dgm:t>
    </dgm:pt>
    <dgm:pt modelId="{84F9996C-B60C-4E96-818F-C5644CF50A23}" type="parTrans" cxnId="{00F5E660-D097-40D9-9FE1-4DEFAC5DE145}">
      <dgm:prSet/>
      <dgm:spPr/>
      <dgm:t>
        <a:bodyPr/>
        <a:lstStyle/>
        <a:p>
          <a:endParaRPr lang="en-GB"/>
        </a:p>
      </dgm:t>
    </dgm:pt>
    <dgm:pt modelId="{F759627F-B643-4A0F-B24E-0162F063C288}" type="sibTrans" cxnId="{00F5E660-D097-40D9-9FE1-4DEFAC5DE145}">
      <dgm:prSet/>
      <dgm:spPr/>
      <dgm:t>
        <a:bodyPr/>
        <a:lstStyle/>
        <a:p>
          <a:endParaRPr lang="en-GB"/>
        </a:p>
      </dgm:t>
    </dgm:pt>
    <dgm:pt modelId="{EFCA81E4-64C6-4C85-840B-9A1366F1A88B}">
      <dgm:prSet phldrT="[Text]"/>
      <dgm:spPr/>
      <dgm:t>
        <a:bodyPr/>
        <a:lstStyle/>
        <a:p>
          <a:r>
            <a:rPr lang="en-GB" dirty="0">
              <a:latin typeface="Calibri" panose="020F0502020204030204" pitchFamily="34" charset="0"/>
              <a:cs typeface="Calibri" panose="020F0502020204030204" pitchFamily="34" charset="0"/>
            </a:rPr>
            <a:t>Urgent health Care</a:t>
          </a:r>
        </a:p>
      </dgm:t>
    </dgm:pt>
    <dgm:pt modelId="{ABB9ED31-EE4D-42CA-9003-20CA4D804472}" type="parTrans" cxnId="{1B94BA2A-E6B5-4B66-BECC-562300FDE83F}">
      <dgm:prSet/>
      <dgm:spPr/>
      <dgm:t>
        <a:bodyPr/>
        <a:lstStyle/>
        <a:p>
          <a:endParaRPr lang="en-GB"/>
        </a:p>
      </dgm:t>
    </dgm:pt>
    <dgm:pt modelId="{0238673D-C38B-4D29-9A7E-08C826700E73}" type="sibTrans" cxnId="{1B94BA2A-E6B5-4B66-BECC-562300FDE83F}">
      <dgm:prSet/>
      <dgm:spPr/>
      <dgm:t>
        <a:bodyPr/>
        <a:lstStyle/>
        <a:p>
          <a:endParaRPr lang="en-GB"/>
        </a:p>
      </dgm:t>
    </dgm:pt>
    <dgm:pt modelId="{6622252F-0C5B-46EB-9629-C138E44013FB}">
      <dgm:prSet phldrT="[Text]"/>
      <dgm:spPr/>
      <dgm:t>
        <a:bodyPr/>
        <a:lstStyle/>
        <a:p>
          <a:r>
            <a:rPr lang="en-GB" dirty="0">
              <a:latin typeface="Calibri" panose="020F0502020204030204" pitchFamily="34" charset="0"/>
              <a:cs typeface="Calibri" panose="020F0502020204030204" pitchFamily="34" charset="0"/>
            </a:rPr>
            <a:t>Routine health care</a:t>
          </a:r>
        </a:p>
      </dgm:t>
    </dgm:pt>
    <dgm:pt modelId="{6F569CD8-9EC6-48C7-A08C-F87ED0799B7D}" type="parTrans" cxnId="{260E6723-8CE3-48E6-B6C0-628B6D7FE5CF}">
      <dgm:prSet/>
      <dgm:spPr/>
      <dgm:t>
        <a:bodyPr/>
        <a:lstStyle/>
        <a:p>
          <a:endParaRPr lang="en-GB"/>
        </a:p>
      </dgm:t>
    </dgm:pt>
    <dgm:pt modelId="{D386E2BB-2E9D-42C3-B594-BD7B67DD30F1}" type="sibTrans" cxnId="{260E6723-8CE3-48E6-B6C0-628B6D7FE5CF}">
      <dgm:prSet/>
      <dgm:spPr/>
      <dgm:t>
        <a:bodyPr/>
        <a:lstStyle/>
        <a:p>
          <a:endParaRPr lang="en-GB"/>
        </a:p>
      </dgm:t>
    </dgm:pt>
    <dgm:pt modelId="{653CBA13-21B5-4BAE-8949-AA2DA87D760A}">
      <dgm:prSet phldrT="[Text]"/>
      <dgm:spPr/>
      <dgm:t>
        <a:bodyPr/>
        <a:lstStyle/>
        <a:p>
          <a:r>
            <a:rPr lang="en-GB" dirty="0">
              <a:latin typeface="Calibri" panose="020F0502020204030204" pitchFamily="34" charset="0"/>
              <a:cs typeface="Calibri" panose="020F0502020204030204" pitchFamily="34" charset="0"/>
            </a:rPr>
            <a:t>Specialist appointments</a:t>
          </a:r>
        </a:p>
      </dgm:t>
    </dgm:pt>
    <dgm:pt modelId="{A15B0C93-0F37-41D1-B740-58E562E44E4F}" type="parTrans" cxnId="{05A67D8D-D5E8-43C6-8552-836922DA3103}">
      <dgm:prSet/>
      <dgm:spPr/>
      <dgm:t>
        <a:bodyPr/>
        <a:lstStyle/>
        <a:p>
          <a:endParaRPr lang="en-GB"/>
        </a:p>
      </dgm:t>
    </dgm:pt>
    <dgm:pt modelId="{2F3EC16A-8946-493F-9CC1-C0ECD44D9FBD}" type="sibTrans" cxnId="{05A67D8D-D5E8-43C6-8552-836922DA3103}">
      <dgm:prSet/>
      <dgm:spPr/>
      <dgm:t>
        <a:bodyPr/>
        <a:lstStyle/>
        <a:p>
          <a:endParaRPr lang="en-GB"/>
        </a:p>
      </dgm:t>
    </dgm:pt>
    <dgm:pt modelId="{37B6C23E-88CE-4286-8141-626056E7BD55}" type="pres">
      <dgm:prSet presAssocID="{00AB7ABF-6964-423E-AE51-C9F36F42099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4B59E1F-8433-46F7-B820-9B97CA5C7EE2}" type="pres">
      <dgm:prSet presAssocID="{E287BF21-B402-4DAE-A823-24F0E4B72931}" presName="centerShape" presStyleLbl="node0" presStyleIdx="0" presStyleCnt="1"/>
      <dgm:spPr/>
    </dgm:pt>
    <dgm:pt modelId="{204B41BF-2650-4291-8FC8-571863955E03}" type="pres">
      <dgm:prSet presAssocID="{ABB9ED31-EE4D-42CA-9003-20CA4D804472}" presName="parTrans" presStyleLbl="bgSibTrans2D1" presStyleIdx="0" presStyleCnt="3"/>
      <dgm:spPr/>
    </dgm:pt>
    <dgm:pt modelId="{EE7CDFF3-250D-418E-9D41-4F3FA21F95C7}" type="pres">
      <dgm:prSet presAssocID="{EFCA81E4-64C6-4C85-840B-9A1366F1A88B}" presName="node" presStyleLbl="node1" presStyleIdx="0" presStyleCnt="3">
        <dgm:presLayoutVars>
          <dgm:bulletEnabled val="1"/>
        </dgm:presLayoutVars>
      </dgm:prSet>
      <dgm:spPr/>
    </dgm:pt>
    <dgm:pt modelId="{6D3DFCB7-8807-4F5D-8CA2-817FF7738829}" type="pres">
      <dgm:prSet presAssocID="{6F569CD8-9EC6-48C7-A08C-F87ED0799B7D}" presName="parTrans" presStyleLbl="bgSibTrans2D1" presStyleIdx="1" presStyleCnt="3"/>
      <dgm:spPr/>
    </dgm:pt>
    <dgm:pt modelId="{7B74281F-A7F9-475D-AD73-3EA992E3D0E2}" type="pres">
      <dgm:prSet presAssocID="{6622252F-0C5B-46EB-9629-C138E44013FB}" presName="node" presStyleLbl="node1" presStyleIdx="1" presStyleCnt="3">
        <dgm:presLayoutVars>
          <dgm:bulletEnabled val="1"/>
        </dgm:presLayoutVars>
      </dgm:prSet>
      <dgm:spPr/>
    </dgm:pt>
    <dgm:pt modelId="{AE554249-918D-4476-9634-FBC8D4F85813}" type="pres">
      <dgm:prSet presAssocID="{A15B0C93-0F37-41D1-B740-58E562E44E4F}" presName="parTrans" presStyleLbl="bgSibTrans2D1" presStyleIdx="2" presStyleCnt="3"/>
      <dgm:spPr/>
    </dgm:pt>
    <dgm:pt modelId="{55479AFF-81A7-46BC-AEEE-609C1DE328FA}" type="pres">
      <dgm:prSet presAssocID="{653CBA13-21B5-4BAE-8949-AA2DA87D760A}" presName="node" presStyleLbl="node1" presStyleIdx="2" presStyleCnt="3">
        <dgm:presLayoutVars>
          <dgm:bulletEnabled val="1"/>
        </dgm:presLayoutVars>
      </dgm:prSet>
      <dgm:spPr/>
    </dgm:pt>
  </dgm:ptLst>
  <dgm:cxnLst>
    <dgm:cxn modelId="{3A46630C-480F-46B0-85AC-0828D05D3BF5}" type="presOf" srcId="{00AB7ABF-6964-423E-AE51-C9F36F420996}" destId="{37B6C23E-88CE-4286-8141-626056E7BD55}" srcOrd="0" destOrd="0" presId="urn:microsoft.com/office/officeart/2005/8/layout/radial4"/>
    <dgm:cxn modelId="{D50CF322-9738-4CE2-A10C-89564C1EA5C5}" type="presOf" srcId="{6F569CD8-9EC6-48C7-A08C-F87ED0799B7D}" destId="{6D3DFCB7-8807-4F5D-8CA2-817FF7738829}" srcOrd="0" destOrd="0" presId="urn:microsoft.com/office/officeart/2005/8/layout/radial4"/>
    <dgm:cxn modelId="{260E6723-8CE3-48E6-B6C0-628B6D7FE5CF}" srcId="{E287BF21-B402-4DAE-A823-24F0E4B72931}" destId="{6622252F-0C5B-46EB-9629-C138E44013FB}" srcOrd="1" destOrd="0" parTransId="{6F569CD8-9EC6-48C7-A08C-F87ED0799B7D}" sibTransId="{D386E2BB-2E9D-42C3-B594-BD7B67DD30F1}"/>
    <dgm:cxn modelId="{C9F9BB26-A1F0-4739-972C-26C9609510C3}" type="presOf" srcId="{E287BF21-B402-4DAE-A823-24F0E4B72931}" destId="{54B59E1F-8433-46F7-B820-9B97CA5C7EE2}" srcOrd="0" destOrd="0" presId="urn:microsoft.com/office/officeart/2005/8/layout/radial4"/>
    <dgm:cxn modelId="{1B94BA2A-E6B5-4B66-BECC-562300FDE83F}" srcId="{E287BF21-B402-4DAE-A823-24F0E4B72931}" destId="{EFCA81E4-64C6-4C85-840B-9A1366F1A88B}" srcOrd="0" destOrd="0" parTransId="{ABB9ED31-EE4D-42CA-9003-20CA4D804472}" sibTransId="{0238673D-C38B-4D29-9A7E-08C826700E73}"/>
    <dgm:cxn modelId="{E355B45F-39C4-41AC-B3B8-95968B7BF322}" type="presOf" srcId="{653CBA13-21B5-4BAE-8949-AA2DA87D760A}" destId="{55479AFF-81A7-46BC-AEEE-609C1DE328FA}" srcOrd="0" destOrd="0" presId="urn:microsoft.com/office/officeart/2005/8/layout/radial4"/>
    <dgm:cxn modelId="{00F5E660-D097-40D9-9FE1-4DEFAC5DE145}" srcId="{00AB7ABF-6964-423E-AE51-C9F36F420996}" destId="{E287BF21-B402-4DAE-A823-24F0E4B72931}" srcOrd="0" destOrd="0" parTransId="{84F9996C-B60C-4E96-818F-C5644CF50A23}" sibTransId="{F759627F-B643-4A0F-B24E-0162F063C288}"/>
    <dgm:cxn modelId="{3412B065-603B-458B-AEBC-F49B3F7F9F07}" type="presOf" srcId="{ABB9ED31-EE4D-42CA-9003-20CA4D804472}" destId="{204B41BF-2650-4291-8FC8-571863955E03}" srcOrd="0" destOrd="0" presId="urn:microsoft.com/office/officeart/2005/8/layout/radial4"/>
    <dgm:cxn modelId="{3B1D8387-B667-4E96-ADAD-CA038EC45194}" type="presOf" srcId="{A15B0C93-0F37-41D1-B740-58E562E44E4F}" destId="{AE554249-918D-4476-9634-FBC8D4F85813}" srcOrd="0" destOrd="0" presId="urn:microsoft.com/office/officeart/2005/8/layout/radial4"/>
    <dgm:cxn modelId="{05A67D8D-D5E8-43C6-8552-836922DA3103}" srcId="{E287BF21-B402-4DAE-A823-24F0E4B72931}" destId="{653CBA13-21B5-4BAE-8949-AA2DA87D760A}" srcOrd="2" destOrd="0" parTransId="{A15B0C93-0F37-41D1-B740-58E562E44E4F}" sibTransId="{2F3EC16A-8946-493F-9CC1-C0ECD44D9FBD}"/>
    <dgm:cxn modelId="{A81F2F96-5856-463A-BE9C-0524EEF95B6D}" type="presOf" srcId="{EFCA81E4-64C6-4C85-840B-9A1366F1A88B}" destId="{EE7CDFF3-250D-418E-9D41-4F3FA21F95C7}" srcOrd="0" destOrd="0" presId="urn:microsoft.com/office/officeart/2005/8/layout/radial4"/>
    <dgm:cxn modelId="{978432C6-6B79-41B8-BE06-4C1D1FE64191}" type="presOf" srcId="{6622252F-0C5B-46EB-9629-C138E44013FB}" destId="{7B74281F-A7F9-475D-AD73-3EA992E3D0E2}" srcOrd="0" destOrd="0" presId="urn:microsoft.com/office/officeart/2005/8/layout/radial4"/>
    <dgm:cxn modelId="{47CAA6EF-6F3A-4076-8BFF-E9C84269B3CF}" type="presParOf" srcId="{37B6C23E-88CE-4286-8141-626056E7BD55}" destId="{54B59E1F-8433-46F7-B820-9B97CA5C7EE2}" srcOrd="0" destOrd="0" presId="urn:microsoft.com/office/officeart/2005/8/layout/radial4"/>
    <dgm:cxn modelId="{F5BDBE64-6A00-478D-8DC7-28551BDA9228}" type="presParOf" srcId="{37B6C23E-88CE-4286-8141-626056E7BD55}" destId="{204B41BF-2650-4291-8FC8-571863955E03}" srcOrd="1" destOrd="0" presId="urn:microsoft.com/office/officeart/2005/8/layout/radial4"/>
    <dgm:cxn modelId="{A7055554-4B42-45FC-9D9A-D0B40B6DD5C2}" type="presParOf" srcId="{37B6C23E-88CE-4286-8141-626056E7BD55}" destId="{EE7CDFF3-250D-418E-9D41-4F3FA21F95C7}" srcOrd="2" destOrd="0" presId="urn:microsoft.com/office/officeart/2005/8/layout/radial4"/>
    <dgm:cxn modelId="{D41B298E-6668-4122-9794-22BE0478DAD7}" type="presParOf" srcId="{37B6C23E-88CE-4286-8141-626056E7BD55}" destId="{6D3DFCB7-8807-4F5D-8CA2-817FF7738829}" srcOrd="3" destOrd="0" presId="urn:microsoft.com/office/officeart/2005/8/layout/radial4"/>
    <dgm:cxn modelId="{CA0B571F-DC17-43E5-9FEA-91880989B923}" type="presParOf" srcId="{37B6C23E-88CE-4286-8141-626056E7BD55}" destId="{7B74281F-A7F9-475D-AD73-3EA992E3D0E2}" srcOrd="4" destOrd="0" presId="urn:microsoft.com/office/officeart/2005/8/layout/radial4"/>
    <dgm:cxn modelId="{6DB02E38-3219-46D3-8FF6-38CF6F58C226}" type="presParOf" srcId="{37B6C23E-88CE-4286-8141-626056E7BD55}" destId="{AE554249-918D-4476-9634-FBC8D4F85813}" srcOrd="5" destOrd="0" presId="urn:microsoft.com/office/officeart/2005/8/layout/radial4"/>
    <dgm:cxn modelId="{0913D553-4386-4C66-A66B-DC188F9527A9}" type="presParOf" srcId="{37B6C23E-88CE-4286-8141-626056E7BD55}" destId="{55479AFF-81A7-46BC-AEEE-609C1DE328FA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427B0E-DEC7-4CD0-ADC0-27049F0E1CA4}" type="doc">
      <dgm:prSet loTypeId="urn:microsoft.com/office/officeart/2005/8/layout/radial4" loCatId="relationship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F1BC7465-D9BB-4823-88C7-8213B1E89F30}">
      <dgm:prSet phldrT="[Text]" custT="1"/>
      <dgm:spPr/>
      <dgm:t>
        <a:bodyPr/>
        <a:lstStyle/>
        <a:p>
          <a:r>
            <a:rPr lang="en-GB" sz="2000" dirty="0">
              <a:latin typeface="Calibri" panose="020F0502020204030204" pitchFamily="34" charset="0"/>
              <a:cs typeface="Calibri" panose="020F0502020204030204" pitchFamily="34" charset="0"/>
            </a:rPr>
            <a:t>Not free services</a:t>
          </a:r>
        </a:p>
      </dgm:t>
    </dgm:pt>
    <dgm:pt modelId="{571C316E-5F69-4130-8682-B07492A65362}" type="parTrans" cxnId="{078A9D64-5121-4526-A6F7-D0C9428D9D27}">
      <dgm:prSet/>
      <dgm:spPr/>
      <dgm:t>
        <a:bodyPr/>
        <a:lstStyle/>
        <a:p>
          <a:endParaRPr lang="en-GB"/>
        </a:p>
      </dgm:t>
    </dgm:pt>
    <dgm:pt modelId="{D4529670-B44A-469C-9A4C-CC0BC1F31AB1}" type="sibTrans" cxnId="{078A9D64-5121-4526-A6F7-D0C9428D9D27}">
      <dgm:prSet/>
      <dgm:spPr/>
      <dgm:t>
        <a:bodyPr/>
        <a:lstStyle/>
        <a:p>
          <a:endParaRPr lang="en-GB"/>
        </a:p>
      </dgm:t>
    </dgm:pt>
    <dgm:pt modelId="{A7EA9787-3C9D-4ACD-8EB4-45EB8001F559}">
      <dgm:prSet phldrT="[Text]"/>
      <dgm:spPr/>
      <dgm:t>
        <a:bodyPr/>
        <a:lstStyle/>
        <a:p>
          <a:r>
            <a:rPr lang="en-GB" dirty="0">
              <a:latin typeface="Calibri" panose="020F0502020204030204" pitchFamily="34" charset="0"/>
              <a:cs typeface="Calibri" panose="020F0502020204030204" pitchFamily="34" charset="0"/>
            </a:rPr>
            <a:t>Prescriptions</a:t>
          </a:r>
        </a:p>
      </dgm:t>
    </dgm:pt>
    <dgm:pt modelId="{2BCB680C-DD80-4356-9ED4-A5442B0802E5}" type="parTrans" cxnId="{4929A6B9-AA28-4E96-9004-EFDCA2AC9148}">
      <dgm:prSet/>
      <dgm:spPr/>
      <dgm:t>
        <a:bodyPr/>
        <a:lstStyle/>
        <a:p>
          <a:endParaRPr lang="en-GB"/>
        </a:p>
      </dgm:t>
    </dgm:pt>
    <dgm:pt modelId="{576A0DCB-6AAC-431D-91A0-C12C1FAC9CDE}" type="sibTrans" cxnId="{4929A6B9-AA28-4E96-9004-EFDCA2AC9148}">
      <dgm:prSet/>
      <dgm:spPr/>
      <dgm:t>
        <a:bodyPr/>
        <a:lstStyle/>
        <a:p>
          <a:endParaRPr lang="en-GB"/>
        </a:p>
      </dgm:t>
    </dgm:pt>
    <dgm:pt modelId="{CAAB1E65-42B7-4888-9F5F-2F7AAD90CE36}">
      <dgm:prSet phldrT="[Text]"/>
      <dgm:spPr/>
      <dgm:t>
        <a:bodyPr/>
        <a:lstStyle/>
        <a:p>
          <a:r>
            <a:rPr lang="en-GB" dirty="0">
              <a:latin typeface="Calibri" panose="020F0502020204030204" pitchFamily="34" charset="0"/>
              <a:cs typeface="Calibri" panose="020F0502020204030204" pitchFamily="34" charset="0"/>
            </a:rPr>
            <a:t>Eye tests/glasses</a:t>
          </a:r>
        </a:p>
      </dgm:t>
    </dgm:pt>
    <dgm:pt modelId="{A344EBA7-E416-4880-B7CB-97F1827BFEBA}" type="parTrans" cxnId="{AE84A307-9508-4CA3-A05C-5A74EAAD316C}">
      <dgm:prSet/>
      <dgm:spPr/>
      <dgm:t>
        <a:bodyPr/>
        <a:lstStyle/>
        <a:p>
          <a:endParaRPr lang="en-GB"/>
        </a:p>
      </dgm:t>
    </dgm:pt>
    <dgm:pt modelId="{C1E9CAE6-4B19-4F8A-99A0-E5A2FFACDEBA}" type="sibTrans" cxnId="{AE84A307-9508-4CA3-A05C-5A74EAAD316C}">
      <dgm:prSet/>
      <dgm:spPr/>
      <dgm:t>
        <a:bodyPr/>
        <a:lstStyle/>
        <a:p>
          <a:endParaRPr lang="en-GB"/>
        </a:p>
      </dgm:t>
    </dgm:pt>
    <dgm:pt modelId="{35E28363-D6BA-46B1-963F-F86F0AB4D047}">
      <dgm:prSet phldrT="[Text]" custT="1"/>
      <dgm:spPr/>
      <dgm:t>
        <a:bodyPr/>
        <a:lstStyle/>
        <a:p>
          <a:r>
            <a:rPr lang="en-GB" sz="1600" dirty="0">
              <a:latin typeface="Calibri" panose="020F0502020204030204" pitchFamily="34" charset="0"/>
              <a:cs typeface="Calibri" panose="020F0502020204030204" pitchFamily="34" charset="0"/>
            </a:rPr>
            <a:t>Travel vaccinations</a:t>
          </a:r>
          <a:br>
            <a:rPr lang="en-GB" sz="16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GB" sz="1600" dirty="0">
              <a:latin typeface="Calibri" panose="020F0502020204030204" pitchFamily="34" charset="0"/>
              <a:cs typeface="Calibri" panose="020F0502020204030204" pitchFamily="34" charset="0"/>
            </a:rPr>
            <a:t>Medical reports</a:t>
          </a:r>
        </a:p>
      </dgm:t>
    </dgm:pt>
    <dgm:pt modelId="{48D6F3AE-42E3-4D14-AFE0-4ADC04C80D34}" type="parTrans" cxnId="{088B63E6-74D3-4D73-86AB-53150CE8E139}">
      <dgm:prSet/>
      <dgm:spPr/>
      <dgm:t>
        <a:bodyPr/>
        <a:lstStyle/>
        <a:p>
          <a:endParaRPr lang="en-GB"/>
        </a:p>
      </dgm:t>
    </dgm:pt>
    <dgm:pt modelId="{3409EE56-03DE-4C37-AAC6-E8CC9CD4E264}" type="sibTrans" cxnId="{088B63E6-74D3-4D73-86AB-53150CE8E139}">
      <dgm:prSet/>
      <dgm:spPr/>
      <dgm:t>
        <a:bodyPr/>
        <a:lstStyle/>
        <a:p>
          <a:endParaRPr lang="en-GB"/>
        </a:p>
      </dgm:t>
    </dgm:pt>
    <dgm:pt modelId="{8DBE721C-A8F5-4302-AE0E-06306005A785}" type="pres">
      <dgm:prSet presAssocID="{7B427B0E-DEC7-4CD0-ADC0-27049F0E1CA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AE05708-1C6F-49C9-8D34-3E6C6D3A1229}" type="pres">
      <dgm:prSet presAssocID="{F1BC7465-D9BB-4823-88C7-8213B1E89F30}" presName="centerShape" presStyleLbl="node0" presStyleIdx="0" presStyleCnt="1"/>
      <dgm:spPr/>
    </dgm:pt>
    <dgm:pt modelId="{708558E9-C8DC-4D1A-94EF-D386A581CC2E}" type="pres">
      <dgm:prSet presAssocID="{2BCB680C-DD80-4356-9ED4-A5442B0802E5}" presName="parTrans" presStyleLbl="bgSibTrans2D1" presStyleIdx="0" presStyleCnt="3"/>
      <dgm:spPr/>
    </dgm:pt>
    <dgm:pt modelId="{E3743C10-B799-4318-AB6C-B39D8F09AB8A}" type="pres">
      <dgm:prSet presAssocID="{A7EA9787-3C9D-4ACD-8EB4-45EB8001F559}" presName="node" presStyleLbl="node1" presStyleIdx="0" presStyleCnt="3">
        <dgm:presLayoutVars>
          <dgm:bulletEnabled val="1"/>
        </dgm:presLayoutVars>
      </dgm:prSet>
      <dgm:spPr/>
    </dgm:pt>
    <dgm:pt modelId="{0C0CB5F7-4755-443E-B2EA-808149A0695E}" type="pres">
      <dgm:prSet presAssocID="{A344EBA7-E416-4880-B7CB-97F1827BFEBA}" presName="parTrans" presStyleLbl="bgSibTrans2D1" presStyleIdx="1" presStyleCnt="3"/>
      <dgm:spPr/>
    </dgm:pt>
    <dgm:pt modelId="{9F71A4E0-2BC6-4D7D-B25D-92D43FAE63A7}" type="pres">
      <dgm:prSet presAssocID="{CAAB1E65-42B7-4888-9F5F-2F7AAD90CE36}" presName="node" presStyleLbl="node1" presStyleIdx="1" presStyleCnt="3">
        <dgm:presLayoutVars>
          <dgm:bulletEnabled val="1"/>
        </dgm:presLayoutVars>
      </dgm:prSet>
      <dgm:spPr/>
    </dgm:pt>
    <dgm:pt modelId="{49CAADF2-16C7-462D-952D-6FEDE34D1917}" type="pres">
      <dgm:prSet presAssocID="{48D6F3AE-42E3-4D14-AFE0-4ADC04C80D34}" presName="parTrans" presStyleLbl="bgSibTrans2D1" presStyleIdx="2" presStyleCnt="3"/>
      <dgm:spPr/>
    </dgm:pt>
    <dgm:pt modelId="{933CF52E-5319-452C-A94F-7418462E0263}" type="pres">
      <dgm:prSet presAssocID="{35E28363-D6BA-46B1-963F-F86F0AB4D047}" presName="node" presStyleLbl="node1" presStyleIdx="2" presStyleCnt="3">
        <dgm:presLayoutVars>
          <dgm:bulletEnabled val="1"/>
        </dgm:presLayoutVars>
      </dgm:prSet>
      <dgm:spPr/>
    </dgm:pt>
  </dgm:ptLst>
  <dgm:cxnLst>
    <dgm:cxn modelId="{AE84A307-9508-4CA3-A05C-5A74EAAD316C}" srcId="{F1BC7465-D9BB-4823-88C7-8213B1E89F30}" destId="{CAAB1E65-42B7-4888-9F5F-2F7AAD90CE36}" srcOrd="1" destOrd="0" parTransId="{A344EBA7-E416-4880-B7CB-97F1827BFEBA}" sibTransId="{C1E9CAE6-4B19-4F8A-99A0-E5A2FFACDEBA}"/>
    <dgm:cxn modelId="{384BB336-0866-467D-BA07-BB5ED2C9F5EB}" type="presOf" srcId="{2BCB680C-DD80-4356-9ED4-A5442B0802E5}" destId="{708558E9-C8DC-4D1A-94EF-D386A581CC2E}" srcOrd="0" destOrd="0" presId="urn:microsoft.com/office/officeart/2005/8/layout/radial4"/>
    <dgm:cxn modelId="{91198060-CCAE-4563-B518-0A4E68C3D4A6}" type="presOf" srcId="{7B427B0E-DEC7-4CD0-ADC0-27049F0E1CA4}" destId="{8DBE721C-A8F5-4302-AE0E-06306005A785}" srcOrd="0" destOrd="0" presId="urn:microsoft.com/office/officeart/2005/8/layout/radial4"/>
    <dgm:cxn modelId="{078A9D64-5121-4526-A6F7-D0C9428D9D27}" srcId="{7B427B0E-DEC7-4CD0-ADC0-27049F0E1CA4}" destId="{F1BC7465-D9BB-4823-88C7-8213B1E89F30}" srcOrd="0" destOrd="0" parTransId="{571C316E-5F69-4130-8682-B07492A65362}" sibTransId="{D4529670-B44A-469C-9A4C-CC0BC1F31AB1}"/>
    <dgm:cxn modelId="{1CE73B45-C821-4210-889C-787A01DC4F47}" type="presOf" srcId="{48D6F3AE-42E3-4D14-AFE0-4ADC04C80D34}" destId="{49CAADF2-16C7-462D-952D-6FEDE34D1917}" srcOrd="0" destOrd="0" presId="urn:microsoft.com/office/officeart/2005/8/layout/radial4"/>
    <dgm:cxn modelId="{B1E5C046-247F-43DE-ACCF-A2DDA1CF7FDB}" type="presOf" srcId="{35E28363-D6BA-46B1-963F-F86F0AB4D047}" destId="{933CF52E-5319-452C-A94F-7418462E0263}" srcOrd="0" destOrd="0" presId="urn:microsoft.com/office/officeart/2005/8/layout/radial4"/>
    <dgm:cxn modelId="{9C663AAC-3F02-4925-A081-1A252DBAAC82}" type="presOf" srcId="{A344EBA7-E416-4880-B7CB-97F1827BFEBA}" destId="{0C0CB5F7-4755-443E-B2EA-808149A0695E}" srcOrd="0" destOrd="0" presId="urn:microsoft.com/office/officeart/2005/8/layout/radial4"/>
    <dgm:cxn modelId="{4F973FB6-93BF-4D74-9FCC-78915E4E4A69}" type="presOf" srcId="{A7EA9787-3C9D-4ACD-8EB4-45EB8001F559}" destId="{E3743C10-B799-4318-AB6C-B39D8F09AB8A}" srcOrd="0" destOrd="0" presId="urn:microsoft.com/office/officeart/2005/8/layout/radial4"/>
    <dgm:cxn modelId="{4929A6B9-AA28-4E96-9004-EFDCA2AC9148}" srcId="{F1BC7465-D9BB-4823-88C7-8213B1E89F30}" destId="{A7EA9787-3C9D-4ACD-8EB4-45EB8001F559}" srcOrd="0" destOrd="0" parTransId="{2BCB680C-DD80-4356-9ED4-A5442B0802E5}" sibTransId="{576A0DCB-6AAC-431D-91A0-C12C1FAC9CDE}"/>
    <dgm:cxn modelId="{261ADFC3-24F4-4DC0-BD25-16392BCB4751}" type="presOf" srcId="{F1BC7465-D9BB-4823-88C7-8213B1E89F30}" destId="{7AE05708-1C6F-49C9-8D34-3E6C6D3A1229}" srcOrd="0" destOrd="0" presId="urn:microsoft.com/office/officeart/2005/8/layout/radial4"/>
    <dgm:cxn modelId="{C75203C9-DB7D-4C58-87BA-5615D8B63217}" type="presOf" srcId="{CAAB1E65-42B7-4888-9F5F-2F7AAD90CE36}" destId="{9F71A4E0-2BC6-4D7D-B25D-92D43FAE63A7}" srcOrd="0" destOrd="0" presId="urn:microsoft.com/office/officeart/2005/8/layout/radial4"/>
    <dgm:cxn modelId="{088B63E6-74D3-4D73-86AB-53150CE8E139}" srcId="{F1BC7465-D9BB-4823-88C7-8213B1E89F30}" destId="{35E28363-D6BA-46B1-963F-F86F0AB4D047}" srcOrd="2" destOrd="0" parTransId="{48D6F3AE-42E3-4D14-AFE0-4ADC04C80D34}" sibTransId="{3409EE56-03DE-4C37-AAC6-E8CC9CD4E264}"/>
    <dgm:cxn modelId="{1D745BFA-8350-439C-AB26-FF313052C81C}" type="presParOf" srcId="{8DBE721C-A8F5-4302-AE0E-06306005A785}" destId="{7AE05708-1C6F-49C9-8D34-3E6C6D3A1229}" srcOrd="0" destOrd="0" presId="urn:microsoft.com/office/officeart/2005/8/layout/radial4"/>
    <dgm:cxn modelId="{640EDDC2-033E-4606-A384-0F5703F5C85A}" type="presParOf" srcId="{8DBE721C-A8F5-4302-AE0E-06306005A785}" destId="{708558E9-C8DC-4D1A-94EF-D386A581CC2E}" srcOrd="1" destOrd="0" presId="urn:microsoft.com/office/officeart/2005/8/layout/radial4"/>
    <dgm:cxn modelId="{AC396D9C-50A9-411F-B778-F596B179ADFF}" type="presParOf" srcId="{8DBE721C-A8F5-4302-AE0E-06306005A785}" destId="{E3743C10-B799-4318-AB6C-B39D8F09AB8A}" srcOrd="2" destOrd="0" presId="urn:microsoft.com/office/officeart/2005/8/layout/radial4"/>
    <dgm:cxn modelId="{034923AB-9463-43C3-A40B-F77BDCB837A3}" type="presParOf" srcId="{8DBE721C-A8F5-4302-AE0E-06306005A785}" destId="{0C0CB5F7-4755-443E-B2EA-808149A0695E}" srcOrd="3" destOrd="0" presId="urn:microsoft.com/office/officeart/2005/8/layout/radial4"/>
    <dgm:cxn modelId="{2D15E73C-1DB6-48CA-8A9C-3D80EB77999D}" type="presParOf" srcId="{8DBE721C-A8F5-4302-AE0E-06306005A785}" destId="{9F71A4E0-2BC6-4D7D-B25D-92D43FAE63A7}" srcOrd="4" destOrd="0" presId="urn:microsoft.com/office/officeart/2005/8/layout/radial4"/>
    <dgm:cxn modelId="{522D92CE-28BF-4397-8A6D-91BCDBADEB30}" type="presParOf" srcId="{8DBE721C-A8F5-4302-AE0E-06306005A785}" destId="{49CAADF2-16C7-462D-952D-6FEDE34D1917}" srcOrd="5" destOrd="0" presId="urn:microsoft.com/office/officeart/2005/8/layout/radial4"/>
    <dgm:cxn modelId="{F3F40632-0EF5-4C0E-9D28-D00A217DA0E1}" type="presParOf" srcId="{8DBE721C-A8F5-4302-AE0E-06306005A785}" destId="{933CF52E-5319-452C-A94F-7418462E0263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BA2FDF-BD14-44E8-80F1-140F9C9AA0F4}" type="doc">
      <dgm:prSet loTypeId="urn:microsoft.com/office/officeart/2005/8/layout/lProcess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4DCB8299-1FB1-464B-93B3-63F186B3A7EB}">
      <dgm:prSet phldrT="[Text]"/>
      <dgm:spPr/>
      <dgm:t>
        <a:bodyPr/>
        <a:lstStyle/>
        <a:p>
          <a:r>
            <a:rPr lang="en-GB" dirty="0">
              <a:latin typeface="Calibri" panose="020F0502020204030204" pitchFamily="34" charset="0"/>
              <a:cs typeface="Calibri" panose="020F0502020204030204" pitchFamily="34" charset="0"/>
            </a:rPr>
            <a:t>Emergency care/A&amp;E</a:t>
          </a:r>
        </a:p>
      </dgm:t>
    </dgm:pt>
    <dgm:pt modelId="{5247EB65-0864-423E-BDCF-1948AF997978}" type="parTrans" cxnId="{F9E27F5F-D4EF-4861-82E9-709438B537F7}">
      <dgm:prSet/>
      <dgm:spPr/>
      <dgm:t>
        <a:bodyPr/>
        <a:lstStyle/>
        <a:p>
          <a:endParaRPr lang="en-GB"/>
        </a:p>
      </dgm:t>
    </dgm:pt>
    <dgm:pt modelId="{BD468537-C4C8-4E54-A345-D3148E99BE1A}" type="sibTrans" cxnId="{F9E27F5F-D4EF-4861-82E9-709438B537F7}">
      <dgm:prSet/>
      <dgm:spPr/>
      <dgm:t>
        <a:bodyPr/>
        <a:lstStyle/>
        <a:p>
          <a:endParaRPr lang="en-GB"/>
        </a:p>
      </dgm:t>
    </dgm:pt>
    <dgm:pt modelId="{871D4199-8D3E-4951-9B0C-9E4983FD9BB6}">
      <dgm:prSet phldrT="[Text]" custT="1"/>
      <dgm:spPr/>
      <dgm:t>
        <a:bodyPr/>
        <a:lstStyle/>
        <a:p>
          <a:r>
            <a:rPr lang="en-GB" sz="1100" dirty="0">
              <a:latin typeface="Calibri" panose="020F0502020204030204" pitchFamily="34" charset="0"/>
              <a:cs typeface="Calibri" panose="020F0502020204030204" pitchFamily="34" charset="0"/>
            </a:rPr>
            <a:t>Call 999</a:t>
          </a:r>
        </a:p>
      </dgm:t>
    </dgm:pt>
    <dgm:pt modelId="{81EA57A8-1929-4809-A84D-F7010FF71079}" type="parTrans" cxnId="{4824B1C1-24AA-46DF-BCC4-7C9CC7D35AA0}">
      <dgm:prSet/>
      <dgm:spPr/>
      <dgm:t>
        <a:bodyPr/>
        <a:lstStyle/>
        <a:p>
          <a:endParaRPr lang="en-GB"/>
        </a:p>
      </dgm:t>
    </dgm:pt>
    <dgm:pt modelId="{AA4ECCF2-9F6A-4921-AEB7-098F7E248078}" type="sibTrans" cxnId="{4824B1C1-24AA-46DF-BCC4-7C9CC7D35AA0}">
      <dgm:prSet/>
      <dgm:spPr/>
      <dgm:t>
        <a:bodyPr/>
        <a:lstStyle/>
        <a:p>
          <a:endParaRPr lang="en-GB"/>
        </a:p>
      </dgm:t>
    </dgm:pt>
    <dgm:pt modelId="{33B47EB3-D24A-4B91-BD5E-88FFC2F84527}">
      <dgm:prSet phldrT="[Text]"/>
      <dgm:spPr/>
      <dgm:t>
        <a:bodyPr/>
        <a:lstStyle/>
        <a:p>
          <a:pPr algn="l"/>
          <a:r>
            <a:rPr lang="en-GB" dirty="0">
              <a:latin typeface="Calibri" panose="020F0502020204030204" pitchFamily="34" charset="0"/>
              <a:cs typeface="Calibri" panose="020F0502020204030204" pitchFamily="34" charset="0"/>
            </a:rPr>
            <a:t>Ambulance</a:t>
          </a:r>
          <a:br>
            <a:rPr lang="en-GB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GB" dirty="0">
              <a:latin typeface="Calibri" panose="020F0502020204030204" pitchFamily="34" charset="0"/>
              <a:cs typeface="Calibri" panose="020F0502020204030204" pitchFamily="34" charset="0"/>
            </a:rPr>
            <a:t>Fire service</a:t>
          </a:r>
        </a:p>
        <a:p>
          <a:pPr algn="l"/>
          <a:r>
            <a:rPr lang="en-GB" dirty="0">
              <a:latin typeface="Calibri" panose="020F0502020204030204" pitchFamily="34" charset="0"/>
              <a:cs typeface="Calibri" panose="020F0502020204030204" pitchFamily="34" charset="0"/>
            </a:rPr>
            <a:t>Police</a:t>
          </a:r>
        </a:p>
        <a:p>
          <a:pPr algn="l"/>
          <a:r>
            <a:rPr lang="en-GB" dirty="0">
              <a:latin typeface="Calibri" panose="020F0502020204030204" pitchFamily="34" charset="0"/>
              <a:cs typeface="Calibri" panose="020F0502020204030204" pitchFamily="34" charset="0"/>
            </a:rPr>
            <a:t>Coastguards</a:t>
          </a:r>
        </a:p>
      </dgm:t>
    </dgm:pt>
    <dgm:pt modelId="{454BA99C-A5C6-4197-AAF6-668DB9A9AC5D}" type="parTrans" cxnId="{463302AF-88EC-49D8-BC53-E9D221784D11}">
      <dgm:prSet/>
      <dgm:spPr/>
      <dgm:t>
        <a:bodyPr/>
        <a:lstStyle/>
        <a:p>
          <a:endParaRPr lang="en-GB"/>
        </a:p>
      </dgm:t>
    </dgm:pt>
    <dgm:pt modelId="{BA92AEBC-8C18-4BDB-92C0-D6A7B638C55F}" type="sibTrans" cxnId="{463302AF-88EC-49D8-BC53-E9D221784D11}">
      <dgm:prSet/>
      <dgm:spPr/>
      <dgm:t>
        <a:bodyPr/>
        <a:lstStyle/>
        <a:p>
          <a:endParaRPr lang="en-GB"/>
        </a:p>
      </dgm:t>
    </dgm:pt>
    <dgm:pt modelId="{24AF4F64-3D97-4028-9909-5B1A22486739}">
      <dgm:prSet phldrT="[Text]"/>
      <dgm:spPr/>
      <dgm:t>
        <a:bodyPr/>
        <a:lstStyle/>
        <a:p>
          <a:r>
            <a:rPr lang="en-GB" dirty="0">
              <a:latin typeface="Calibri" panose="020F0502020204030204" pitchFamily="34" charset="0"/>
              <a:cs typeface="Calibri" panose="020F0502020204030204" pitchFamily="34" charset="0"/>
            </a:rPr>
            <a:t>Urgent medical problem </a:t>
          </a:r>
        </a:p>
      </dgm:t>
    </dgm:pt>
    <dgm:pt modelId="{247F06E3-95A9-424A-AFB8-52BE8BFD3D55}" type="parTrans" cxnId="{C68E3F08-3A26-455A-A24B-665209D67ED0}">
      <dgm:prSet/>
      <dgm:spPr/>
      <dgm:t>
        <a:bodyPr/>
        <a:lstStyle/>
        <a:p>
          <a:endParaRPr lang="en-GB"/>
        </a:p>
      </dgm:t>
    </dgm:pt>
    <dgm:pt modelId="{33B050BD-82CE-40FB-8D17-2D6261DA1F47}" type="sibTrans" cxnId="{C68E3F08-3A26-455A-A24B-665209D67ED0}">
      <dgm:prSet/>
      <dgm:spPr/>
      <dgm:t>
        <a:bodyPr/>
        <a:lstStyle/>
        <a:p>
          <a:endParaRPr lang="en-GB"/>
        </a:p>
      </dgm:t>
    </dgm:pt>
    <dgm:pt modelId="{769004AF-325E-4474-A825-0095D77A94FB}">
      <dgm:prSet phldrT="[Text]"/>
      <dgm:spPr/>
      <dgm:t>
        <a:bodyPr/>
        <a:lstStyle/>
        <a:p>
          <a:pPr algn="ctr"/>
          <a:r>
            <a:rPr lang="en-GB" dirty="0">
              <a:latin typeface="Calibri" panose="020F0502020204030204" pitchFamily="34" charset="0"/>
              <a:cs typeface="Calibri" panose="020F0502020204030204" pitchFamily="34" charset="0"/>
            </a:rPr>
            <a:t>Call 111 </a:t>
          </a:r>
          <a:br>
            <a:rPr lang="en-GB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GB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"/>
            </a:rPr>
            <a:t>NHS 111 online</a:t>
          </a:r>
          <a:endParaRPr lang="en-GB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C98D512-B8AC-4A22-9673-7244E9CCD6F8}" type="parTrans" cxnId="{D2B09B53-9A47-4381-B2BE-6B7DBFDA289B}">
      <dgm:prSet/>
      <dgm:spPr/>
      <dgm:t>
        <a:bodyPr/>
        <a:lstStyle/>
        <a:p>
          <a:endParaRPr lang="en-GB"/>
        </a:p>
      </dgm:t>
    </dgm:pt>
    <dgm:pt modelId="{DA8B8199-310E-49A2-B69B-49030147F876}" type="sibTrans" cxnId="{D2B09B53-9A47-4381-B2BE-6B7DBFDA289B}">
      <dgm:prSet/>
      <dgm:spPr/>
      <dgm:t>
        <a:bodyPr/>
        <a:lstStyle/>
        <a:p>
          <a:endParaRPr lang="en-GB"/>
        </a:p>
      </dgm:t>
    </dgm:pt>
    <dgm:pt modelId="{DF713381-3A69-474C-AB6B-58FA277AC256}">
      <dgm:prSet phldrT="[Text]"/>
      <dgm:spPr/>
      <dgm:t>
        <a:bodyPr/>
        <a:lstStyle/>
        <a:p>
          <a:pPr algn="l"/>
          <a:r>
            <a:rPr lang="en-GB" dirty="0">
              <a:latin typeface="Calibri" panose="020F0502020204030204" pitchFamily="34" charset="0"/>
              <a:cs typeface="Calibri" panose="020F0502020204030204" pitchFamily="34" charset="0"/>
            </a:rPr>
            <a:t>Online service can advise you</a:t>
          </a:r>
        </a:p>
      </dgm:t>
    </dgm:pt>
    <dgm:pt modelId="{DF1FF6AE-F2E6-46D3-B493-5D1077C273AF}" type="parTrans" cxnId="{31C28153-D965-48C7-9035-97DD884A4A71}">
      <dgm:prSet/>
      <dgm:spPr/>
      <dgm:t>
        <a:bodyPr/>
        <a:lstStyle/>
        <a:p>
          <a:endParaRPr lang="en-GB"/>
        </a:p>
      </dgm:t>
    </dgm:pt>
    <dgm:pt modelId="{117BCCA8-F56E-4D5A-B577-FD01F092C1D3}" type="sibTrans" cxnId="{31C28153-D965-48C7-9035-97DD884A4A71}">
      <dgm:prSet/>
      <dgm:spPr/>
      <dgm:t>
        <a:bodyPr/>
        <a:lstStyle/>
        <a:p>
          <a:endParaRPr lang="en-GB"/>
        </a:p>
      </dgm:t>
    </dgm:pt>
    <dgm:pt modelId="{8DED7040-6C77-4700-BA11-E0EFA719020B}">
      <dgm:prSet phldrT="[Text]"/>
      <dgm:spPr/>
      <dgm:t>
        <a:bodyPr/>
        <a:lstStyle/>
        <a:p>
          <a:r>
            <a:rPr lang="en-GB" dirty="0">
              <a:latin typeface="Calibri" panose="020F0502020204030204" pitchFamily="34" charset="0"/>
              <a:cs typeface="Calibri" panose="020F0502020204030204" pitchFamily="34" charset="0"/>
            </a:rPr>
            <a:t>Minor Injuries Unit</a:t>
          </a:r>
        </a:p>
      </dgm:t>
    </dgm:pt>
    <dgm:pt modelId="{EF2F970E-5F19-4E0E-A3EA-52224F23112E}" type="parTrans" cxnId="{02683128-4B4A-4201-AFFD-3CDA095CD80F}">
      <dgm:prSet/>
      <dgm:spPr/>
      <dgm:t>
        <a:bodyPr/>
        <a:lstStyle/>
        <a:p>
          <a:endParaRPr lang="en-GB"/>
        </a:p>
      </dgm:t>
    </dgm:pt>
    <dgm:pt modelId="{F53B3921-451C-44F0-AD93-159DD5148A4B}" type="sibTrans" cxnId="{02683128-4B4A-4201-AFFD-3CDA095CD80F}">
      <dgm:prSet/>
      <dgm:spPr/>
      <dgm:t>
        <a:bodyPr/>
        <a:lstStyle/>
        <a:p>
          <a:endParaRPr lang="en-GB"/>
        </a:p>
      </dgm:t>
    </dgm:pt>
    <dgm:pt modelId="{2D7408D6-D526-42FE-812E-44DE1EE0E321}">
      <dgm:prSet phldrT="[Text]"/>
      <dgm:spPr/>
      <dgm:t>
        <a:bodyPr/>
        <a:lstStyle/>
        <a:p>
          <a:r>
            <a:rPr lang="en-GB" dirty="0">
              <a:latin typeface="Calibri" panose="020F0502020204030204" pitchFamily="34" charset="0"/>
              <a:cs typeface="Calibri" panose="020F0502020204030204" pitchFamily="34" charset="0"/>
            </a:rPr>
            <a:t>Visit local MIU: Exmouth, Honiton and Newton Abbot</a:t>
          </a:r>
        </a:p>
      </dgm:t>
    </dgm:pt>
    <dgm:pt modelId="{CF2F7FB1-455D-4ECC-930D-01FD31A47085}" type="parTrans" cxnId="{C2BF4317-CCDD-4C8F-96D9-3240DCB05344}">
      <dgm:prSet/>
      <dgm:spPr/>
      <dgm:t>
        <a:bodyPr/>
        <a:lstStyle/>
        <a:p>
          <a:endParaRPr lang="en-GB"/>
        </a:p>
      </dgm:t>
    </dgm:pt>
    <dgm:pt modelId="{E5F1308B-3BBB-4E9B-98F6-649E9AD2A4C4}" type="sibTrans" cxnId="{C2BF4317-CCDD-4C8F-96D9-3240DCB05344}">
      <dgm:prSet/>
      <dgm:spPr/>
      <dgm:t>
        <a:bodyPr/>
        <a:lstStyle/>
        <a:p>
          <a:endParaRPr lang="en-GB"/>
        </a:p>
      </dgm:t>
    </dgm:pt>
    <dgm:pt modelId="{A8321C54-F215-4285-9A37-811406B8A76B}">
      <dgm:prSet phldrT="[Text]"/>
      <dgm:spPr/>
      <dgm:t>
        <a:bodyPr/>
        <a:lstStyle/>
        <a:p>
          <a:pPr algn="l"/>
          <a:r>
            <a:rPr lang="en-GB" dirty="0">
              <a:latin typeface="Calibri" panose="020F0502020204030204" pitchFamily="34" charset="0"/>
              <a:cs typeface="Calibri" panose="020F0502020204030204" pitchFamily="34" charset="0"/>
            </a:rPr>
            <a:t>Sprains</a:t>
          </a:r>
          <a:br>
            <a:rPr lang="en-GB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GB" dirty="0">
              <a:latin typeface="Calibri" panose="020F0502020204030204" pitchFamily="34" charset="0"/>
              <a:cs typeface="Calibri" panose="020F0502020204030204" pitchFamily="34" charset="0"/>
            </a:rPr>
            <a:t>Strains</a:t>
          </a:r>
        </a:p>
        <a:p>
          <a:pPr algn="l"/>
          <a:r>
            <a:rPr lang="en-GB" dirty="0">
              <a:latin typeface="Calibri" panose="020F0502020204030204" pitchFamily="34" charset="0"/>
              <a:cs typeface="Calibri" panose="020F0502020204030204" pitchFamily="34" charset="0"/>
            </a:rPr>
            <a:t>Minor head injuries</a:t>
          </a:r>
        </a:p>
        <a:p>
          <a:pPr algn="l"/>
          <a:r>
            <a:rPr lang="en-GB" dirty="0">
              <a:latin typeface="Calibri" panose="020F0502020204030204" pitchFamily="34" charset="0"/>
              <a:cs typeface="Calibri" panose="020F0502020204030204" pitchFamily="34" charset="0"/>
            </a:rPr>
            <a:t>Infected wounds</a:t>
          </a:r>
        </a:p>
      </dgm:t>
    </dgm:pt>
    <dgm:pt modelId="{31F8D656-884A-4C10-9E4A-254E9DCC2CA7}" type="parTrans" cxnId="{B46F2E34-DE1E-4337-A836-195F4E55C428}">
      <dgm:prSet/>
      <dgm:spPr/>
      <dgm:t>
        <a:bodyPr/>
        <a:lstStyle/>
        <a:p>
          <a:endParaRPr lang="en-GB"/>
        </a:p>
      </dgm:t>
    </dgm:pt>
    <dgm:pt modelId="{F5B60464-6A56-4B2D-B76C-DCB67AFB766A}" type="sibTrans" cxnId="{B46F2E34-DE1E-4337-A836-195F4E55C428}">
      <dgm:prSet/>
      <dgm:spPr/>
      <dgm:t>
        <a:bodyPr/>
        <a:lstStyle/>
        <a:p>
          <a:endParaRPr lang="en-GB"/>
        </a:p>
      </dgm:t>
    </dgm:pt>
    <dgm:pt modelId="{B15E307F-D527-4B90-8718-CB093B6466E2}">
      <dgm:prSet/>
      <dgm:spPr/>
      <dgm:t>
        <a:bodyPr/>
        <a:lstStyle/>
        <a:p>
          <a:r>
            <a:rPr lang="en-GB" dirty="0">
              <a:latin typeface="Calibri" panose="020F0502020204030204" pitchFamily="34" charset="0"/>
              <a:cs typeface="Calibri" panose="020F0502020204030204" pitchFamily="34" charset="0"/>
            </a:rPr>
            <a:t>Health Centre / GP Surgery</a:t>
          </a:r>
        </a:p>
      </dgm:t>
    </dgm:pt>
    <dgm:pt modelId="{9DA2EFF2-03BD-4807-A57F-300E898FA94F}" type="parTrans" cxnId="{82886FD6-BE00-4631-81D6-A2B1708823CE}">
      <dgm:prSet/>
      <dgm:spPr/>
      <dgm:t>
        <a:bodyPr/>
        <a:lstStyle/>
        <a:p>
          <a:endParaRPr lang="en-GB"/>
        </a:p>
      </dgm:t>
    </dgm:pt>
    <dgm:pt modelId="{0C2CB466-6FB3-4D61-BBEC-DEA84B8BA954}" type="sibTrans" cxnId="{82886FD6-BE00-4631-81D6-A2B1708823CE}">
      <dgm:prSet/>
      <dgm:spPr/>
      <dgm:t>
        <a:bodyPr/>
        <a:lstStyle/>
        <a:p>
          <a:endParaRPr lang="en-GB"/>
        </a:p>
      </dgm:t>
    </dgm:pt>
    <dgm:pt modelId="{B33E88D2-B92F-4EF6-88E3-9331998B7F84}">
      <dgm:prSet/>
      <dgm:spPr/>
      <dgm:t>
        <a:bodyPr/>
        <a:lstStyle/>
        <a:p>
          <a:r>
            <a:rPr lang="en-GB" dirty="0">
              <a:latin typeface="Calibri" panose="020F0502020204030204" pitchFamily="34" charset="0"/>
              <a:cs typeface="Calibri" panose="020F0502020204030204" pitchFamily="34" charset="0"/>
            </a:rPr>
            <a:t>Pharmacist</a:t>
          </a:r>
        </a:p>
      </dgm:t>
    </dgm:pt>
    <dgm:pt modelId="{B6BD29B2-BD27-4407-AEDD-56DFF08BB728}" type="parTrans" cxnId="{BD570389-DF17-46A6-99A6-EB8E268E710C}">
      <dgm:prSet/>
      <dgm:spPr/>
      <dgm:t>
        <a:bodyPr/>
        <a:lstStyle/>
        <a:p>
          <a:endParaRPr lang="en-GB"/>
        </a:p>
      </dgm:t>
    </dgm:pt>
    <dgm:pt modelId="{77D88109-365F-4D22-A4A6-B81513242A15}" type="sibTrans" cxnId="{BD570389-DF17-46A6-99A6-EB8E268E710C}">
      <dgm:prSet/>
      <dgm:spPr/>
      <dgm:t>
        <a:bodyPr/>
        <a:lstStyle/>
        <a:p>
          <a:endParaRPr lang="en-GB"/>
        </a:p>
      </dgm:t>
    </dgm:pt>
    <dgm:pt modelId="{51E35AC9-5F15-418D-A427-160C99FB0AEA}">
      <dgm:prSet/>
      <dgm:spPr/>
      <dgm:t>
        <a:bodyPr/>
        <a:lstStyle/>
        <a:p>
          <a:r>
            <a:rPr lang="en-GB" dirty="0">
              <a:latin typeface="Calibri" panose="020F0502020204030204" pitchFamily="34" charset="0"/>
              <a:cs typeface="Calibri" panose="020F0502020204030204" pitchFamily="34" charset="0"/>
            </a:rPr>
            <a:t>NHS walk in centre</a:t>
          </a:r>
        </a:p>
      </dgm:t>
    </dgm:pt>
    <dgm:pt modelId="{FC545758-C69E-4893-9B61-25586B072ADF}" type="parTrans" cxnId="{6E9C9025-F73E-4FBD-B3C0-E244D8C58F4D}">
      <dgm:prSet/>
      <dgm:spPr/>
      <dgm:t>
        <a:bodyPr/>
        <a:lstStyle/>
        <a:p>
          <a:endParaRPr lang="en-GB"/>
        </a:p>
      </dgm:t>
    </dgm:pt>
    <dgm:pt modelId="{694298D9-CDF5-46B3-A733-D49A0D30C3B6}" type="sibTrans" cxnId="{6E9C9025-F73E-4FBD-B3C0-E244D8C58F4D}">
      <dgm:prSet/>
      <dgm:spPr/>
      <dgm:t>
        <a:bodyPr/>
        <a:lstStyle/>
        <a:p>
          <a:endParaRPr lang="en-GB"/>
        </a:p>
      </dgm:t>
    </dgm:pt>
    <dgm:pt modelId="{3C6A70F0-29EA-4DD4-B9E9-FB5DF3EED104}">
      <dgm:prSet/>
      <dgm:spPr/>
      <dgm:t>
        <a:bodyPr/>
        <a:lstStyle/>
        <a:p>
          <a:r>
            <a:rPr lang="en-GB" dirty="0">
              <a:latin typeface="Calibri" panose="020F0502020204030204" pitchFamily="34" charset="0"/>
              <a:cs typeface="Calibri" panose="020F0502020204030204" pitchFamily="34" charset="0"/>
            </a:rPr>
            <a:t>Make appointment at GP surgery to see a nurse or doctor</a:t>
          </a:r>
        </a:p>
      </dgm:t>
    </dgm:pt>
    <dgm:pt modelId="{837B478F-E4F4-4E40-8030-4A25276A1385}" type="parTrans" cxnId="{C7C6F320-C58A-44F3-A6DE-B3B4F5067989}">
      <dgm:prSet/>
      <dgm:spPr/>
      <dgm:t>
        <a:bodyPr/>
        <a:lstStyle/>
        <a:p>
          <a:endParaRPr lang="en-GB"/>
        </a:p>
      </dgm:t>
    </dgm:pt>
    <dgm:pt modelId="{011B85C5-5EAE-470C-8540-B9B3797BE281}" type="sibTrans" cxnId="{C7C6F320-C58A-44F3-A6DE-B3B4F5067989}">
      <dgm:prSet/>
      <dgm:spPr/>
      <dgm:t>
        <a:bodyPr/>
        <a:lstStyle/>
        <a:p>
          <a:endParaRPr lang="en-GB"/>
        </a:p>
      </dgm:t>
    </dgm:pt>
    <dgm:pt modelId="{45E69EE2-86A9-4387-AE11-82DC3F9A55C0}">
      <dgm:prSet/>
      <dgm:spPr/>
      <dgm:t>
        <a:bodyPr/>
        <a:lstStyle/>
        <a:p>
          <a:pPr algn="l"/>
          <a:r>
            <a:rPr lang="en-GB" dirty="0">
              <a:latin typeface="Calibri" panose="020F0502020204030204" pitchFamily="34" charset="0"/>
              <a:cs typeface="Calibri" panose="020F0502020204030204" pitchFamily="34" charset="0"/>
            </a:rPr>
            <a:t>General medical conditions</a:t>
          </a:r>
          <a:br>
            <a:rPr lang="en-GB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GB" dirty="0">
              <a:latin typeface="Calibri" panose="020F0502020204030204" pitchFamily="34" charset="0"/>
              <a:cs typeface="Calibri" panose="020F0502020204030204" pitchFamily="34" charset="0"/>
            </a:rPr>
            <a:t>Blood tests</a:t>
          </a:r>
          <a:br>
            <a:rPr lang="en-GB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GB" dirty="0">
              <a:latin typeface="Calibri" panose="020F0502020204030204" pitchFamily="34" charset="0"/>
              <a:cs typeface="Calibri" panose="020F0502020204030204" pitchFamily="34" charset="0"/>
            </a:rPr>
            <a:t>Vaccinations</a:t>
          </a:r>
          <a:br>
            <a:rPr lang="en-GB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GB" dirty="0">
              <a:latin typeface="Calibri" panose="020F0502020204030204" pitchFamily="34" charset="0"/>
              <a:cs typeface="Calibri" panose="020F0502020204030204" pitchFamily="34" charset="0"/>
            </a:rPr>
            <a:t>Referrals</a:t>
          </a:r>
        </a:p>
      </dgm:t>
    </dgm:pt>
    <dgm:pt modelId="{5E08D639-7780-47D6-B6D5-4661BDCB96FF}" type="parTrans" cxnId="{E8311327-604F-4597-8FC1-1D17E0827C04}">
      <dgm:prSet/>
      <dgm:spPr/>
      <dgm:t>
        <a:bodyPr/>
        <a:lstStyle/>
        <a:p>
          <a:endParaRPr lang="en-GB"/>
        </a:p>
      </dgm:t>
    </dgm:pt>
    <dgm:pt modelId="{3E0E1B5F-9347-46E6-819F-6172DB167E39}" type="sibTrans" cxnId="{E8311327-604F-4597-8FC1-1D17E0827C04}">
      <dgm:prSet/>
      <dgm:spPr/>
      <dgm:t>
        <a:bodyPr/>
        <a:lstStyle/>
        <a:p>
          <a:endParaRPr lang="en-GB"/>
        </a:p>
      </dgm:t>
    </dgm:pt>
    <dgm:pt modelId="{DAFD1203-F3B3-4705-B862-4DF424985167}">
      <dgm:prSet/>
      <dgm:spPr/>
      <dgm:t>
        <a:bodyPr/>
        <a:lstStyle/>
        <a:p>
          <a:pPr algn="l"/>
          <a:r>
            <a:rPr lang="en-GB" dirty="0">
              <a:latin typeface="Calibri" panose="020F0502020204030204" pitchFamily="34" charset="0"/>
              <a:cs typeface="Calibri" panose="020F0502020204030204" pitchFamily="34" charset="0"/>
            </a:rPr>
            <a:t>Need to see a doctor or nurse but can’t wait for a GP appointment</a:t>
          </a:r>
        </a:p>
      </dgm:t>
    </dgm:pt>
    <dgm:pt modelId="{62397361-4B35-48BB-9464-2D1C5A3AA29E}" type="parTrans" cxnId="{372321E1-CBF7-433C-B15F-C1267D91F1AF}">
      <dgm:prSet/>
      <dgm:spPr/>
      <dgm:t>
        <a:bodyPr/>
        <a:lstStyle/>
        <a:p>
          <a:endParaRPr lang="en-GB"/>
        </a:p>
      </dgm:t>
    </dgm:pt>
    <dgm:pt modelId="{79BA5990-3F8D-4A02-B4DD-65413189B731}" type="sibTrans" cxnId="{372321E1-CBF7-433C-B15F-C1267D91F1AF}">
      <dgm:prSet/>
      <dgm:spPr/>
      <dgm:t>
        <a:bodyPr/>
        <a:lstStyle/>
        <a:p>
          <a:endParaRPr lang="en-GB"/>
        </a:p>
      </dgm:t>
    </dgm:pt>
    <dgm:pt modelId="{0D465519-F9DC-4649-9C89-90C7B66C3F7D}">
      <dgm:prSet/>
      <dgm:spPr/>
      <dgm:t>
        <a:bodyPr/>
        <a:lstStyle/>
        <a:p>
          <a:r>
            <a:rPr lang="en-GB" dirty="0">
              <a:latin typeface="Calibri" panose="020F0502020204030204" pitchFamily="34" charset="0"/>
              <a:cs typeface="Calibri" panose="020F0502020204030204" pitchFamily="34" charset="0"/>
            </a:rPr>
            <a:t>Available in most pharmacists (drug stores) and large supermarkets</a:t>
          </a:r>
        </a:p>
      </dgm:t>
    </dgm:pt>
    <dgm:pt modelId="{7ACF28BB-3E9A-4976-8648-47A61B519BF7}" type="parTrans" cxnId="{EE9D05A9-7906-42E7-AEA0-277D6030A928}">
      <dgm:prSet/>
      <dgm:spPr/>
      <dgm:t>
        <a:bodyPr/>
        <a:lstStyle/>
        <a:p>
          <a:endParaRPr lang="en-GB"/>
        </a:p>
      </dgm:t>
    </dgm:pt>
    <dgm:pt modelId="{93C02401-C366-4304-8AD6-F05A32717C05}" type="sibTrans" cxnId="{EE9D05A9-7906-42E7-AEA0-277D6030A928}">
      <dgm:prSet/>
      <dgm:spPr/>
      <dgm:t>
        <a:bodyPr/>
        <a:lstStyle/>
        <a:p>
          <a:endParaRPr lang="en-GB"/>
        </a:p>
      </dgm:t>
    </dgm:pt>
    <dgm:pt modelId="{14EB5031-B160-46F9-AB14-C7608497704C}">
      <dgm:prSet/>
      <dgm:spPr/>
      <dgm:t>
        <a:bodyPr/>
        <a:lstStyle/>
        <a:p>
          <a:pPr algn="l"/>
          <a:r>
            <a:rPr lang="en-GB" dirty="0">
              <a:latin typeface="Calibri" panose="020F0502020204030204" pitchFamily="34" charset="0"/>
              <a:cs typeface="Calibri" panose="020F0502020204030204" pitchFamily="34" charset="0"/>
            </a:rPr>
            <a:t>Minor illness advice</a:t>
          </a:r>
          <a:br>
            <a:rPr lang="en-GB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GB" dirty="0">
              <a:latin typeface="Calibri" panose="020F0502020204030204" pitchFamily="34" charset="0"/>
              <a:cs typeface="Calibri" panose="020F0502020204030204" pitchFamily="34" charset="0"/>
            </a:rPr>
            <a:t>Access to medicines</a:t>
          </a:r>
          <a:br>
            <a:rPr lang="en-GB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GB" dirty="0">
              <a:latin typeface="Calibri" panose="020F0502020204030204" pitchFamily="34" charset="0"/>
              <a:cs typeface="Calibri" panose="020F0502020204030204" pitchFamily="34" charset="0"/>
            </a:rPr>
            <a:t>Fulfilling prescription items from GP</a:t>
          </a:r>
        </a:p>
      </dgm:t>
    </dgm:pt>
    <dgm:pt modelId="{C8415527-3604-4059-9719-491228728950}" type="parTrans" cxnId="{0F5CB523-7475-4C41-A0A0-EFD6E832ECC3}">
      <dgm:prSet/>
      <dgm:spPr/>
      <dgm:t>
        <a:bodyPr/>
        <a:lstStyle/>
        <a:p>
          <a:endParaRPr lang="en-GB"/>
        </a:p>
      </dgm:t>
    </dgm:pt>
    <dgm:pt modelId="{CDA32399-87F2-4417-8C5D-5265DBE071BE}" type="sibTrans" cxnId="{0F5CB523-7475-4C41-A0A0-EFD6E832ECC3}">
      <dgm:prSet/>
      <dgm:spPr/>
      <dgm:t>
        <a:bodyPr/>
        <a:lstStyle/>
        <a:p>
          <a:endParaRPr lang="en-GB"/>
        </a:p>
      </dgm:t>
    </dgm:pt>
    <dgm:pt modelId="{77B82941-11DB-41E0-B7E5-23900A6D82CC}">
      <dgm:prSet/>
      <dgm:spPr/>
      <dgm:t>
        <a:bodyPr/>
        <a:lstStyle/>
        <a:p>
          <a:pPr algn="l"/>
          <a:r>
            <a:rPr lang="en-GB" dirty="0">
              <a:latin typeface="Calibri" panose="020F0502020204030204" pitchFamily="34" charset="0"/>
              <a:cs typeface="Calibri" panose="020F0502020204030204" pitchFamily="34" charset="0"/>
            </a:rPr>
            <a:t>General medical conditions</a:t>
          </a:r>
          <a:br>
            <a:rPr lang="en-GB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en-GB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602C5AA-5B85-4138-85EA-FA837F2A16EB}" type="parTrans" cxnId="{2A74B034-51F1-4667-8161-778678D50A43}">
      <dgm:prSet/>
      <dgm:spPr/>
      <dgm:t>
        <a:bodyPr/>
        <a:lstStyle/>
        <a:p>
          <a:endParaRPr lang="en-GB"/>
        </a:p>
      </dgm:t>
    </dgm:pt>
    <dgm:pt modelId="{4D7A1F92-1A47-4619-A5EA-80E41B230150}" type="sibTrans" cxnId="{2A74B034-51F1-4667-8161-778678D50A43}">
      <dgm:prSet/>
      <dgm:spPr/>
      <dgm:t>
        <a:bodyPr/>
        <a:lstStyle/>
        <a:p>
          <a:endParaRPr lang="en-GB"/>
        </a:p>
      </dgm:t>
    </dgm:pt>
    <dgm:pt modelId="{BA8B5690-5CF7-4DD3-9B75-5E3A39CB55AF}" type="pres">
      <dgm:prSet presAssocID="{B1BA2FDF-BD14-44E8-80F1-140F9C9AA0F4}" presName="theList" presStyleCnt="0">
        <dgm:presLayoutVars>
          <dgm:dir/>
          <dgm:animLvl val="lvl"/>
          <dgm:resizeHandles val="exact"/>
        </dgm:presLayoutVars>
      </dgm:prSet>
      <dgm:spPr/>
    </dgm:pt>
    <dgm:pt modelId="{F296CFF1-39AD-475A-83AF-19C1D782A12B}" type="pres">
      <dgm:prSet presAssocID="{4DCB8299-1FB1-464B-93B3-63F186B3A7EB}" presName="compNode" presStyleCnt="0"/>
      <dgm:spPr/>
    </dgm:pt>
    <dgm:pt modelId="{41DDD4BD-CFFE-448A-B34B-0362DA1DA318}" type="pres">
      <dgm:prSet presAssocID="{4DCB8299-1FB1-464B-93B3-63F186B3A7EB}" presName="aNode" presStyleLbl="bgShp" presStyleIdx="0" presStyleCnt="6"/>
      <dgm:spPr/>
    </dgm:pt>
    <dgm:pt modelId="{20D2DE2A-87D9-47ED-A6AE-531733842051}" type="pres">
      <dgm:prSet presAssocID="{4DCB8299-1FB1-464B-93B3-63F186B3A7EB}" presName="textNode" presStyleLbl="bgShp" presStyleIdx="0" presStyleCnt="6"/>
      <dgm:spPr/>
    </dgm:pt>
    <dgm:pt modelId="{0A90D530-2126-4A8C-8D0B-03308D3F806B}" type="pres">
      <dgm:prSet presAssocID="{4DCB8299-1FB1-464B-93B3-63F186B3A7EB}" presName="compChildNode" presStyleCnt="0"/>
      <dgm:spPr/>
    </dgm:pt>
    <dgm:pt modelId="{71F83FAC-BF79-4B18-BBA3-A708D99520E5}" type="pres">
      <dgm:prSet presAssocID="{4DCB8299-1FB1-464B-93B3-63F186B3A7EB}" presName="theInnerList" presStyleCnt="0"/>
      <dgm:spPr/>
    </dgm:pt>
    <dgm:pt modelId="{DD1B15AC-1EBD-4406-8D32-30F9974C57C0}" type="pres">
      <dgm:prSet presAssocID="{871D4199-8D3E-4951-9B0C-9E4983FD9BB6}" presName="childNode" presStyleLbl="node1" presStyleIdx="0" presStyleCnt="12">
        <dgm:presLayoutVars>
          <dgm:bulletEnabled val="1"/>
        </dgm:presLayoutVars>
      </dgm:prSet>
      <dgm:spPr/>
    </dgm:pt>
    <dgm:pt modelId="{902132D4-1FA0-40FF-B01C-2D65389A1929}" type="pres">
      <dgm:prSet presAssocID="{871D4199-8D3E-4951-9B0C-9E4983FD9BB6}" presName="aSpace2" presStyleCnt="0"/>
      <dgm:spPr/>
    </dgm:pt>
    <dgm:pt modelId="{59F09437-E3DB-4B27-8A6D-9F2BED23BCE4}" type="pres">
      <dgm:prSet presAssocID="{33B47EB3-D24A-4B91-BD5E-88FFC2F84527}" presName="childNode" presStyleLbl="node1" presStyleIdx="1" presStyleCnt="12">
        <dgm:presLayoutVars>
          <dgm:bulletEnabled val="1"/>
        </dgm:presLayoutVars>
      </dgm:prSet>
      <dgm:spPr/>
    </dgm:pt>
    <dgm:pt modelId="{F14959BC-AB41-4D13-9F67-40880FD3CDF1}" type="pres">
      <dgm:prSet presAssocID="{4DCB8299-1FB1-464B-93B3-63F186B3A7EB}" presName="aSpace" presStyleCnt="0"/>
      <dgm:spPr/>
    </dgm:pt>
    <dgm:pt modelId="{30F8EFAB-80A9-4E1D-8AB4-D1FC8CB8E468}" type="pres">
      <dgm:prSet presAssocID="{24AF4F64-3D97-4028-9909-5B1A22486739}" presName="compNode" presStyleCnt="0"/>
      <dgm:spPr/>
    </dgm:pt>
    <dgm:pt modelId="{742EF2E2-A5A4-4F1B-AAF1-BD023856B6ED}" type="pres">
      <dgm:prSet presAssocID="{24AF4F64-3D97-4028-9909-5B1A22486739}" presName="aNode" presStyleLbl="bgShp" presStyleIdx="1" presStyleCnt="6"/>
      <dgm:spPr/>
    </dgm:pt>
    <dgm:pt modelId="{97E379F3-FA76-4304-AB3A-15FB3D6CA02F}" type="pres">
      <dgm:prSet presAssocID="{24AF4F64-3D97-4028-9909-5B1A22486739}" presName="textNode" presStyleLbl="bgShp" presStyleIdx="1" presStyleCnt="6"/>
      <dgm:spPr/>
    </dgm:pt>
    <dgm:pt modelId="{4AA8C708-C68B-4CCA-8CC2-6857EA72BFBC}" type="pres">
      <dgm:prSet presAssocID="{24AF4F64-3D97-4028-9909-5B1A22486739}" presName="compChildNode" presStyleCnt="0"/>
      <dgm:spPr/>
    </dgm:pt>
    <dgm:pt modelId="{10E8E5A0-63B0-464E-A26B-52C8A2B5C1A4}" type="pres">
      <dgm:prSet presAssocID="{24AF4F64-3D97-4028-9909-5B1A22486739}" presName="theInnerList" presStyleCnt="0"/>
      <dgm:spPr/>
    </dgm:pt>
    <dgm:pt modelId="{4200BE3D-FBE6-400E-8875-892FAA7ECF89}" type="pres">
      <dgm:prSet presAssocID="{769004AF-325E-4474-A825-0095D77A94FB}" presName="childNode" presStyleLbl="node1" presStyleIdx="2" presStyleCnt="12">
        <dgm:presLayoutVars>
          <dgm:bulletEnabled val="1"/>
        </dgm:presLayoutVars>
      </dgm:prSet>
      <dgm:spPr/>
    </dgm:pt>
    <dgm:pt modelId="{DD9AD0C7-33FF-4552-ABF6-08471076089C}" type="pres">
      <dgm:prSet presAssocID="{769004AF-325E-4474-A825-0095D77A94FB}" presName="aSpace2" presStyleCnt="0"/>
      <dgm:spPr/>
    </dgm:pt>
    <dgm:pt modelId="{6E98F89E-B034-484C-AEBF-BD63D258AC2F}" type="pres">
      <dgm:prSet presAssocID="{DF713381-3A69-474C-AB6B-58FA277AC256}" presName="childNode" presStyleLbl="node1" presStyleIdx="3" presStyleCnt="12">
        <dgm:presLayoutVars>
          <dgm:bulletEnabled val="1"/>
        </dgm:presLayoutVars>
      </dgm:prSet>
      <dgm:spPr/>
    </dgm:pt>
    <dgm:pt modelId="{6C4DAB22-7E87-47ED-9FD9-C7C06BE7CD3B}" type="pres">
      <dgm:prSet presAssocID="{24AF4F64-3D97-4028-9909-5B1A22486739}" presName="aSpace" presStyleCnt="0"/>
      <dgm:spPr/>
    </dgm:pt>
    <dgm:pt modelId="{D97DFDD3-CA64-45F1-AE45-57D20DF59519}" type="pres">
      <dgm:prSet presAssocID="{8DED7040-6C77-4700-BA11-E0EFA719020B}" presName="compNode" presStyleCnt="0"/>
      <dgm:spPr/>
    </dgm:pt>
    <dgm:pt modelId="{88E5BBD2-F066-4A3D-9ADB-EAC4EAC1CD19}" type="pres">
      <dgm:prSet presAssocID="{8DED7040-6C77-4700-BA11-E0EFA719020B}" presName="aNode" presStyleLbl="bgShp" presStyleIdx="2" presStyleCnt="6"/>
      <dgm:spPr/>
    </dgm:pt>
    <dgm:pt modelId="{28A28F7D-A718-4EC1-BC2C-DDCDB73B6F69}" type="pres">
      <dgm:prSet presAssocID="{8DED7040-6C77-4700-BA11-E0EFA719020B}" presName="textNode" presStyleLbl="bgShp" presStyleIdx="2" presStyleCnt="6"/>
      <dgm:spPr/>
    </dgm:pt>
    <dgm:pt modelId="{AC4BD9D3-564A-4389-9025-B3E2EA373A2B}" type="pres">
      <dgm:prSet presAssocID="{8DED7040-6C77-4700-BA11-E0EFA719020B}" presName="compChildNode" presStyleCnt="0"/>
      <dgm:spPr/>
    </dgm:pt>
    <dgm:pt modelId="{2BA63B38-93F9-48FF-9BE7-1BCD245D68C5}" type="pres">
      <dgm:prSet presAssocID="{8DED7040-6C77-4700-BA11-E0EFA719020B}" presName="theInnerList" presStyleCnt="0"/>
      <dgm:spPr/>
    </dgm:pt>
    <dgm:pt modelId="{6FC4CA73-8DF4-4CB3-8E81-596DD5C707ED}" type="pres">
      <dgm:prSet presAssocID="{2D7408D6-D526-42FE-812E-44DE1EE0E321}" presName="childNode" presStyleLbl="node1" presStyleIdx="4" presStyleCnt="12">
        <dgm:presLayoutVars>
          <dgm:bulletEnabled val="1"/>
        </dgm:presLayoutVars>
      </dgm:prSet>
      <dgm:spPr/>
    </dgm:pt>
    <dgm:pt modelId="{B4D981D9-F984-483D-8F9A-88A342F69076}" type="pres">
      <dgm:prSet presAssocID="{2D7408D6-D526-42FE-812E-44DE1EE0E321}" presName="aSpace2" presStyleCnt="0"/>
      <dgm:spPr/>
    </dgm:pt>
    <dgm:pt modelId="{A8B8F73A-8240-4386-A974-00F71A353D46}" type="pres">
      <dgm:prSet presAssocID="{A8321C54-F215-4285-9A37-811406B8A76B}" presName="childNode" presStyleLbl="node1" presStyleIdx="5" presStyleCnt="12">
        <dgm:presLayoutVars>
          <dgm:bulletEnabled val="1"/>
        </dgm:presLayoutVars>
      </dgm:prSet>
      <dgm:spPr/>
    </dgm:pt>
    <dgm:pt modelId="{5E2100B4-2489-4F36-B414-8359A39DFE4B}" type="pres">
      <dgm:prSet presAssocID="{8DED7040-6C77-4700-BA11-E0EFA719020B}" presName="aSpace" presStyleCnt="0"/>
      <dgm:spPr/>
    </dgm:pt>
    <dgm:pt modelId="{AF685647-6F38-4AE4-8556-A0ED16B9587C}" type="pres">
      <dgm:prSet presAssocID="{B15E307F-D527-4B90-8718-CB093B6466E2}" presName="compNode" presStyleCnt="0"/>
      <dgm:spPr/>
    </dgm:pt>
    <dgm:pt modelId="{1F703F6B-7A14-4E1C-9925-BE48BEA8006B}" type="pres">
      <dgm:prSet presAssocID="{B15E307F-D527-4B90-8718-CB093B6466E2}" presName="aNode" presStyleLbl="bgShp" presStyleIdx="3" presStyleCnt="6"/>
      <dgm:spPr/>
    </dgm:pt>
    <dgm:pt modelId="{BE1034FE-8AAC-457C-B182-AB8C94C016B8}" type="pres">
      <dgm:prSet presAssocID="{B15E307F-D527-4B90-8718-CB093B6466E2}" presName="textNode" presStyleLbl="bgShp" presStyleIdx="3" presStyleCnt="6"/>
      <dgm:spPr/>
    </dgm:pt>
    <dgm:pt modelId="{AE466D32-4489-4B10-8C10-AEE9FBCD41E9}" type="pres">
      <dgm:prSet presAssocID="{B15E307F-D527-4B90-8718-CB093B6466E2}" presName="compChildNode" presStyleCnt="0"/>
      <dgm:spPr/>
    </dgm:pt>
    <dgm:pt modelId="{7CE98F5D-BDA8-46E4-92F7-1736500FC83B}" type="pres">
      <dgm:prSet presAssocID="{B15E307F-D527-4B90-8718-CB093B6466E2}" presName="theInnerList" presStyleCnt="0"/>
      <dgm:spPr/>
    </dgm:pt>
    <dgm:pt modelId="{4B51502D-FAEA-48B2-BFA1-E64BAF5DDFC8}" type="pres">
      <dgm:prSet presAssocID="{3C6A70F0-29EA-4DD4-B9E9-FB5DF3EED104}" presName="childNode" presStyleLbl="node1" presStyleIdx="6" presStyleCnt="12">
        <dgm:presLayoutVars>
          <dgm:bulletEnabled val="1"/>
        </dgm:presLayoutVars>
      </dgm:prSet>
      <dgm:spPr/>
    </dgm:pt>
    <dgm:pt modelId="{A88181C4-217F-4D99-BF20-12FA64B6E4AB}" type="pres">
      <dgm:prSet presAssocID="{3C6A70F0-29EA-4DD4-B9E9-FB5DF3EED104}" presName="aSpace2" presStyleCnt="0"/>
      <dgm:spPr/>
    </dgm:pt>
    <dgm:pt modelId="{187AE2FB-3AD7-496D-8D5B-FC9B6D045786}" type="pres">
      <dgm:prSet presAssocID="{45E69EE2-86A9-4387-AE11-82DC3F9A55C0}" presName="childNode" presStyleLbl="node1" presStyleIdx="7" presStyleCnt="12">
        <dgm:presLayoutVars>
          <dgm:bulletEnabled val="1"/>
        </dgm:presLayoutVars>
      </dgm:prSet>
      <dgm:spPr/>
    </dgm:pt>
    <dgm:pt modelId="{E1B08FE7-F9BE-422F-8F33-201EC994B386}" type="pres">
      <dgm:prSet presAssocID="{B15E307F-D527-4B90-8718-CB093B6466E2}" presName="aSpace" presStyleCnt="0"/>
      <dgm:spPr/>
    </dgm:pt>
    <dgm:pt modelId="{3B1C27DA-1611-4BAC-8807-FFC0538B79F8}" type="pres">
      <dgm:prSet presAssocID="{51E35AC9-5F15-418D-A427-160C99FB0AEA}" presName="compNode" presStyleCnt="0"/>
      <dgm:spPr/>
    </dgm:pt>
    <dgm:pt modelId="{67FF0020-709E-430B-9B5B-11858AB60FC1}" type="pres">
      <dgm:prSet presAssocID="{51E35AC9-5F15-418D-A427-160C99FB0AEA}" presName="aNode" presStyleLbl="bgShp" presStyleIdx="4" presStyleCnt="6"/>
      <dgm:spPr/>
    </dgm:pt>
    <dgm:pt modelId="{A988DB26-EB7D-41AA-9AEB-ECF43E8CA2FD}" type="pres">
      <dgm:prSet presAssocID="{51E35AC9-5F15-418D-A427-160C99FB0AEA}" presName="textNode" presStyleLbl="bgShp" presStyleIdx="4" presStyleCnt="6"/>
      <dgm:spPr/>
    </dgm:pt>
    <dgm:pt modelId="{D425E85D-E856-4273-AB52-E7067D9E5857}" type="pres">
      <dgm:prSet presAssocID="{51E35AC9-5F15-418D-A427-160C99FB0AEA}" presName="compChildNode" presStyleCnt="0"/>
      <dgm:spPr/>
    </dgm:pt>
    <dgm:pt modelId="{5C259238-11AB-4E05-A504-E5A804CE9D47}" type="pres">
      <dgm:prSet presAssocID="{51E35AC9-5F15-418D-A427-160C99FB0AEA}" presName="theInnerList" presStyleCnt="0"/>
      <dgm:spPr/>
    </dgm:pt>
    <dgm:pt modelId="{DAD0AA7D-3D6C-465F-BA2E-7862E94C1DAD}" type="pres">
      <dgm:prSet presAssocID="{DAFD1203-F3B3-4705-B862-4DF424985167}" presName="childNode" presStyleLbl="node1" presStyleIdx="8" presStyleCnt="12">
        <dgm:presLayoutVars>
          <dgm:bulletEnabled val="1"/>
        </dgm:presLayoutVars>
      </dgm:prSet>
      <dgm:spPr/>
    </dgm:pt>
    <dgm:pt modelId="{D0671379-3A43-48F1-930F-4B81195FD860}" type="pres">
      <dgm:prSet presAssocID="{DAFD1203-F3B3-4705-B862-4DF424985167}" presName="aSpace2" presStyleCnt="0"/>
      <dgm:spPr/>
    </dgm:pt>
    <dgm:pt modelId="{F6C33F94-9B20-4B4B-A55A-C50C56D29F10}" type="pres">
      <dgm:prSet presAssocID="{77B82941-11DB-41E0-B7E5-23900A6D82CC}" presName="childNode" presStyleLbl="node1" presStyleIdx="9" presStyleCnt="12">
        <dgm:presLayoutVars>
          <dgm:bulletEnabled val="1"/>
        </dgm:presLayoutVars>
      </dgm:prSet>
      <dgm:spPr/>
    </dgm:pt>
    <dgm:pt modelId="{0FE778AD-4142-4B2F-A8B0-8D93F7014CF3}" type="pres">
      <dgm:prSet presAssocID="{51E35AC9-5F15-418D-A427-160C99FB0AEA}" presName="aSpace" presStyleCnt="0"/>
      <dgm:spPr/>
    </dgm:pt>
    <dgm:pt modelId="{C23ACF60-E676-4A0D-8FE8-9D4667C1D679}" type="pres">
      <dgm:prSet presAssocID="{B33E88D2-B92F-4EF6-88E3-9331998B7F84}" presName="compNode" presStyleCnt="0"/>
      <dgm:spPr/>
    </dgm:pt>
    <dgm:pt modelId="{A0C110D9-F348-43C8-AED3-6AA292BBB7AC}" type="pres">
      <dgm:prSet presAssocID="{B33E88D2-B92F-4EF6-88E3-9331998B7F84}" presName="aNode" presStyleLbl="bgShp" presStyleIdx="5" presStyleCnt="6"/>
      <dgm:spPr/>
    </dgm:pt>
    <dgm:pt modelId="{C773F4DC-DD46-4FE0-A01D-173E4540AC57}" type="pres">
      <dgm:prSet presAssocID="{B33E88D2-B92F-4EF6-88E3-9331998B7F84}" presName="textNode" presStyleLbl="bgShp" presStyleIdx="5" presStyleCnt="6"/>
      <dgm:spPr/>
    </dgm:pt>
    <dgm:pt modelId="{5127FD75-9BD5-4883-8D87-F8073EEBD529}" type="pres">
      <dgm:prSet presAssocID="{B33E88D2-B92F-4EF6-88E3-9331998B7F84}" presName="compChildNode" presStyleCnt="0"/>
      <dgm:spPr/>
    </dgm:pt>
    <dgm:pt modelId="{0E34D7C7-BFB3-41C2-BB7D-01F611856369}" type="pres">
      <dgm:prSet presAssocID="{B33E88D2-B92F-4EF6-88E3-9331998B7F84}" presName="theInnerList" presStyleCnt="0"/>
      <dgm:spPr/>
    </dgm:pt>
    <dgm:pt modelId="{F23274F4-7924-4C83-865A-CDCDAB4B26F4}" type="pres">
      <dgm:prSet presAssocID="{0D465519-F9DC-4649-9C89-90C7B66C3F7D}" presName="childNode" presStyleLbl="node1" presStyleIdx="10" presStyleCnt="12">
        <dgm:presLayoutVars>
          <dgm:bulletEnabled val="1"/>
        </dgm:presLayoutVars>
      </dgm:prSet>
      <dgm:spPr/>
    </dgm:pt>
    <dgm:pt modelId="{B254C7CB-44A6-4E16-9E61-302CAE8093CC}" type="pres">
      <dgm:prSet presAssocID="{0D465519-F9DC-4649-9C89-90C7B66C3F7D}" presName="aSpace2" presStyleCnt="0"/>
      <dgm:spPr/>
    </dgm:pt>
    <dgm:pt modelId="{DE329AB5-0F2F-43D7-A76F-15239F73AD3F}" type="pres">
      <dgm:prSet presAssocID="{14EB5031-B160-46F9-AB14-C7608497704C}" presName="childNode" presStyleLbl="node1" presStyleIdx="11" presStyleCnt="12">
        <dgm:presLayoutVars>
          <dgm:bulletEnabled val="1"/>
        </dgm:presLayoutVars>
      </dgm:prSet>
      <dgm:spPr/>
    </dgm:pt>
  </dgm:ptLst>
  <dgm:cxnLst>
    <dgm:cxn modelId="{C68E3F08-3A26-455A-A24B-665209D67ED0}" srcId="{B1BA2FDF-BD14-44E8-80F1-140F9C9AA0F4}" destId="{24AF4F64-3D97-4028-9909-5B1A22486739}" srcOrd="1" destOrd="0" parTransId="{247F06E3-95A9-424A-AFB8-52BE8BFD3D55}" sibTransId="{33B050BD-82CE-40FB-8D17-2D6261DA1F47}"/>
    <dgm:cxn modelId="{C13BC00F-0BD5-4CFF-9CF5-B9F512F0FEA3}" type="presOf" srcId="{33B47EB3-D24A-4B91-BD5E-88FFC2F84527}" destId="{59F09437-E3DB-4B27-8A6D-9F2BED23BCE4}" srcOrd="0" destOrd="0" presId="urn:microsoft.com/office/officeart/2005/8/layout/lProcess2"/>
    <dgm:cxn modelId="{F89AF316-A17A-4DF1-B7C3-E96A2F0CB74C}" type="presOf" srcId="{871D4199-8D3E-4951-9B0C-9E4983FD9BB6}" destId="{DD1B15AC-1EBD-4406-8D32-30F9974C57C0}" srcOrd="0" destOrd="0" presId="urn:microsoft.com/office/officeart/2005/8/layout/lProcess2"/>
    <dgm:cxn modelId="{C2BF4317-CCDD-4C8F-96D9-3240DCB05344}" srcId="{8DED7040-6C77-4700-BA11-E0EFA719020B}" destId="{2D7408D6-D526-42FE-812E-44DE1EE0E321}" srcOrd="0" destOrd="0" parTransId="{CF2F7FB1-455D-4ECC-930D-01FD31A47085}" sibTransId="{E5F1308B-3BBB-4E9B-98F6-649E9AD2A4C4}"/>
    <dgm:cxn modelId="{C7C6F320-C58A-44F3-A6DE-B3B4F5067989}" srcId="{B15E307F-D527-4B90-8718-CB093B6466E2}" destId="{3C6A70F0-29EA-4DD4-B9E9-FB5DF3EED104}" srcOrd="0" destOrd="0" parTransId="{837B478F-E4F4-4E40-8030-4A25276A1385}" sibTransId="{011B85C5-5EAE-470C-8540-B9B3797BE281}"/>
    <dgm:cxn modelId="{C796AE23-B537-47F4-8712-8EA059CCADCC}" type="presOf" srcId="{4DCB8299-1FB1-464B-93B3-63F186B3A7EB}" destId="{41DDD4BD-CFFE-448A-B34B-0362DA1DA318}" srcOrd="0" destOrd="0" presId="urn:microsoft.com/office/officeart/2005/8/layout/lProcess2"/>
    <dgm:cxn modelId="{0F5CB523-7475-4C41-A0A0-EFD6E832ECC3}" srcId="{B33E88D2-B92F-4EF6-88E3-9331998B7F84}" destId="{14EB5031-B160-46F9-AB14-C7608497704C}" srcOrd="1" destOrd="0" parTransId="{C8415527-3604-4059-9719-491228728950}" sibTransId="{CDA32399-87F2-4417-8C5D-5265DBE071BE}"/>
    <dgm:cxn modelId="{6E9C9025-F73E-4FBD-B3C0-E244D8C58F4D}" srcId="{B1BA2FDF-BD14-44E8-80F1-140F9C9AA0F4}" destId="{51E35AC9-5F15-418D-A427-160C99FB0AEA}" srcOrd="4" destOrd="0" parTransId="{FC545758-C69E-4893-9B61-25586B072ADF}" sibTransId="{694298D9-CDF5-46B3-A733-D49A0D30C3B6}"/>
    <dgm:cxn modelId="{E8311327-604F-4597-8FC1-1D17E0827C04}" srcId="{B15E307F-D527-4B90-8718-CB093B6466E2}" destId="{45E69EE2-86A9-4387-AE11-82DC3F9A55C0}" srcOrd="1" destOrd="0" parTransId="{5E08D639-7780-47D6-B6D5-4661BDCB96FF}" sibTransId="{3E0E1B5F-9347-46E6-819F-6172DB167E39}"/>
    <dgm:cxn modelId="{02683128-4B4A-4201-AFFD-3CDA095CD80F}" srcId="{B1BA2FDF-BD14-44E8-80F1-140F9C9AA0F4}" destId="{8DED7040-6C77-4700-BA11-E0EFA719020B}" srcOrd="2" destOrd="0" parTransId="{EF2F970E-5F19-4E0E-A3EA-52224F23112E}" sibTransId="{F53B3921-451C-44F0-AD93-159DD5148A4B}"/>
    <dgm:cxn modelId="{B46F2E34-DE1E-4337-A836-195F4E55C428}" srcId="{8DED7040-6C77-4700-BA11-E0EFA719020B}" destId="{A8321C54-F215-4285-9A37-811406B8A76B}" srcOrd="1" destOrd="0" parTransId="{31F8D656-884A-4C10-9E4A-254E9DCC2CA7}" sibTransId="{F5B60464-6A56-4B2D-B76C-DCB67AFB766A}"/>
    <dgm:cxn modelId="{2A74B034-51F1-4667-8161-778678D50A43}" srcId="{51E35AC9-5F15-418D-A427-160C99FB0AEA}" destId="{77B82941-11DB-41E0-B7E5-23900A6D82CC}" srcOrd="1" destOrd="0" parTransId="{A602C5AA-5B85-4138-85EA-FA837F2A16EB}" sibTransId="{4D7A1F92-1A47-4619-A5EA-80E41B230150}"/>
    <dgm:cxn modelId="{6FB9DF35-E22B-4112-B2FD-5625A69DCA17}" type="presOf" srcId="{45E69EE2-86A9-4387-AE11-82DC3F9A55C0}" destId="{187AE2FB-3AD7-496D-8D5B-FC9B6D045786}" srcOrd="0" destOrd="0" presId="urn:microsoft.com/office/officeart/2005/8/layout/lProcess2"/>
    <dgm:cxn modelId="{471C7739-9F5D-4B9C-AF43-CE2FC6F53076}" type="presOf" srcId="{DF713381-3A69-474C-AB6B-58FA277AC256}" destId="{6E98F89E-B034-484C-AEBF-BD63D258AC2F}" srcOrd="0" destOrd="0" presId="urn:microsoft.com/office/officeart/2005/8/layout/lProcess2"/>
    <dgm:cxn modelId="{CB74455F-0E52-407A-BA42-52FB27DD742B}" type="presOf" srcId="{DAFD1203-F3B3-4705-B862-4DF424985167}" destId="{DAD0AA7D-3D6C-465F-BA2E-7862E94C1DAD}" srcOrd="0" destOrd="0" presId="urn:microsoft.com/office/officeart/2005/8/layout/lProcess2"/>
    <dgm:cxn modelId="{F9E27F5F-D4EF-4861-82E9-709438B537F7}" srcId="{B1BA2FDF-BD14-44E8-80F1-140F9C9AA0F4}" destId="{4DCB8299-1FB1-464B-93B3-63F186B3A7EB}" srcOrd="0" destOrd="0" parTransId="{5247EB65-0864-423E-BDCF-1948AF997978}" sibTransId="{BD468537-C4C8-4E54-A345-D3148E99BE1A}"/>
    <dgm:cxn modelId="{3E115E44-F11B-4896-8D1E-283C872E0430}" type="presOf" srcId="{A8321C54-F215-4285-9A37-811406B8A76B}" destId="{A8B8F73A-8240-4386-A974-00F71A353D46}" srcOrd="0" destOrd="0" presId="urn:microsoft.com/office/officeart/2005/8/layout/lProcess2"/>
    <dgm:cxn modelId="{31C28153-D965-48C7-9035-97DD884A4A71}" srcId="{24AF4F64-3D97-4028-9909-5B1A22486739}" destId="{DF713381-3A69-474C-AB6B-58FA277AC256}" srcOrd="1" destOrd="0" parTransId="{DF1FF6AE-F2E6-46D3-B493-5D1077C273AF}" sibTransId="{117BCCA8-F56E-4D5A-B577-FD01F092C1D3}"/>
    <dgm:cxn modelId="{D2B09B53-9A47-4381-B2BE-6B7DBFDA289B}" srcId="{24AF4F64-3D97-4028-9909-5B1A22486739}" destId="{769004AF-325E-4474-A825-0095D77A94FB}" srcOrd="0" destOrd="0" parTransId="{9C98D512-B8AC-4A22-9673-7244E9CCD6F8}" sibTransId="{DA8B8199-310E-49A2-B69B-49030147F876}"/>
    <dgm:cxn modelId="{F79A2B79-652F-45F6-A772-337A6B90D575}" type="presOf" srcId="{B15E307F-D527-4B90-8718-CB093B6466E2}" destId="{BE1034FE-8AAC-457C-B182-AB8C94C016B8}" srcOrd="1" destOrd="0" presId="urn:microsoft.com/office/officeart/2005/8/layout/lProcess2"/>
    <dgm:cxn modelId="{C436DB59-0DAD-425B-A80E-4F897842CA12}" type="presOf" srcId="{B33E88D2-B92F-4EF6-88E3-9331998B7F84}" destId="{A0C110D9-F348-43C8-AED3-6AA292BBB7AC}" srcOrd="0" destOrd="0" presId="urn:microsoft.com/office/officeart/2005/8/layout/lProcess2"/>
    <dgm:cxn modelId="{0531C580-E16F-434F-B780-282E72F5109F}" type="presOf" srcId="{0D465519-F9DC-4649-9C89-90C7B66C3F7D}" destId="{F23274F4-7924-4C83-865A-CDCDAB4B26F4}" srcOrd="0" destOrd="0" presId="urn:microsoft.com/office/officeart/2005/8/layout/lProcess2"/>
    <dgm:cxn modelId="{8783A488-F04C-4E79-A756-9145E20E10B3}" type="presOf" srcId="{2D7408D6-D526-42FE-812E-44DE1EE0E321}" destId="{6FC4CA73-8DF4-4CB3-8E81-596DD5C707ED}" srcOrd="0" destOrd="0" presId="urn:microsoft.com/office/officeart/2005/8/layout/lProcess2"/>
    <dgm:cxn modelId="{BD570389-DF17-46A6-99A6-EB8E268E710C}" srcId="{B1BA2FDF-BD14-44E8-80F1-140F9C9AA0F4}" destId="{B33E88D2-B92F-4EF6-88E3-9331998B7F84}" srcOrd="5" destOrd="0" parTransId="{B6BD29B2-BD27-4407-AEDD-56DFF08BB728}" sibTransId="{77D88109-365F-4D22-A4A6-B81513242A15}"/>
    <dgm:cxn modelId="{0729939C-A365-4176-A7B0-FF7A7A35D568}" type="presOf" srcId="{8DED7040-6C77-4700-BA11-E0EFA719020B}" destId="{28A28F7D-A718-4EC1-BC2C-DDCDB73B6F69}" srcOrd="1" destOrd="0" presId="urn:microsoft.com/office/officeart/2005/8/layout/lProcess2"/>
    <dgm:cxn modelId="{9BBC949D-BACC-42AA-A8A1-6CF7CD8907E2}" type="presOf" srcId="{B15E307F-D527-4B90-8718-CB093B6466E2}" destId="{1F703F6B-7A14-4E1C-9925-BE48BEA8006B}" srcOrd="0" destOrd="0" presId="urn:microsoft.com/office/officeart/2005/8/layout/lProcess2"/>
    <dgm:cxn modelId="{5055EFA0-30ED-48FA-9B69-8A7DD457B8EC}" type="presOf" srcId="{3C6A70F0-29EA-4DD4-B9E9-FB5DF3EED104}" destId="{4B51502D-FAEA-48B2-BFA1-E64BAF5DDFC8}" srcOrd="0" destOrd="0" presId="urn:microsoft.com/office/officeart/2005/8/layout/lProcess2"/>
    <dgm:cxn modelId="{EE9D05A9-7906-42E7-AEA0-277D6030A928}" srcId="{B33E88D2-B92F-4EF6-88E3-9331998B7F84}" destId="{0D465519-F9DC-4649-9C89-90C7B66C3F7D}" srcOrd="0" destOrd="0" parTransId="{7ACF28BB-3E9A-4976-8648-47A61B519BF7}" sibTransId="{93C02401-C366-4304-8AD6-F05A32717C05}"/>
    <dgm:cxn modelId="{463302AF-88EC-49D8-BC53-E9D221784D11}" srcId="{4DCB8299-1FB1-464B-93B3-63F186B3A7EB}" destId="{33B47EB3-D24A-4B91-BD5E-88FFC2F84527}" srcOrd="1" destOrd="0" parTransId="{454BA99C-A5C6-4197-AAF6-668DB9A9AC5D}" sibTransId="{BA92AEBC-8C18-4BDB-92C0-D6A7B638C55F}"/>
    <dgm:cxn modelId="{5C8357B6-5C8A-41F2-91FF-6768CD1C0435}" type="presOf" srcId="{24AF4F64-3D97-4028-9909-5B1A22486739}" destId="{97E379F3-FA76-4304-AB3A-15FB3D6CA02F}" srcOrd="1" destOrd="0" presId="urn:microsoft.com/office/officeart/2005/8/layout/lProcess2"/>
    <dgm:cxn modelId="{4824B1C1-24AA-46DF-BCC4-7C9CC7D35AA0}" srcId="{4DCB8299-1FB1-464B-93B3-63F186B3A7EB}" destId="{871D4199-8D3E-4951-9B0C-9E4983FD9BB6}" srcOrd="0" destOrd="0" parTransId="{81EA57A8-1929-4809-A84D-F7010FF71079}" sibTransId="{AA4ECCF2-9F6A-4921-AEB7-098F7E248078}"/>
    <dgm:cxn modelId="{C0DFC3C1-844E-4C86-9B57-CC00B4CE3B1D}" type="presOf" srcId="{4DCB8299-1FB1-464B-93B3-63F186B3A7EB}" destId="{20D2DE2A-87D9-47ED-A6AE-531733842051}" srcOrd="1" destOrd="0" presId="urn:microsoft.com/office/officeart/2005/8/layout/lProcess2"/>
    <dgm:cxn modelId="{3B7CDFC8-C6F2-400A-B7AD-57886310CE44}" type="presOf" srcId="{77B82941-11DB-41E0-B7E5-23900A6D82CC}" destId="{F6C33F94-9B20-4B4B-A55A-C50C56D29F10}" srcOrd="0" destOrd="0" presId="urn:microsoft.com/office/officeart/2005/8/layout/lProcess2"/>
    <dgm:cxn modelId="{DCC45DD1-C41F-4BCC-8623-0F94B9F8CE5E}" type="presOf" srcId="{24AF4F64-3D97-4028-9909-5B1A22486739}" destId="{742EF2E2-A5A4-4F1B-AAF1-BD023856B6ED}" srcOrd="0" destOrd="0" presId="urn:microsoft.com/office/officeart/2005/8/layout/lProcess2"/>
    <dgm:cxn modelId="{15AC9AD4-E811-426C-B4BF-2EEAAAB008A3}" type="presOf" srcId="{51E35AC9-5F15-418D-A427-160C99FB0AEA}" destId="{A988DB26-EB7D-41AA-9AEB-ECF43E8CA2FD}" srcOrd="1" destOrd="0" presId="urn:microsoft.com/office/officeart/2005/8/layout/lProcess2"/>
    <dgm:cxn modelId="{82886FD6-BE00-4631-81D6-A2B1708823CE}" srcId="{B1BA2FDF-BD14-44E8-80F1-140F9C9AA0F4}" destId="{B15E307F-D527-4B90-8718-CB093B6466E2}" srcOrd="3" destOrd="0" parTransId="{9DA2EFF2-03BD-4807-A57F-300E898FA94F}" sibTransId="{0C2CB466-6FB3-4D61-BBEC-DEA84B8BA954}"/>
    <dgm:cxn modelId="{C121FFD8-99F4-404F-BA50-D6CED7F773DC}" type="presOf" srcId="{8DED7040-6C77-4700-BA11-E0EFA719020B}" destId="{88E5BBD2-F066-4A3D-9ADB-EAC4EAC1CD19}" srcOrd="0" destOrd="0" presId="urn:microsoft.com/office/officeart/2005/8/layout/lProcess2"/>
    <dgm:cxn modelId="{66F3C9DC-B27D-4231-8B14-6728EAC044B3}" type="presOf" srcId="{B1BA2FDF-BD14-44E8-80F1-140F9C9AA0F4}" destId="{BA8B5690-5CF7-4DD3-9B75-5E3A39CB55AF}" srcOrd="0" destOrd="0" presId="urn:microsoft.com/office/officeart/2005/8/layout/lProcess2"/>
    <dgm:cxn modelId="{0E5804DF-F85D-4229-B207-57C391A6DF9C}" type="presOf" srcId="{769004AF-325E-4474-A825-0095D77A94FB}" destId="{4200BE3D-FBE6-400E-8875-892FAA7ECF89}" srcOrd="0" destOrd="0" presId="urn:microsoft.com/office/officeart/2005/8/layout/lProcess2"/>
    <dgm:cxn modelId="{372321E1-CBF7-433C-B15F-C1267D91F1AF}" srcId="{51E35AC9-5F15-418D-A427-160C99FB0AEA}" destId="{DAFD1203-F3B3-4705-B862-4DF424985167}" srcOrd="0" destOrd="0" parTransId="{62397361-4B35-48BB-9464-2D1C5A3AA29E}" sibTransId="{79BA5990-3F8D-4A02-B4DD-65413189B731}"/>
    <dgm:cxn modelId="{CB9819E6-1EA7-47C6-BB19-703638892F25}" type="presOf" srcId="{B33E88D2-B92F-4EF6-88E3-9331998B7F84}" destId="{C773F4DC-DD46-4FE0-A01D-173E4540AC57}" srcOrd="1" destOrd="0" presId="urn:microsoft.com/office/officeart/2005/8/layout/lProcess2"/>
    <dgm:cxn modelId="{920E96EB-7C4B-42BD-AE7A-208F4E0AED5B}" type="presOf" srcId="{14EB5031-B160-46F9-AB14-C7608497704C}" destId="{DE329AB5-0F2F-43D7-A76F-15239F73AD3F}" srcOrd="0" destOrd="0" presId="urn:microsoft.com/office/officeart/2005/8/layout/lProcess2"/>
    <dgm:cxn modelId="{81A830F7-CB8A-4E65-A737-1A1A7674781C}" type="presOf" srcId="{51E35AC9-5F15-418D-A427-160C99FB0AEA}" destId="{67FF0020-709E-430B-9B5B-11858AB60FC1}" srcOrd="0" destOrd="0" presId="urn:microsoft.com/office/officeart/2005/8/layout/lProcess2"/>
    <dgm:cxn modelId="{8459D7FD-9EE0-45BE-BE4B-BDA5F2B47531}" type="presParOf" srcId="{BA8B5690-5CF7-4DD3-9B75-5E3A39CB55AF}" destId="{F296CFF1-39AD-475A-83AF-19C1D782A12B}" srcOrd="0" destOrd="0" presId="urn:microsoft.com/office/officeart/2005/8/layout/lProcess2"/>
    <dgm:cxn modelId="{EA909E09-2E6F-4599-B5BF-461957BC5CB4}" type="presParOf" srcId="{F296CFF1-39AD-475A-83AF-19C1D782A12B}" destId="{41DDD4BD-CFFE-448A-B34B-0362DA1DA318}" srcOrd="0" destOrd="0" presId="urn:microsoft.com/office/officeart/2005/8/layout/lProcess2"/>
    <dgm:cxn modelId="{9BED7AC8-6CA2-4434-947F-E6FD3B728ED0}" type="presParOf" srcId="{F296CFF1-39AD-475A-83AF-19C1D782A12B}" destId="{20D2DE2A-87D9-47ED-A6AE-531733842051}" srcOrd="1" destOrd="0" presId="urn:microsoft.com/office/officeart/2005/8/layout/lProcess2"/>
    <dgm:cxn modelId="{D40CEE27-9F78-43DA-B062-50C6C20969AA}" type="presParOf" srcId="{F296CFF1-39AD-475A-83AF-19C1D782A12B}" destId="{0A90D530-2126-4A8C-8D0B-03308D3F806B}" srcOrd="2" destOrd="0" presId="urn:microsoft.com/office/officeart/2005/8/layout/lProcess2"/>
    <dgm:cxn modelId="{C7D2EF02-0E6F-4B09-A610-9BD8D7C21F9E}" type="presParOf" srcId="{0A90D530-2126-4A8C-8D0B-03308D3F806B}" destId="{71F83FAC-BF79-4B18-BBA3-A708D99520E5}" srcOrd="0" destOrd="0" presId="urn:microsoft.com/office/officeart/2005/8/layout/lProcess2"/>
    <dgm:cxn modelId="{B42DF213-67D5-452E-9A6C-37CC9B7AA060}" type="presParOf" srcId="{71F83FAC-BF79-4B18-BBA3-A708D99520E5}" destId="{DD1B15AC-1EBD-4406-8D32-30F9974C57C0}" srcOrd="0" destOrd="0" presId="urn:microsoft.com/office/officeart/2005/8/layout/lProcess2"/>
    <dgm:cxn modelId="{2E6E8300-954E-42F8-ADA2-136B19B53E1A}" type="presParOf" srcId="{71F83FAC-BF79-4B18-BBA3-A708D99520E5}" destId="{902132D4-1FA0-40FF-B01C-2D65389A1929}" srcOrd="1" destOrd="0" presId="urn:microsoft.com/office/officeart/2005/8/layout/lProcess2"/>
    <dgm:cxn modelId="{2CF85F8A-40FD-4A1B-A7CA-9521D9F917FB}" type="presParOf" srcId="{71F83FAC-BF79-4B18-BBA3-A708D99520E5}" destId="{59F09437-E3DB-4B27-8A6D-9F2BED23BCE4}" srcOrd="2" destOrd="0" presId="urn:microsoft.com/office/officeart/2005/8/layout/lProcess2"/>
    <dgm:cxn modelId="{E823F673-C981-47ED-8BD6-59235178B49E}" type="presParOf" srcId="{BA8B5690-5CF7-4DD3-9B75-5E3A39CB55AF}" destId="{F14959BC-AB41-4D13-9F67-40880FD3CDF1}" srcOrd="1" destOrd="0" presId="urn:microsoft.com/office/officeart/2005/8/layout/lProcess2"/>
    <dgm:cxn modelId="{160C1831-DAA1-452E-BCBE-376F3CAD36BD}" type="presParOf" srcId="{BA8B5690-5CF7-4DD3-9B75-5E3A39CB55AF}" destId="{30F8EFAB-80A9-4E1D-8AB4-D1FC8CB8E468}" srcOrd="2" destOrd="0" presId="urn:microsoft.com/office/officeart/2005/8/layout/lProcess2"/>
    <dgm:cxn modelId="{50773CD2-FB9C-45A1-9493-8701C13A0E53}" type="presParOf" srcId="{30F8EFAB-80A9-4E1D-8AB4-D1FC8CB8E468}" destId="{742EF2E2-A5A4-4F1B-AAF1-BD023856B6ED}" srcOrd="0" destOrd="0" presId="urn:microsoft.com/office/officeart/2005/8/layout/lProcess2"/>
    <dgm:cxn modelId="{CE84B137-254C-4FA0-BCD6-C008CFDEB724}" type="presParOf" srcId="{30F8EFAB-80A9-4E1D-8AB4-D1FC8CB8E468}" destId="{97E379F3-FA76-4304-AB3A-15FB3D6CA02F}" srcOrd="1" destOrd="0" presId="urn:microsoft.com/office/officeart/2005/8/layout/lProcess2"/>
    <dgm:cxn modelId="{8E8B4F04-AFDB-4F31-8B98-F233D9852ED2}" type="presParOf" srcId="{30F8EFAB-80A9-4E1D-8AB4-D1FC8CB8E468}" destId="{4AA8C708-C68B-4CCA-8CC2-6857EA72BFBC}" srcOrd="2" destOrd="0" presId="urn:microsoft.com/office/officeart/2005/8/layout/lProcess2"/>
    <dgm:cxn modelId="{27F45FA9-3325-4A44-8B54-D5F369C1B625}" type="presParOf" srcId="{4AA8C708-C68B-4CCA-8CC2-6857EA72BFBC}" destId="{10E8E5A0-63B0-464E-A26B-52C8A2B5C1A4}" srcOrd="0" destOrd="0" presId="urn:microsoft.com/office/officeart/2005/8/layout/lProcess2"/>
    <dgm:cxn modelId="{08D35FF7-0808-424F-99F3-C6B20DA0E5F1}" type="presParOf" srcId="{10E8E5A0-63B0-464E-A26B-52C8A2B5C1A4}" destId="{4200BE3D-FBE6-400E-8875-892FAA7ECF89}" srcOrd="0" destOrd="0" presId="urn:microsoft.com/office/officeart/2005/8/layout/lProcess2"/>
    <dgm:cxn modelId="{44F61E4E-EE6B-4A7A-B3A6-703D274FB1CE}" type="presParOf" srcId="{10E8E5A0-63B0-464E-A26B-52C8A2B5C1A4}" destId="{DD9AD0C7-33FF-4552-ABF6-08471076089C}" srcOrd="1" destOrd="0" presId="urn:microsoft.com/office/officeart/2005/8/layout/lProcess2"/>
    <dgm:cxn modelId="{C325B557-E0C8-4C53-80A7-C539676E063A}" type="presParOf" srcId="{10E8E5A0-63B0-464E-A26B-52C8A2B5C1A4}" destId="{6E98F89E-B034-484C-AEBF-BD63D258AC2F}" srcOrd="2" destOrd="0" presId="urn:microsoft.com/office/officeart/2005/8/layout/lProcess2"/>
    <dgm:cxn modelId="{9AA2304D-C0A7-4EA7-A514-F2D5C8AFFB7E}" type="presParOf" srcId="{BA8B5690-5CF7-4DD3-9B75-5E3A39CB55AF}" destId="{6C4DAB22-7E87-47ED-9FD9-C7C06BE7CD3B}" srcOrd="3" destOrd="0" presId="urn:microsoft.com/office/officeart/2005/8/layout/lProcess2"/>
    <dgm:cxn modelId="{EF8F08EF-8771-4C28-820B-440C9DA87412}" type="presParOf" srcId="{BA8B5690-5CF7-4DD3-9B75-5E3A39CB55AF}" destId="{D97DFDD3-CA64-45F1-AE45-57D20DF59519}" srcOrd="4" destOrd="0" presId="urn:microsoft.com/office/officeart/2005/8/layout/lProcess2"/>
    <dgm:cxn modelId="{834E51F6-6FE1-4AE0-90D4-7657890260AE}" type="presParOf" srcId="{D97DFDD3-CA64-45F1-AE45-57D20DF59519}" destId="{88E5BBD2-F066-4A3D-9ADB-EAC4EAC1CD19}" srcOrd="0" destOrd="0" presId="urn:microsoft.com/office/officeart/2005/8/layout/lProcess2"/>
    <dgm:cxn modelId="{B7612ACD-991E-42DD-ADD8-8E03E202ADE3}" type="presParOf" srcId="{D97DFDD3-CA64-45F1-AE45-57D20DF59519}" destId="{28A28F7D-A718-4EC1-BC2C-DDCDB73B6F69}" srcOrd="1" destOrd="0" presId="urn:microsoft.com/office/officeart/2005/8/layout/lProcess2"/>
    <dgm:cxn modelId="{41DE8A14-77E7-4927-8313-13E1A51165C0}" type="presParOf" srcId="{D97DFDD3-CA64-45F1-AE45-57D20DF59519}" destId="{AC4BD9D3-564A-4389-9025-B3E2EA373A2B}" srcOrd="2" destOrd="0" presId="urn:microsoft.com/office/officeart/2005/8/layout/lProcess2"/>
    <dgm:cxn modelId="{B3C2D9A2-8C44-4B47-AFA2-7FA0E7FD99C3}" type="presParOf" srcId="{AC4BD9D3-564A-4389-9025-B3E2EA373A2B}" destId="{2BA63B38-93F9-48FF-9BE7-1BCD245D68C5}" srcOrd="0" destOrd="0" presId="urn:microsoft.com/office/officeart/2005/8/layout/lProcess2"/>
    <dgm:cxn modelId="{EDDE705C-F03D-46EA-A158-3772B26232E0}" type="presParOf" srcId="{2BA63B38-93F9-48FF-9BE7-1BCD245D68C5}" destId="{6FC4CA73-8DF4-4CB3-8E81-596DD5C707ED}" srcOrd="0" destOrd="0" presId="urn:microsoft.com/office/officeart/2005/8/layout/lProcess2"/>
    <dgm:cxn modelId="{38A38F24-A338-4137-A24E-3D40671BA429}" type="presParOf" srcId="{2BA63B38-93F9-48FF-9BE7-1BCD245D68C5}" destId="{B4D981D9-F984-483D-8F9A-88A342F69076}" srcOrd="1" destOrd="0" presId="urn:microsoft.com/office/officeart/2005/8/layout/lProcess2"/>
    <dgm:cxn modelId="{16239175-1E2A-4D7E-B954-99DE81F00C3C}" type="presParOf" srcId="{2BA63B38-93F9-48FF-9BE7-1BCD245D68C5}" destId="{A8B8F73A-8240-4386-A974-00F71A353D46}" srcOrd="2" destOrd="0" presId="urn:microsoft.com/office/officeart/2005/8/layout/lProcess2"/>
    <dgm:cxn modelId="{A09452F9-4F28-4CB1-8BCB-F34902EEBC65}" type="presParOf" srcId="{BA8B5690-5CF7-4DD3-9B75-5E3A39CB55AF}" destId="{5E2100B4-2489-4F36-B414-8359A39DFE4B}" srcOrd="5" destOrd="0" presId="urn:microsoft.com/office/officeart/2005/8/layout/lProcess2"/>
    <dgm:cxn modelId="{510EA3DA-D391-45A8-B4D1-3D5F418B0D7D}" type="presParOf" srcId="{BA8B5690-5CF7-4DD3-9B75-5E3A39CB55AF}" destId="{AF685647-6F38-4AE4-8556-A0ED16B9587C}" srcOrd="6" destOrd="0" presId="urn:microsoft.com/office/officeart/2005/8/layout/lProcess2"/>
    <dgm:cxn modelId="{76760A4A-B7BC-409E-9A0E-735276620C75}" type="presParOf" srcId="{AF685647-6F38-4AE4-8556-A0ED16B9587C}" destId="{1F703F6B-7A14-4E1C-9925-BE48BEA8006B}" srcOrd="0" destOrd="0" presId="urn:microsoft.com/office/officeart/2005/8/layout/lProcess2"/>
    <dgm:cxn modelId="{C16CF1CA-CF5D-437C-B2E6-5669A1403749}" type="presParOf" srcId="{AF685647-6F38-4AE4-8556-A0ED16B9587C}" destId="{BE1034FE-8AAC-457C-B182-AB8C94C016B8}" srcOrd="1" destOrd="0" presId="urn:microsoft.com/office/officeart/2005/8/layout/lProcess2"/>
    <dgm:cxn modelId="{35877D80-9F5F-42B7-95BF-FDD729647833}" type="presParOf" srcId="{AF685647-6F38-4AE4-8556-A0ED16B9587C}" destId="{AE466D32-4489-4B10-8C10-AEE9FBCD41E9}" srcOrd="2" destOrd="0" presId="urn:microsoft.com/office/officeart/2005/8/layout/lProcess2"/>
    <dgm:cxn modelId="{8580E1D1-08AC-46EB-9AC2-966AF9EBBBA9}" type="presParOf" srcId="{AE466D32-4489-4B10-8C10-AEE9FBCD41E9}" destId="{7CE98F5D-BDA8-46E4-92F7-1736500FC83B}" srcOrd="0" destOrd="0" presId="urn:microsoft.com/office/officeart/2005/8/layout/lProcess2"/>
    <dgm:cxn modelId="{BCC0434F-CEB4-45E3-AB1F-1B5E2A872078}" type="presParOf" srcId="{7CE98F5D-BDA8-46E4-92F7-1736500FC83B}" destId="{4B51502D-FAEA-48B2-BFA1-E64BAF5DDFC8}" srcOrd="0" destOrd="0" presId="urn:microsoft.com/office/officeart/2005/8/layout/lProcess2"/>
    <dgm:cxn modelId="{122A9AD9-6770-4852-9474-2609F73AA8E0}" type="presParOf" srcId="{7CE98F5D-BDA8-46E4-92F7-1736500FC83B}" destId="{A88181C4-217F-4D99-BF20-12FA64B6E4AB}" srcOrd="1" destOrd="0" presId="urn:microsoft.com/office/officeart/2005/8/layout/lProcess2"/>
    <dgm:cxn modelId="{6BE444F1-6A51-49A2-9386-91CC3CE69659}" type="presParOf" srcId="{7CE98F5D-BDA8-46E4-92F7-1736500FC83B}" destId="{187AE2FB-3AD7-496D-8D5B-FC9B6D045786}" srcOrd="2" destOrd="0" presId="urn:microsoft.com/office/officeart/2005/8/layout/lProcess2"/>
    <dgm:cxn modelId="{3017E77F-523C-4E74-B3FB-CCFB3E598225}" type="presParOf" srcId="{BA8B5690-5CF7-4DD3-9B75-5E3A39CB55AF}" destId="{E1B08FE7-F9BE-422F-8F33-201EC994B386}" srcOrd="7" destOrd="0" presId="urn:microsoft.com/office/officeart/2005/8/layout/lProcess2"/>
    <dgm:cxn modelId="{73911DBE-5200-46F0-B1DF-D24846082E95}" type="presParOf" srcId="{BA8B5690-5CF7-4DD3-9B75-5E3A39CB55AF}" destId="{3B1C27DA-1611-4BAC-8807-FFC0538B79F8}" srcOrd="8" destOrd="0" presId="urn:microsoft.com/office/officeart/2005/8/layout/lProcess2"/>
    <dgm:cxn modelId="{50FE8388-238E-47B1-8ECD-91B21405A157}" type="presParOf" srcId="{3B1C27DA-1611-4BAC-8807-FFC0538B79F8}" destId="{67FF0020-709E-430B-9B5B-11858AB60FC1}" srcOrd="0" destOrd="0" presId="urn:microsoft.com/office/officeart/2005/8/layout/lProcess2"/>
    <dgm:cxn modelId="{46358C29-8F49-43D0-9415-B69CCFA5DA78}" type="presParOf" srcId="{3B1C27DA-1611-4BAC-8807-FFC0538B79F8}" destId="{A988DB26-EB7D-41AA-9AEB-ECF43E8CA2FD}" srcOrd="1" destOrd="0" presId="urn:microsoft.com/office/officeart/2005/8/layout/lProcess2"/>
    <dgm:cxn modelId="{D6320D8F-2470-4E43-A1BF-FFEB03F21594}" type="presParOf" srcId="{3B1C27DA-1611-4BAC-8807-FFC0538B79F8}" destId="{D425E85D-E856-4273-AB52-E7067D9E5857}" srcOrd="2" destOrd="0" presId="urn:microsoft.com/office/officeart/2005/8/layout/lProcess2"/>
    <dgm:cxn modelId="{B13BEDC5-805F-49B9-96A9-98FF8578CBEA}" type="presParOf" srcId="{D425E85D-E856-4273-AB52-E7067D9E5857}" destId="{5C259238-11AB-4E05-A504-E5A804CE9D47}" srcOrd="0" destOrd="0" presId="urn:microsoft.com/office/officeart/2005/8/layout/lProcess2"/>
    <dgm:cxn modelId="{39F44C02-DCF2-4555-95A9-E0D3486A67EB}" type="presParOf" srcId="{5C259238-11AB-4E05-A504-E5A804CE9D47}" destId="{DAD0AA7D-3D6C-465F-BA2E-7862E94C1DAD}" srcOrd="0" destOrd="0" presId="urn:microsoft.com/office/officeart/2005/8/layout/lProcess2"/>
    <dgm:cxn modelId="{A78AE6F5-2ECF-4B4A-834F-1E9758AC7B73}" type="presParOf" srcId="{5C259238-11AB-4E05-A504-E5A804CE9D47}" destId="{D0671379-3A43-48F1-930F-4B81195FD860}" srcOrd="1" destOrd="0" presId="urn:microsoft.com/office/officeart/2005/8/layout/lProcess2"/>
    <dgm:cxn modelId="{5830146A-6DCA-4AD4-89EA-7F2BAA9294F6}" type="presParOf" srcId="{5C259238-11AB-4E05-A504-E5A804CE9D47}" destId="{F6C33F94-9B20-4B4B-A55A-C50C56D29F10}" srcOrd="2" destOrd="0" presId="urn:microsoft.com/office/officeart/2005/8/layout/lProcess2"/>
    <dgm:cxn modelId="{04107195-1BC1-43D4-A02B-2BD1BEC02DD6}" type="presParOf" srcId="{BA8B5690-5CF7-4DD3-9B75-5E3A39CB55AF}" destId="{0FE778AD-4142-4B2F-A8B0-8D93F7014CF3}" srcOrd="9" destOrd="0" presId="urn:microsoft.com/office/officeart/2005/8/layout/lProcess2"/>
    <dgm:cxn modelId="{7FCF31D5-A1EF-484B-B37D-E32653DE4445}" type="presParOf" srcId="{BA8B5690-5CF7-4DD3-9B75-5E3A39CB55AF}" destId="{C23ACF60-E676-4A0D-8FE8-9D4667C1D679}" srcOrd="10" destOrd="0" presId="urn:microsoft.com/office/officeart/2005/8/layout/lProcess2"/>
    <dgm:cxn modelId="{696C8571-2B8D-4F69-A524-9947438402C2}" type="presParOf" srcId="{C23ACF60-E676-4A0D-8FE8-9D4667C1D679}" destId="{A0C110D9-F348-43C8-AED3-6AA292BBB7AC}" srcOrd="0" destOrd="0" presId="urn:microsoft.com/office/officeart/2005/8/layout/lProcess2"/>
    <dgm:cxn modelId="{FE10E697-01DB-48B6-AF08-E04C93F61C20}" type="presParOf" srcId="{C23ACF60-E676-4A0D-8FE8-9D4667C1D679}" destId="{C773F4DC-DD46-4FE0-A01D-173E4540AC57}" srcOrd="1" destOrd="0" presId="urn:microsoft.com/office/officeart/2005/8/layout/lProcess2"/>
    <dgm:cxn modelId="{3467E090-191B-44B4-B928-C22E8630EB5C}" type="presParOf" srcId="{C23ACF60-E676-4A0D-8FE8-9D4667C1D679}" destId="{5127FD75-9BD5-4883-8D87-F8073EEBD529}" srcOrd="2" destOrd="0" presId="urn:microsoft.com/office/officeart/2005/8/layout/lProcess2"/>
    <dgm:cxn modelId="{4A253FC5-0984-43D0-9664-43032329BAE0}" type="presParOf" srcId="{5127FD75-9BD5-4883-8D87-F8073EEBD529}" destId="{0E34D7C7-BFB3-41C2-BB7D-01F611856369}" srcOrd="0" destOrd="0" presId="urn:microsoft.com/office/officeart/2005/8/layout/lProcess2"/>
    <dgm:cxn modelId="{06A1045B-CF56-4DE5-9F9D-565C460E7BCF}" type="presParOf" srcId="{0E34D7C7-BFB3-41C2-BB7D-01F611856369}" destId="{F23274F4-7924-4C83-865A-CDCDAB4B26F4}" srcOrd="0" destOrd="0" presId="urn:microsoft.com/office/officeart/2005/8/layout/lProcess2"/>
    <dgm:cxn modelId="{946FA8EA-0478-4A97-A1E8-3FDF708ED10E}" type="presParOf" srcId="{0E34D7C7-BFB3-41C2-BB7D-01F611856369}" destId="{B254C7CB-44A6-4E16-9E61-302CAE8093CC}" srcOrd="1" destOrd="0" presId="urn:microsoft.com/office/officeart/2005/8/layout/lProcess2"/>
    <dgm:cxn modelId="{20281A51-F6EF-45AE-9555-ECF2D7B406EE}" type="presParOf" srcId="{0E34D7C7-BFB3-41C2-BB7D-01F611856369}" destId="{DE329AB5-0F2F-43D7-A76F-15239F73AD3F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B59E1F-8433-46F7-B820-9B97CA5C7EE2}">
      <dsp:nvSpPr>
        <dsp:cNvPr id="0" name=""/>
        <dsp:cNvSpPr/>
      </dsp:nvSpPr>
      <dsp:spPr>
        <a:xfrm>
          <a:off x="1650639" y="1744137"/>
          <a:ext cx="1366901" cy="1366901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Calibri" panose="020F0502020204030204" pitchFamily="34" charset="0"/>
              <a:cs typeface="Calibri" panose="020F0502020204030204" pitchFamily="34" charset="0"/>
            </a:rPr>
            <a:t>Free services</a:t>
          </a:r>
        </a:p>
      </dsp:txBody>
      <dsp:txXfrm>
        <a:off x="1850817" y="1944315"/>
        <a:ext cx="966545" cy="966545"/>
      </dsp:txXfrm>
    </dsp:sp>
    <dsp:sp modelId="{204B41BF-2650-4291-8FC8-571863955E03}">
      <dsp:nvSpPr>
        <dsp:cNvPr id="0" name=""/>
        <dsp:cNvSpPr/>
      </dsp:nvSpPr>
      <dsp:spPr>
        <a:xfrm rot="12900000">
          <a:off x="667336" y="1470569"/>
          <a:ext cx="1156334" cy="38956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CDFF3-250D-418E-9D41-4F3FA21F95C7}">
      <dsp:nvSpPr>
        <dsp:cNvPr id="0" name=""/>
        <dsp:cNvSpPr/>
      </dsp:nvSpPr>
      <dsp:spPr>
        <a:xfrm>
          <a:off x="122619" y="814306"/>
          <a:ext cx="1298556" cy="1038845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Calibri" panose="020F0502020204030204" pitchFamily="34" charset="0"/>
              <a:cs typeface="Calibri" panose="020F0502020204030204" pitchFamily="34" charset="0"/>
            </a:rPr>
            <a:t>Urgent health Care</a:t>
          </a:r>
        </a:p>
      </dsp:txBody>
      <dsp:txXfrm>
        <a:off x="153046" y="844733"/>
        <a:ext cx="1237702" cy="977991"/>
      </dsp:txXfrm>
    </dsp:sp>
    <dsp:sp modelId="{6D3DFCB7-8807-4F5D-8CA2-817FF7738829}">
      <dsp:nvSpPr>
        <dsp:cNvPr id="0" name=""/>
        <dsp:cNvSpPr/>
      </dsp:nvSpPr>
      <dsp:spPr>
        <a:xfrm rot="16200000">
          <a:off x="1755922" y="903887"/>
          <a:ext cx="1156334" cy="38956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13825"/>
            <a:lumOff val="148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74281F-A7F9-475D-AD73-3EA992E3D0E2}">
      <dsp:nvSpPr>
        <dsp:cNvPr id="0" name=""/>
        <dsp:cNvSpPr/>
      </dsp:nvSpPr>
      <dsp:spPr>
        <a:xfrm>
          <a:off x="1684811" y="1080"/>
          <a:ext cx="1298556" cy="1038845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14010"/>
            <a:lumOff val="15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Calibri" panose="020F0502020204030204" pitchFamily="34" charset="0"/>
              <a:cs typeface="Calibri" panose="020F0502020204030204" pitchFamily="34" charset="0"/>
            </a:rPr>
            <a:t>Routine health care</a:t>
          </a:r>
        </a:p>
      </dsp:txBody>
      <dsp:txXfrm>
        <a:off x="1715238" y="31507"/>
        <a:ext cx="1237702" cy="977991"/>
      </dsp:txXfrm>
    </dsp:sp>
    <dsp:sp modelId="{AE554249-918D-4476-9634-FBC8D4F85813}">
      <dsp:nvSpPr>
        <dsp:cNvPr id="0" name=""/>
        <dsp:cNvSpPr/>
      </dsp:nvSpPr>
      <dsp:spPr>
        <a:xfrm rot="19500000">
          <a:off x="2844508" y="1470569"/>
          <a:ext cx="1156334" cy="38956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27650"/>
            <a:lumOff val="2966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479AFF-81A7-46BC-AEEE-609C1DE328FA}">
      <dsp:nvSpPr>
        <dsp:cNvPr id="0" name=""/>
        <dsp:cNvSpPr/>
      </dsp:nvSpPr>
      <dsp:spPr>
        <a:xfrm>
          <a:off x="3247004" y="814306"/>
          <a:ext cx="1298556" cy="1038845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Calibri" panose="020F0502020204030204" pitchFamily="34" charset="0"/>
              <a:cs typeface="Calibri" panose="020F0502020204030204" pitchFamily="34" charset="0"/>
            </a:rPr>
            <a:t>Specialist appointments</a:t>
          </a:r>
        </a:p>
      </dsp:txBody>
      <dsp:txXfrm>
        <a:off x="3277431" y="844733"/>
        <a:ext cx="1237702" cy="9779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05708-1C6F-49C9-8D34-3E6C6D3A1229}">
      <dsp:nvSpPr>
        <dsp:cNvPr id="0" name=""/>
        <dsp:cNvSpPr/>
      </dsp:nvSpPr>
      <dsp:spPr>
        <a:xfrm>
          <a:off x="1695349" y="1791380"/>
          <a:ext cx="1403926" cy="1403926"/>
        </a:xfrm>
        <a:prstGeom prst="ellipse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alibri" panose="020F0502020204030204" pitchFamily="34" charset="0"/>
              <a:cs typeface="Calibri" panose="020F0502020204030204" pitchFamily="34" charset="0"/>
            </a:rPr>
            <a:t>Not free services</a:t>
          </a:r>
        </a:p>
      </dsp:txBody>
      <dsp:txXfrm>
        <a:off x="1900949" y="1996980"/>
        <a:ext cx="992726" cy="992726"/>
      </dsp:txXfrm>
    </dsp:sp>
    <dsp:sp modelId="{708558E9-C8DC-4D1A-94EF-D386A581CC2E}">
      <dsp:nvSpPr>
        <dsp:cNvPr id="0" name=""/>
        <dsp:cNvSpPr/>
      </dsp:nvSpPr>
      <dsp:spPr>
        <a:xfrm rot="12900000">
          <a:off x="685412" y="1510401"/>
          <a:ext cx="1187655" cy="40011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743C10-B799-4318-AB6C-B39D8F09AB8A}">
      <dsp:nvSpPr>
        <dsp:cNvPr id="0" name=""/>
        <dsp:cNvSpPr/>
      </dsp:nvSpPr>
      <dsp:spPr>
        <a:xfrm>
          <a:off x="125940" y="836363"/>
          <a:ext cx="1333730" cy="1066984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Calibri" panose="020F0502020204030204" pitchFamily="34" charset="0"/>
              <a:cs typeface="Calibri" panose="020F0502020204030204" pitchFamily="34" charset="0"/>
            </a:rPr>
            <a:t>Prescriptions</a:t>
          </a:r>
        </a:p>
      </dsp:txBody>
      <dsp:txXfrm>
        <a:off x="157191" y="867614"/>
        <a:ext cx="1271228" cy="1004482"/>
      </dsp:txXfrm>
    </dsp:sp>
    <dsp:sp modelId="{0C0CB5F7-4755-443E-B2EA-808149A0695E}">
      <dsp:nvSpPr>
        <dsp:cNvPr id="0" name=""/>
        <dsp:cNvSpPr/>
      </dsp:nvSpPr>
      <dsp:spPr>
        <a:xfrm rot="16200000">
          <a:off x="1803485" y="928370"/>
          <a:ext cx="1187655" cy="40011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19999"/>
            <a:lumOff val="272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71A4E0-2BC6-4D7D-B25D-92D43FAE63A7}">
      <dsp:nvSpPr>
        <dsp:cNvPr id="0" name=""/>
        <dsp:cNvSpPr/>
      </dsp:nvSpPr>
      <dsp:spPr>
        <a:xfrm>
          <a:off x="1730447" y="1109"/>
          <a:ext cx="1333730" cy="1066984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-21688"/>
            <a:lumOff val="351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Calibri" panose="020F0502020204030204" pitchFamily="34" charset="0"/>
              <a:cs typeface="Calibri" panose="020F0502020204030204" pitchFamily="34" charset="0"/>
            </a:rPr>
            <a:t>Eye tests/glasses</a:t>
          </a:r>
        </a:p>
      </dsp:txBody>
      <dsp:txXfrm>
        <a:off x="1761698" y="32360"/>
        <a:ext cx="1271228" cy="1004482"/>
      </dsp:txXfrm>
    </dsp:sp>
    <dsp:sp modelId="{49CAADF2-16C7-462D-952D-6FEDE34D1917}">
      <dsp:nvSpPr>
        <dsp:cNvPr id="0" name=""/>
        <dsp:cNvSpPr/>
      </dsp:nvSpPr>
      <dsp:spPr>
        <a:xfrm rot="19500000">
          <a:off x="2921557" y="1510401"/>
          <a:ext cx="1187655" cy="40011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19999"/>
            <a:lumOff val="272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3CF52E-5319-452C-A94F-7418462E0263}">
      <dsp:nvSpPr>
        <dsp:cNvPr id="0" name=""/>
        <dsp:cNvSpPr/>
      </dsp:nvSpPr>
      <dsp:spPr>
        <a:xfrm>
          <a:off x="3334955" y="836363"/>
          <a:ext cx="1333730" cy="1066984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-21688"/>
            <a:lumOff val="351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Calibri" panose="020F0502020204030204" pitchFamily="34" charset="0"/>
              <a:cs typeface="Calibri" panose="020F0502020204030204" pitchFamily="34" charset="0"/>
            </a:rPr>
            <a:t>Travel vaccinations</a:t>
          </a:r>
          <a:br>
            <a:rPr lang="en-GB" sz="16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GB" sz="1600" kern="1200" dirty="0">
              <a:latin typeface="Calibri" panose="020F0502020204030204" pitchFamily="34" charset="0"/>
              <a:cs typeface="Calibri" panose="020F0502020204030204" pitchFamily="34" charset="0"/>
            </a:rPr>
            <a:t>Medical reports</a:t>
          </a:r>
        </a:p>
      </dsp:txBody>
      <dsp:txXfrm>
        <a:off x="3366206" y="867614"/>
        <a:ext cx="1271228" cy="1004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DDD4BD-CFFE-448A-B34B-0362DA1DA318}">
      <dsp:nvSpPr>
        <dsp:cNvPr id="0" name=""/>
        <dsp:cNvSpPr/>
      </dsp:nvSpPr>
      <dsp:spPr>
        <a:xfrm>
          <a:off x="3299" y="0"/>
          <a:ext cx="1303539" cy="40640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alibri" panose="020F0502020204030204" pitchFamily="34" charset="0"/>
              <a:cs typeface="Calibri" panose="020F0502020204030204" pitchFamily="34" charset="0"/>
            </a:rPr>
            <a:t>Emergency care/A&amp;E</a:t>
          </a:r>
        </a:p>
      </dsp:txBody>
      <dsp:txXfrm>
        <a:off x="3299" y="0"/>
        <a:ext cx="1303539" cy="1219200"/>
      </dsp:txXfrm>
    </dsp:sp>
    <dsp:sp modelId="{DD1B15AC-1EBD-4406-8D32-30F9974C57C0}">
      <dsp:nvSpPr>
        <dsp:cNvPr id="0" name=""/>
        <dsp:cNvSpPr/>
      </dsp:nvSpPr>
      <dsp:spPr>
        <a:xfrm>
          <a:off x="133653" y="1220390"/>
          <a:ext cx="1042831" cy="12253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latin typeface="Calibri" panose="020F0502020204030204" pitchFamily="34" charset="0"/>
              <a:cs typeface="Calibri" panose="020F0502020204030204" pitchFamily="34" charset="0"/>
            </a:rPr>
            <a:t>Call 999</a:t>
          </a:r>
        </a:p>
      </dsp:txBody>
      <dsp:txXfrm>
        <a:off x="164196" y="1250933"/>
        <a:ext cx="981745" cy="1164265"/>
      </dsp:txXfrm>
    </dsp:sp>
    <dsp:sp modelId="{59F09437-E3DB-4B27-8A6D-9F2BED23BCE4}">
      <dsp:nvSpPr>
        <dsp:cNvPr id="0" name=""/>
        <dsp:cNvSpPr/>
      </dsp:nvSpPr>
      <dsp:spPr>
        <a:xfrm>
          <a:off x="133653" y="2634257"/>
          <a:ext cx="1042831" cy="12253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latin typeface="Calibri" panose="020F0502020204030204" pitchFamily="34" charset="0"/>
              <a:cs typeface="Calibri" panose="020F0502020204030204" pitchFamily="34" charset="0"/>
            </a:rPr>
            <a:t>Ambulance</a:t>
          </a:r>
          <a:br>
            <a:rPr lang="en-GB" sz="11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GB" sz="1100" kern="1200" dirty="0">
              <a:latin typeface="Calibri" panose="020F0502020204030204" pitchFamily="34" charset="0"/>
              <a:cs typeface="Calibri" panose="020F0502020204030204" pitchFamily="34" charset="0"/>
            </a:rPr>
            <a:t>Fire service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latin typeface="Calibri" panose="020F0502020204030204" pitchFamily="34" charset="0"/>
              <a:cs typeface="Calibri" panose="020F0502020204030204" pitchFamily="34" charset="0"/>
            </a:rPr>
            <a:t>Police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latin typeface="Calibri" panose="020F0502020204030204" pitchFamily="34" charset="0"/>
              <a:cs typeface="Calibri" panose="020F0502020204030204" pitchFamily="34" charset="0"/>
            </a:rPr>
            <a:t>Coastguards</a:t>
          </a:r>
        </a:p>
      </dsp:txBody>
      <dsp:txXfrm>
        <a:off x="164196" y="2664800"/>
        <a:ext cx="981745" cy="1164265"/>
      </dsp:txXfrm>
    </dsp:sp>
    <dsp:sp modelId="{742EF2E2-A5A4-4F1B-AAF1-BD023856B6ED}">
      <dsp:nvSpPr>
        <dsp:cNvPr id="0" name=""/>
        <dsp:cNvSpPr/>
      </dsp:nvSpPr>
      <dsp:spPr>
        <a:xfrm>
          <a:off x="1404604" y="0"/>
          <a:ext cx="1303539" cy="40640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alibri" panose="020F0502020204030204" pitchFamily="34" charset="0"/>
              <a:cs typeface="Calibri" panose="020F0502020204030204" pitchFamily="34" charset="0"/>
            </a:rPr>
            <a:t>Urgent medical problem </a:t>
          </a:r>
        </a:p>
      </dsp:txBody>
      <dsp:txXfrm>
        <a:off x="1404604" y="0"/>
        <a:ext cx="1303539" cy="1219200"/>
      </dsp:txXfrm>
    </dsp:sp>
    <dsp:sp modelId="{4200BE3D-FBE6-400E-8875-892FAA7ECF89}">
      <dsp:nvSpPr>
        <dsp:cNvPr id="0" name=""/>
        <dsp:cNvSpPr/>
      </dsp:nvSpPr>
      <dsp:spPr>
        <a:xfrm>
          <a:off x="1534958" y="1220390"/>
          <a:ext cx="1042831" cy="12253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latin typeface="Calibri" panose="020F0502020204030204" pitchFamily="34" charset="0"/>
              <a:cs typeface="Calibri" panose="020F0502020204030204" pitchFamily="34" charset="0"/>
            </a:rPr>
            <a:t>Call 111 </a:t>
          </a:r>
          <a:br>
            <a:rPr lang="en-GB" sz="11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GB" sz="1100" kern="12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"/>
            </a:rPr>
            <a:t>NHS 111 online</a:t>
          </a:r>
          <a:endParaRPr lang="en-GB" sz="1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65501" y="1250933"/>
        <a:ext cx="981745" cy="1164265"/>
      </dsp:txXfrm>
    </dsp:sp>
    <dsp:sp modelId="{6E98F89E-B034-484C-AEBF-BD63D258AC2F}">
      <dsp:nvSpPr>
        <dsp:cNvPr id="0" name=""/>
        <dsp:cNvSpPr/>
      </dsp:nvSpPr>
      <dsp:spPr>
        <a:xfrm>
          <a:off x="1534958" y="2634257"/>
          <a:ext cx="1042831" cy="12253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latin typeface="Calibri" panose="020F0502020204030204" pitchFamily="34" charset="0"/>
              <a:cs typeface="Calibri" panose="020F0502020204030204" pitchFamily="34" charset="0"/>
            </a:rPr>
            <a:t>Online service can advise you</a:t>
          </a:r>
        </a:p>
      </dsp:txBody>
      <dsp:txXfrm>
        <a:off x="1565501" y="2664800"/>
        <a:ext cx="981745" cy="1164265"/>
      </dsp:txXfrm>
    </dsp:sp>
    <dsp:sp modelId="{88E5BBD2-F066-4A3D-9ADB-EAC4EAC1CD19}">
      <dsp:nvSpPr>
        <dsp:cNvPr id="0" name=""/>
        <dsp:cNvSpPr/>
      </dsp:nvSpPr>
      <dsp:spPr>
        <a:xfrm>
          <a:off x="2805909" y="0"/>
          <a:ext cx="1303539" cy="40640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alibri" panose="020F0502020204030204" pitchFamily="34" charset="0"/>
              <a:cs typeface="Calibri" panose="020F0502020204030204" pitchFamily="34" charset="0"/>
            </a:rPr>
            <a:t>Minor Injuries Unit</a:t>
          </a:r>
        </a:p>
      </dsp:txBody>
      <dsp:txXfrm>
        <a:off x="2805909" y="0"/>
        <a:ext cx="1303539" cy="1219200"/>
      </dsp:txXfrm>
    </dsp:sp>
    <dsp:sp modelId="{6FC4CA73-8DF4-4CB3-8E81-596DD5C707ED}">
      <dsp:nvSpPr>
        <dsp:cNvPr id="0" name=""/>
        <dsp:cNvSpPr/>
      </dsp:nvSpPr>
      <dsp:spPr>
        <a:xfrm>
          <a:off x="2936263" y="1220390"/>
          <a:ext cx="1042831" cy="12253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latin typeface="Calibri" panose="020F0502020204030204" pitchFamily="34" charset="0"/>
              <a:cs typeface="Calibri" panose="020F0502020204030204" pitchFamily="34" charset="0"/>
            </a:rPr>
            <a:t>Visit local MIU: Exmouth, Honiton and Newton Abbot</a:t>
          </a:r>
        </a:p>
      </dsp:txBody>
      <dsp:txXfrm>
        <a:off x="2966806" y="1250933"/>
        <a:ext cx="981745" cy="1164265"/>
      </dsp:txXfrm>
    </dsp:sp>
    <dsp:sp modelId="{A8B8F73A-8240-4386-A974-00F71A353D46}">
      <dsp:nvSpPr>
        <dsp:cNvPr id="0" name=""/>
        <dsp:cNvSpPr/>
      </dsp:nvSpPr>
      <dsp:spPr>
        <a:xfrm>
          <a:off x="2936263" y="2634257"/>
          <a:ext cx="1042831" cy="12253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latin typeface="Calibri" panose="020F0502020204030204" pitchFamily="34" charset="0"/>
              <a:cs typeface="Calibri" panose="020F0502020204030204" pitchFamily="34" charset="0"/>
            </a:rPr>
            <a:t>Sprains</a:t>
          </a:r>
          <a:br>
            <a:rPr lang="en-GB" sz="11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GB" sz="1100" kern="1200" dirty="0">
              <a:latin typeface="Calibri" panose="020F0502020204030204" pitchFamily="34" charset="0"/>
              <a:cs typeface="Calibri" panose="020F0502020204030204" pitchFamily="34" charset="0"/>
            </a:rPr>
            <a:t>Strains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latin typeface="Calibri" panose="020F0502020204030204" pitchFamily="34" charset="0"/>
              <a:cs typeface="Calibri" panose="020F0502020204030204" pitchFamily="34" charset="0"/>
            </a:rPr>
            <a:t>Minor head injuries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latin typeface="Calibri" panose="020F0502020204030204" pitchFamily="34" charset="0"/>
              <a:cs typeface="Calibri" panose="020F0502020204030204" pitchFamily="34" charset="0"/>
            </a:rPr>
            <a:t>Infected wounds</a:t>
          </a:r>
        </a:p>
      </dsp:txBody>
      <dsp:txXfrm>
        <a:off x="2966806" y="2664800"/>
        <a:ext cx="981745" cy="1164265"/>
      </dsp:txXfrm>
    </dsp:sp>
    <dsp:sp modelId="{1F703F6B-7A14-4E1C-9925-BE48BEA8006B}">
      <dsp:nvSpPr>
        <dsp:cNvPr id="0" name=""/>
        <dsp:cNvSpPr/>
      </dsp:nvSpPr>
      <dsp:spPr>
        <a:xfrm>
          <a:off x="4207214" y="0"/>
          <a:ext cx="1303539" cy="40640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alibri" panose="020F0502020204030204" pitchFamily="34" charset="0"/>
              <a:cs typeface="Calibri" panose="020F0502020204030204" pitchFamily="34" charset="0"/>
            </a:rPr>
            <a:t>Health Centre / GP Surgery</a:t>
          </a:r>
        </a:p>
      </dsp:txBody>
      <dsp:txXfrm>
        <a:off x="4207214" y="0"/>
        <a:ext cx="1303539" cy="1219200"/>
      </dsp:txXfrm>
    </dsp:sp>
    <dsp:sp modelId="{4B51502D-FAEA-48B2-BFA1-E64BAF5DDFC8}">
      <dsp:nvSpPr>
        <dsp:cNvPr id="0" name=""/>
        <dsp:cNvSpPr/>
      </dsp:nvSpPr>
      <dsp:spPr>
        <a:xfrm>
          <a:off x="4337568" y="1220390"/>
          <a:ext cx="1042831" cy="12253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latin typeface="Calibri" panose="020F0502020204030204" pitchFamily="34" charset="0"/>
              <a:cs typeface="Calibri" panose="020F0502020204030204" pitchFamily="34" charset="0"/>
            </a:rPr>
            <a:t>Make appointment at GP surgery to see a nurse or doctor</a:t>
          </a:r>
        </a:p>
      </dsp:txBody>
      <dsp:txXfrm>
        <a:off x="4368111" y="1250933"/>
        <a:ext cx="981745" cy="1164265"/>
      </dsp:txXfrm>
    </dsp:sp>
    <dsp:sp modelId="{187AE2FB-3AD7-496D-8D5B-FC9B6D045786}">
      <dsp:nvSpPr>
        <dsp:cNvPr id="0" name=""/>
        <dsp:cNvSpPr/>
      </dsp:nvSpPr>
      <dsp:spPr>
        <a:xfrm>
          <a:off x="4337568" y="2634257"/>
          <a:ext cx="1042831" cy="12253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latin typeface="Calibri" panose="020F0502020204030204" pitchFamily="34" charset="0"/>
              <a:cs typeface="Calibri" panose="020F0502020204030204" pitchFamily="34" charset="0"/>
            </a:rPr>
            <a:t>General medical conditions</a:t>
          </a:r>
          <a:br>
            <a:rPr lang="en-GB" sz="11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GB" sz="1100" kern="1200" dirty="0">
              <a:latin typeface="Calibri" panose="020F0502020204030204" pitchFamily="34" charset="0"/>
              <a:cs typeface="Calibri" panose="020F0502020204030204" pitchFamily="34" charset="0"/>
            </a:rPr>
            <a:t>Blood tests</a:t>
          </a:r>
          <a:br>
            <a:rPr lang="en-GB" sz="11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GB" sz="1100" kern="1200" dirty="0">
              <a:latin typeface="Calibri" panose="020F0502020204030204" pitchFamily="34" charset="0"/>
              <a:cs typeface="Calibri" panose="020F0502020204030204" pitchFamily="34" charset="0"/>
            </a:rPr>
            <a:t>Vaccinations</a:t>
          </a:r>
          <a:br>
            <a:rPr lang="en-GB" sz="11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GB" sz="1100" kern="1200" dirty="0">
              <a:latin typeface="Calibri" panose="020F0502020204030204" pitchFamily="34" charset="0"/>
              <a:cs typeface="Calibri" panose="020F0502020204030204" pitchFamily="34" charset="0"/>
            </a:rPr>
            <a:t>Referrals</a:t>
          </a:r>
        </a:p>
      </dsp:txBody>
      <dsp:txXfrm>
        <a:off x="4368111" y="2664800"/>
        <a:ext cx="981745" cy="1164265"/>
      </dsp:txXfrm>
    </dsp:sp>
    <dsp:sp modelId="{67FF0020-709E-430B-9B5B-11858AB60FC1}">
      <dsp:nvSpPr>
        <dsp:cNvPr id="0" name=""/>
        <dsp:cNvSpPr/>
      </dsp:nvSpPr>
      <dsp:spPr>
        <a:xfrm>
          <a:off x="5608519" y="0"/>
          <a:ext cx="1303539" cy="40640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alibri" panose="020F0502020204030204" pitchFamily="34" charset="0"/>
              <a:cs typeface="Calibri" panose="020F0502020204030204" pitchFamily="34" charset="0"/>
            </a:rPr>
            <a:t>NHS walk in centre</a:t>
          </a:r>
        </a:p>
      </dsp:txBody>
      <dsp:txXfrm>
        <a:off x="5608519" y="0"/>
        <a:ext cx="1303539" cy="1219200"/>
      </dsp:txXfrm>
    </dsp:sp>
    <dsp:sp modelId="{DAD0AA7D-3D6C-465F-BA2E-7862E94C1DAD}">
      <dsp:nvSpPr>
        <dsp:cNvPr id="0" name=""/>
        <dsp:cNvSpPr/>
      </dsp:nvSpPr>
      <dsp:spPr>
        <a:xfrm>
          <a:off x="5738873" y="1220390"/>
          <a:ext cx="1042831" cy="12253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latin typeface="Calibri" panose="020F0502020204030204" pitchFamily="34" charset="0"/>
              <a:cs typeface="Calibri" panose="020F0502020204030204" pitchFamily="34" charset="0"/>
            </a:rPr>
            <a:t>Need to see a doctor or nurse but can’t wait for a GP appointment</a:t>
          </a:r>
        </a:p>
      </dsp:txBody>
      <dsp:txXfrm>
        <a:off x="5769416" y="1250933"/>
        <a:ext cx="981745" cy="1164265"/>
      </dsp:txXfrm>
    </dsp:sp>
    <dsp:sp modelId="{F6C33F94-9B20-4B4B-A55A-C50C56D29F10}">
      <dsp:nvSpPr>
        <dsp:cNvPr id="0" name=""/>
        <dsp:cNvSpPr/>
      </dsp:nvSpPr>
      <dsp:spPr>
        <a:xfrm>
          <a:off x="5738873" y="2634257"/>
          <a:ext cx="1042831" cy="12253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latin typeface="Calibri" panose="020F0502020204030204" pitchFamily="34" charset="0"/>
              <a:cs typeface="Calibri" panose="020F0502020204030204" pitchFamily="34" charset="0"/>
            </a:rPr>
            <a:t>General medical conditions</a:t>
          </a:r>
          <a:br>
            <a:rPr lang="en-GB" sz="11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en-GB" sz="1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769416" y="2664800"/>
        <a:ext cx="981745" cy="1164265"/>
      </dsp:txXfrm>
    </dsp:sp>
    <dsp:sp modelId="{A0C110D9-F348-43C8-AED3-6AA292BBB7AC}">
      <dsp:nvSpPr>
        <dsp:cNvPr id="0" name=""/>
        <dsp:cNvSpPr/>
      </dsp:nvSpPr>
      <dsp:spPr>
        <a:xfrm>
          <a:off x="7009824" y="0"/>
          <a:ext cx="1303539" cy="40640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alibri" panose="020F0502020204030204" pitchFamily="34" charset="0"/>
              <a:cs typeface="Calibri" panose="020F0502020204030204" pitchFamily="34" charset="0"/>
            </a:rPr>
            <a:t>Pharmacist</a:t>
          </a:r>
        </a:p>
      </dsp:txBody>
      <dsp:txXfrm>
        <a:off x="7009824" y="0"/>
        <a:ext cx="1303539" cy="1219200"/>
      </dsp:txXfrm>
    </dsp:sp>
    <dsp:sp modelId="{F23274F4-7924-4C83-865A-CDCDAB4B26F4}">
      <dsp:nvSpPr>
        <dsp:cNvPr id="0" name=""/>
        <dsp:cNvSpPr/>
      </dsp:nvSpPr>
      <dsp:spPr>
        <a:xfrm>
          <a:off x="7140178" y="1220390"/>
          <a:ext cx="1042831" cy="12253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latin typeface="Calibri" panose="020F0502020204030204" pitchFamily="34" charset="0"/>
              <a:cs typeface="Calibri" panose="020F0502020204030204" pitchFamily="34" charset="0"/>
            </a:rPr>
            <a:t>Available in most pharmacists (drug stores) and large supermarkets</a:t>
          </a:r>
        </a:p>
      </dsp:txBody>
      <dsp:txXfrm>
        <a:off x="7170721" y="1250933"/>
        <a:ext cx="981745" cy="1164265"/>
      </dsp:txXfrm>
    </dsp:sp>
    <dsp:sp modelId="{DE329AB5-0F2F-43D7-A76F-15239F73AD3F}">
      <dsp:nvSpPr>
        <dsp:cNvPr id="0" name=""/>
        <dsp:cNvSpPr/>
      </dsp:nvSpPr>
      <dsp:spPr>
        <a:xfrm>
          <a:off x="7140178" y="2634257"/>
          <a:ext cx="1042831" cy="12253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latin typeface="Calibri" panose="020F0502020204030204" pitchFamily="34" charset="0"/>
              <a:cs typeface="Calibri" panose="020F0502020204030204" pitchFamily="34" charset="0"/>
            </a:rPr>
            <a:t>Minor illness advice</a:t>
          </a:r>
          <a:br>
            <a:rPr lang="en-GB" sz="11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GB" sz="1100" kern="1200" dirty="0">
              <a:latin typeface="Calibri" panose="020F0502020204030204" pitchFamily="34" charset="0"/>
              <a:cs typeface="Calibri" panose="020F0502020204030204" pitchFamily="34" charset="0"/>
            </a:rPr>
            <a:t>Access to medicines</a:t>
          </a:r>
          <a:br>
            <a:rPr lang="en-GB" sz="11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GB" sz="1100" kern="1200" dirty="0">
              <a:latin typeface="Calibri" panose="020F0502020204030204" pitchFamily="34" charset="0"/>
              <a:cs typeface="Calibri" panose="020F0502020204030204" pitchFamily="34" charset="0"/>
            </a:rPr>
            <a:t>Fulfilling prescription items from GP</a:t>
          </a:r>
        </a:p>
      </dsp:txBody>
      <dsp:txXfrm>
        <a:off x="7170721" y="2664800"/>
        <a:ext cx="981745" cy="1164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0A11DB9D-27C0-4E79-A7A8-4FF5A7B4D1D2}" type="datetimeFigureOut">
              <a:rPr lang="en-GB"/>
              <a:pPr>
                <a:defRPr/>
              </a:pPr>
              <a:t>02/08/2021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019B057-A99E-4895-9849-557BE676A3D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7235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2813"/>
            <a:ext cx="4989513" cy="44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721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5EE0FFF-BF24-42E2-9083-B6BB2678BDE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74033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Times" pitchFamily="18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87FA759-B004-4AB6-959D-A3666D152EC7}" type="slidenum">
              <a:rPr lang="en-GB" altLang="en-US" sz="1200"/>
              <a:pPr/>
              <a:t>1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1784777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Times" pitchFamily="18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20113C12-8312-44E9-AAB0-5ABE8974BC09}" type="slidenum">
              <a:rPr lang="en-GB" altLang="en-US" sz="1200"/>
              <a:pPr/>
              <a:t>10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63453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Times" pitchFamily="18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20113C12-8312-44E9-AAB0-5ABE8974BC09}" type="slidenum">
              <a:rPr lang="en-GB" altLang="en-US" sz="1200"/>
              <a:pPr/>
              <a:t>2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3038701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Times" pitchFamily="18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20113C12-8312-44E9-AAB0-5ABE8974BC09}" type="slidenum">
              <a:rPr lang="en-GB" altLang="en-US" sz="1200"/>
              <a:pPr/>
              <a:t>3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4062323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Times" pitchFamily="18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EC6F1EB6-0685-4CBC-9BFC-FC162BED5CFF}" type="slidenum">
              <a:rPr lang="en-GB" altLang="en-US" sz="1200"/>
              <a:pPr/>
              <a:t>4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2077975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Times" pitchFamily="18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4DC2E9D1-9801-4F9D-A147-16F1BF177855}" type="slidenum">
              <a:rPr lang="en-GB" altLang="en-US" sz="1200"/>
              <a:pPr/>
              <a:t>5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2234961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Times" pitchFamily="18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F9EEA9B0-D536-445B-9A38-0AB91FB76CC7}" type="slidenum">
              <a:rPr lang="en-GB" altLang="en-US" sz="1200"/>
              <a:pPr/>
              <a:t>6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107085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Times" pitchFamily="18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F9EEA9B0-D536-445B-9A38-0AB91FB76CC7}" type="slidenum">
              <a:rPr lang="en-GB" altLang="en-US" sz="1200"/>
              <a:pPr/>
              <a:t>7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1547007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Times" pitchFamily="18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0578B697-F609-431D-BE7E-6450710F0128}" type="slidenum">
              <a:rPr lang="en-GB" altLang="en-US" sz="1200"/>
              <a:pPr/>
              <a:t>8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2145806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Times" pitchFamily="18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F9EEA9B0-D536-445B-9A38-0AB91FB76CC7}" type="slidenum">
              <a:rPr lang="en-GB" altLang="en-US" sz="1200"/>
              <a:pPr/>
              <a:t>9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2688561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053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327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938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173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5399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401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858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268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834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5693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7601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fxplus.ac.uk/accommodation/reslife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exeter.ac.uk/accommodation/students/currentstudents/residencelifetea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xplus.ac.uk/student-support/support-wellbeing" TargetMode="External"/><Relationship Id="rId5" Type="http://schemas.openxmlformats.org/officeDocument/2006/relationships/hyperlink" Target="https://www.exeter.ac.uk/students/wellbeing/support/self-helpandpeersupport/relaxationandmindfulness/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s://www.exeter.ac.uk/students/infopoint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hyperlink" Target="http://commons.wikimedia.org/wiki/File:NHS-Logo.svg" TargetMode="External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hyperlink" Target="https://www.penrynsurgery.co.uk/university-student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heheavitreepractice.co.uk/" TargetMode="External"/><Relationship Id="rId5" Type="http://schemas.openxmlformats.org/officeDocument/2006/relationships/hyperlink" Target="http://www.exeterstudenthealthcentre.co.uk/" TargetMode="External"/><Relationship Id="rId4" Type="http://schemas.openxmlformats.org/officeDocument/2006/relationships/hyperlink" Target="http://www.campusdoctor.co.uk/exeter" TargetMode="External"/><Relationship Id="rId9" Type="http://schemas.openxmlformats.org/officeDocument/2006/relationships/hyperlink" Target="http://commons.wikimedia.org/wiki/File:NHS-Logo.sv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xeter.ac.uk/coronavirus/self-isolating/#a2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exeter.ac.uk/coronavirus/self-isolatin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xeter.ac.uk/coronavirus/students/vaccinations/#a0" TargetMode="External"/><Relationship Id="rId5" Type="http://schemas.openxmlformats.org/officeDocument/2006/relationships/hyperlink" Target="https://www.exeter.ac.uk/coronavirus/rapid-response/" TargetMode="External"/><Relationship Id="rId4" Type="http://schemas.openxmlformats.org/officeDocument/2006/relationships/hyperlink" Target="https://www.exeter.ac.uk/coronavirus/times/" TargetMode="Externa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hyperlink" Target="https://account.v2.togetherall.com/register/student" TargetMode="External"/><Relationship Id="rId4" Type="http://schemas.openxmlformats.org/officeDocument/2006/relationships/hyperlink" Target="https://www.exeterstudenthealthcentre.co.uk/online-service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s://eur03.safelinks.protection.outlook.com/?url=https%3A%2F%2Fwww.exeter.ac.uk%2Fcoronavirus%2Fstudents%2Ftesting%2F&amp;data=04%7C01%7CS.OHara%40exeter.ac.uk%7Cca96a343266d464e775e08d951cecf68%7C912a5d77fb984eeeaf321334d8f04a53%7C0%7C0%7C637630770942146399%7CUnknown%7CTWFpbGZsb3d8eyJWIjoiMC4wLjAwMDAiLCJQIjoiV2luMzIiLCJBTiI6Ik1haWwiLCJXVCI6Mn0%3D%7C1000&amp;sdata=R4N6VvHB7mOgGb7YGhW1Eh3J9rTT4dKzx1ScI7K%2Bv0c%3D&amp;reserved=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s://www.exeter.ac.uk/students/infopoints/" TargetMode="External"/><Relationship Id="rId4" Type="http://schemas.openxmlformats.org/officeDocument/2006/relationships/hyperlink" Target="https://www.exeter.ac.uk/coronavirus/rapid-respons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 descr="2015 CAMS 055 Corporate PowerPoint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431800" y="2336800"/>
            <a:ext cx="77406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l" eaLnBrk="1" hangingPunct="1"/>
            <a:r>
              <a:rPr lang="en-US" altLang="en-US" sz="5400" b="1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Student Health and Wellbeing</a:t>
            </a:r>
          </a:p>
          <a:p>
            <a:pPr algn="l" eaLnBrk="1" hangingPunct="1"/>
            <a:b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Sue O’Hara</a:t>
            </a:r>
            <a:b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Transition and Integration Officer</a:t>
            </a:r>
            <a:endParaRPr lang="en-US" altLang="en-US" sz="5400" b="1" dirty="0">
              <a:solidFill>
                <a:schemeClr val="bg1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 descr="2015 CAMS 055 Corporate PowerPoint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Box 4"/>
          <p:cNvSpPr txBox="1">
            <a:spLocks noChangeArrowheads="1"/>
          </p:cNvSpPr>
          <p:nvPr/>
        </p:nvSpPr>
        <p:spPr bwMode="auto">
          <a:xfrm>
            <a:off x="395536" y="392906"/>
            <a:ext cx="82896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altLang="en-US" sz="4000" b="1" dirty="0"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Looking after your mental health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D82F5C9-6163-499C-BC8A-7356EB9FB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67" y="3581332"/>
            <a:ext cx="3721017" cy="200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84314BBE-1CD5-4BD6-B9C6-7DEB9B9CD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05" y="1119119"/>
            <a:ext cx="8145463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1600" dirty="0"/>
              <a:t>Adjusting to a new culture can take time. Take time to adjust to your new space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1600" dirty="0"/>
              <a:t>Have some familiar things around you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1600" dirty="0"/>
              <a:t>Familiar food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1600" dirty="0"/>
              <a:t>Take some exercise. Online, on your own, outside – whatever works for you!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1600" dirty="0"/>
              <a:t>Regular contact with friends and family can be beneficial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1600" dirty="0"/>
              <a:t>Make friends here – why not sign up for Global Chums mentor, come along to our Intercultural Café of Connections Café or join a society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GB" altLang="en-US" sz="1600" dirty="0"/>
          </a:p>
          <a:p>
            <a:pPr eaLnBrk="1" hangingPunct="1">
              <a:defRPr/>
            </a:pPr>
            <a:r>
              <a:rPr lang="en-GB" altLang="en-US" b="1" dirty="0">
                <a:solidFill>
                  <a:srgbClr val="0070C0"/>
                </a:solidFill>
              </a:rPr>
              <a:t>Most important: Take advantage of help offered</a:t>
            </a:r>
            <a:r>
              <a:rPr lang="en-GB" altLang="en-US" sz="1600" dirty="0"/>
              <a:t> </a:t>
            </a:r>
            <a:br>
              <a:rPr lang="en-GB" altLang="en-US" sz="1600" dirty="0"/>
            </a:br>
            <a:r>
              <a:rPr lang="en-GB" altLang="en-US" sz="1600" dirty="0"/>
              <a:t>It’s not a failing to ask for help. </a:t>
            </a:r>
            <a:br>
              <a:rPr lang="en-GB" altLang="en-US" sz="1600" dirty="0"/>
            </a:br>
            <a:r>
              <a:rPr lang="en-GB" altLang="en-US" sz="1600" dirty="0"/>
              <a:t>It can be confidential, online or face to face and it can </a:t>
            </a:r>
            <a:br>
              <a:rPr lang="en-GB" altLang="en-US" sz="1600" dirty="0"/>
            </a:br>
            <a:r>
              <a:rPr lang="en-GB" altLang="en-US" sz="1600" dirty="0"/>
              <a:t>make a difference to you personally and your studies. </a:t>
            </a:r>
          </a:p>
          <a:p>
            <a:pPr eaLnBrk="1" hangingPunct="1">
              <a:defRPr/>
            </a:pPr>
            <a:endParaRPr lang="en-GB" altLang="en-US" sz="1600" dirty="0"/>
          </a:p>
          <a:p>
            <a:pPr eaLnBrk="1" hangingPunct="1">
              <a:defRPr/>
            </a:pPr>
            <a:r>
              <a:rPr lang="en-GB" altLang="en-US" sz="1600" b="1" dirty="0"/>
              <a:t>Wellbeing Team</a:t>
            </a:r>
            <a:br>
              <a:rPr lang="en-GB" altLang="en-US" sz="1600" dirty="0"/>
            </a:br>
            <a:r>
              <a:rPr lang="en-GB" altLang="en-US" sz="1600" dirty="0">
                <a:hlinkClick r:id="rId5"/>
              </a:rPr>
              <a:t>Exeter</a:t>
            </a:r>
            <a:r>
              <a:rPr lang="en-GB" altLang="en-US" sz="1600" dirty="0"/>
              <a:t>  	</a:t>
            </a:r>
            <a:r>
              <a:rPr lang="en-GB" altLang="en-US" sz="1600" dirty="0">
                <a:hlinkClick r:id="rId6"/>
              </a:rPr>
              <a:t>Penryn</a:t>
            </a:r>
            <a:endParaRPr lang="en-GB" altLang="en-US" sz="1600" dirty="0"/>
          </a:p>
          <a:p>
            <a:pPr eaLnBrk="1" hangingPunct="1">
              <a:defRPr/>
            </a:pPr>
            <a:r>
              <a:rPr lang="en-GB" altLang="en-US" sz="1600" b="1" dirty="0"/>
              <a:t>Residence Life</a:t>
            </a:r>
          </a:p>
          <a:p>
            <a:pPr eaLnBrk="1" hangingPunct="1">
              <a:defRPr/>
            </a:pPr>
            <a:r>
              <a:rPr lang="en-GB" altLang="en-US" sz="1600" dirty="0">
                <a:hlinkClick r:id="rId7"/>
              </a:rPr>
              <a:t>Exeter</a:t>
            </a:r>
            <a:r>
              <a:rPr lang="en-GB" altLang="en-US" sz="1600" dirty="0"/>
              <a:t> 	</a:t>
            </a:r>
            <a:r>
              <a:rPr lang="en-GB" altLang="en-US" sz="1600" dirty="0">
                <a:hlinkClick r:id="rId8"/>
              </a:rPr>
              <a:t>Penryn</a:t>
            </a:r>
            <a:endParaRPr lang="en-GB" altLang="en-US" sz="1600" dirty="0"/>
          </a:p>
          <a:p>
            <a:pPr eaLnBrk="1" hangingPunct="1">
              <a:defRPr/>
            </a:pPr>
            <a:r>
              <a:rPr lang="en-GB" altLang="en-US" sz="1600" b="1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Academic Hubs</a:t>
            </a:r>
            <a:endParaRPr lang="en-GB" altLang="en-US" dirty="0"/>
          </a:p>
          <a:p>
            <a:pPr lvl="1" indent="0" eaLnBrk="1" hangingPunct="1">
              <a:defRPr/>
            </a:pPr>
            <a:endParaRPr lang="en-GB" altLang="en-US" dirty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altLang="en-US" sz="36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205746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 descr="2015 CAMS 055 Corporate PowerPoint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Box 4"/>
          <p:cNvSpPr txBox="1">
            <a:spLocks noChangeArrowheads="1"/>
          </p:cNvSpPr>
          <p:nvPr/>
        </p:nvSpPr>
        <p:spPr bwMode="auto">
          <a:xfrm>
            <a:off x="395536" y="392906"/>
            <a:ext cx="7045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altLang="en-US" sz="4000" b="1" u="sng" dirty="0"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Health and wellbeing at Exeter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D82F5C9-6163-499C-BC8A-7356EB9FB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46" y="1039019"/>
            <a:ext cx="8195542" cy="440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006482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 descr="2015 CAMS 055 Corporate PowerPoint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7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Box 4"/>
          <p:cNvSpPr txBox="1">
            <a:spLocks noChangeArrowheads="1"/>
          </p:cNvSpPr>
          <p:nvPr/>
        </p:nvSpPr>
        <p:spPr bwMode="auto">
          <a:xfrm>
            <a:off x="179512" y="318478"/>
            <a:ext cx="7045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altLang="en-US" sz="4000" b="1" u="sng" dirty="0"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National Health Services     </a:t>
            </a: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C75AF17D-A4B3-4BF1-AF81-6302C555FB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092280" y="227530"/>
            <a:ext cx="1745941" cy="705878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A0F94E4-76F0-48CF-81A1-45F08CABA7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8809280"/>
              </p:ext>
            </p:extLst>
          </p:nvPr>
        </p:nvGraphicFramePr>
        <p:xfrm>
          <a:off x="272612" y="936895"/>
          <a:ext cx="4668180" cy="311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11F2CD2-75AF-4C52-9776-824862D537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5897100"/>
              </p:ext>
            </p:extLst>
          </p:nvPr>
        </p:nvGraphicFramePr>
        <p:xfrm>
          <a:off x="4283968" y="2450806"/>
          <a:ext cx="4794626" cy="3196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99031352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 descr="2015 CAMS 055 Corporate PowerPoint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495300" y="1476041"/>
            <a:ext cx="8397180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000" dirty="0">
                <a:cs typeface="Arial" pitchFamily="34" charset="0"/>
              </a:rPr>
              <a:t>You </a:t>
            </a:r>
            <a:r>
              <a:rPr lang="en-US" altLang="en-US" sz="2000" u="sng" dirty="0">
                <a:solidFill>
                  <a:srgbClr val="0070C0"/>
                </a:solidFill>
                <a:cs typeface="Arial" pitchFamily="34" charset="0"/>
              </a:rPr>
              <a:t>must register </a:t>
            </a:r>
            <a:r>
              <a:rPr lang="en-US" altLang="en-US" sz="2000" dirty="0">
                <a:cs typeface="Arial" pitchFamily="34" charset="0"/>
              </a:rPr>
              <a:t>with a GP surgery  to use NHS services - do not wait until you are unwell. </a:t>
            </a:r>
            <a:br>
              <a:rPr lang="en-US" altLang="en-US" sz="2000" dirty="0">
                <a:cs typeface="Arial" pitchFamily="34" charset="0"/>
              </a:rPr>
            </a:br>
            <a:r>
              <a:rPr lang="en-US" altLang="en-US" sz="2000" dirty="0">
                <a:cs typeface="Arial" pitchFamily="34" charset="0"/>
              </a:rPr>
              <a:t>Registration with a GP is free and no proof of immigration status is required. </a:t>
            </a:r>
          </a:p>
          <a:p>
            <a:pPr eaLnBrk="1" hangingPunct="1">
              <a:defRPr/>
            </a:pPr>
            <a:endParaRPr lang="en-US" altLang="en-US" sz="2000" dirty="0"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en-US" sz="2000" b="1" dirty="0">
                <a:cs typeface="Arial" pitchFamily="34" charset="0"/>
              </a:rPr>
              <a:t>Exeter Campuses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u="sng" dirty="0" err="1">
                <a:solidFill>
                  <a:srgbClr val="0070C0"/>
                </a:solidFill>
                <a:cs typeface="Arial" pitchFamily="34" charset="0"/>
              </a:rPr>
              <a:t>Streatham</a:t>
            </a:r>
            <a:r>
              <a:rPr lang="en-US" altLang="en-US" sz="2000" u="sng" dirty="0">
                <a:solidFill>
                  <a:srgbClr val="0070C0"/>
                </a:solidFill>
                <a:cs typeface="Arial" pitchFamily="34" charset="0"/>
              </a:rPr>
              <a:t> Campus – The Student Health Centre, Reed Mews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70C0"/>
                </a:solidFill>
                <a:cs typeface="Arial" pitchFamily="34" charset="0"/>
                <a:hlinkClick r:id="rId4"/>
              </a:rPr>
              <a:t>www.campusdoctor.co.uk/exeter</a:t>
            </a:r>
            <a:r>
              <a:rPr lang="en-US" altLang="en-US" sz="2000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altLang="en-US" sz="2000" dirty="0">
                <a:cs typeface="Arial" pitchFamily="34" charset="0"/>
              </a:rPr>
              <a:t> to register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Arial" pitchFamily="34" charset="0"/>
                <a:hlinkClick r:id="rId5"/>
              </a:rPr>
              <a:t>www.exeterstudenthealthcentre.co.uk</a:t>
            </a:r>
            <a:r>
              <a:rPr lang="en-US" altLang="en-US" sz="2000" dirty="0">
                <a:cs typeface="Arial" pitchFamily="34" charset="0"/>
              </a:rPr>
              <a:t> – information about services</a:t>
            </a:r>
            <a:endParaRPr lang="en-US" altLang="en-US" sz="2000" dirty="0">
              <a:solidFill>
                <a:srgbClr val="0070C0"/>
              </a:solidFill>
              <a:cs typeface="Arial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u="sng" dirty="0">
                <a:solidFill>
                  <a:srgbClr val="0070C0"/>
                </a:solidFill>
                <a:cs typeface="Arial" pitchFamily="34" charset="0"/>
              </a:rPr>
              <a:t>St </a:t>
            </a:r>
            <a:r>
              <a:rPr lang="en-US" altLang="en-US" sz="2000" u="sng" dirty="0" err="1">
                <a:solidFill>
                  <a:srgbClr val="0070C0"/>
                </a:solidFill>
                <a:cs typeface="Arial" pitchFamily="34" charset="0"/>
              </a:rPr>
              <a:t>Lukes</a:t>
            </a:r>
            <a:r>
              <a:rPr lang="en-US" altLang="en-US" sz="2000" u="sng" dirty="0">
                <a:solidFill>
                  <a:srgbClr val="0070C0"/>
                </a:solidFill>
                <a:cs typeface="Arial" pitchFamily="34" charset="0"/>
              </a:rPr>
              <a:t> campus –</a:t>
            </a:r>
            <a:r>
              <a:rPr lang="en-US" altLang="en-US" sz="2000" u="sng" dirty="0">
                <a:solidFill>
                  <a:srgbClr val="0070C0"/>
                </a:solidFill>
                <a:cs typeface="Arial" pitchFamily="34" charset="0"/>
                <a:hlinkClick r:id="rId6"/>
              </a:rPr>
              <a:t>The </a:t>
            </a:r>
            <a:r>
              <a:rPr lang="en-US" altLang="en-US" sz="2000" u="sng" dirty="0" err="1">
                <a:solidFill>
                  <a:srgbClr val="0070C0"/>
                </a:solidFill>
                <a:cs typeface="Arial" pitchFamily="34" charset="0"/>
                <a:hlinkClick r:id="rId6"/>
              </a:rPr>
              <a:t>Heavitree</a:t>
            </a:r>
            <a:r>
              <a:rPr lang="en-US" altLang="en-US" sz="2000" u="sng" dirty="0">
                <a:solidFill>
                  <a:srgbClr val="0070C0"/>
                </a:solidFill>
                <a:cs typeface="Arial" pitchFamily="34" charset="0"/>
                <a:hlinkClick r:id="rId6"/>
              </a:rPr>
              <a:t> Practice </a:t>
            </a:r>
            <a:endParaRPr lang="en-US" altLang="en-US" sz="2000" u="sng" dirty="0">
              <a:solidFill>
                <a:srgbClr val="0070C0"/>
              </a:solidFill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en-US" sz="2000" b="1" dirty="0">
                <a:cs typeface="Arial" pitchFamily="34" charset="0"/>
              </a:rPr>
              <a:t>Penryn Campus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Arial" pitchFamily="34" charset="0"/>
              </a:rPr>
              <a:t>Penryn Campus - </a:t>
            </a:r>
            <a:r>
              <a:rPr lang="en-US" altLang="en-US" sz="2000" dirty="0">
                <a:cs typeface="Arial" pitchFamily="34" charset="0"/>
                <a:hlinkClick r:id="rId7"/>
              </a:rPr>
              <a:t>Penryn Surgery </a:t>
            </a:r>
            <a:endParaRPr lang="en-US" altLang="en-US" sz="2000" dirty="0">
              <a:cs typeface="Arial" pitchFamily="34" charset="0"/>
            </a:endParaRPr>
          </a:p>
          <a:p>
            <a:pPr eaLnBrk="1" hangingPunct="1">
              <a:defRPr/>
            </a:pPr>
            <a:endParaRPr lang="en-US" altLang="en-US" sz="2200" b="1" u="sng" dirty="0">
              <a:solidFill>
                <a:srgbClr val="0070C0"/>
              </a:solidFill>
              <a:cs typeface="Arial" pitchFamily="34" charset="0"/>
            </a:endParaRPr>
          </a:p>
          <a:p>
            <a:pPr eaLnBrk="1" hangingPunct="1">
              <a:defRPr/>
            </a:pPr>
            <a:endParaRPr lang="en-US" altLang="en-US" sz="2200" b="1" u="sng" dirty="0">
              <a:solidFill>
                <a:srgbClr val="0070C0"/>
              </a:solidFill>
              <a:cs typeface="Arial" pitchFamily="34" charset="0"/>
            </a:endParaRPr>
          </a:p>
          <a:p>
            <a:pPr algn="ctr" eaLnBrk="1" hangingPunct="1">
              <a:defRPr/>
            </a:pPr>
            <a:endParaRPr lang="en-US" altLang="en-US" sz="2000" b="1" u="sng" dirty="0">
              <a:solidFill>
                <a:srgbClr val="0070C0"/>
              </a:solidFill>
              <a:cs typeface="Arial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altLang="en-US" sz="2000" b="1" u="sng" dirty="0">
              <a:solidFill>
                <a:srgbClr val="0070C0"/>
              </a:solidFill>
              <a:cs typeface="Arial" pitchFamily="34" charset="0"/>
            </a:endParaRPr>
          </a:p>
          <a:p>
            <a:pPr eaLnBrk="1" hangingPunct="1">
              <a:defRPr/>
            </a:pPr>
            <a:endParaRPr lang="en-US" altLang="en-US" b="1" u="sng" dirty="0">
              <a:cs typeface="Arial" pitchFamily="34" charset="0"/>
            </a:endParaRPr>
          </a:p>
          <a:p>
            <a:pPr eaLnBrk="1" hangingPunct="1">
              <a:defRPr/>
            </a:pPr>
            <a:endParaRPr lang="en-US" altLang="en-US" b="1" u="sng" dirty="0">
              <a:cs typeface="Arial" pitchFamily="34" charset="0"/>
            </a:endParaRPr>
          </a:p>
          <a:p>
            <a:pPr eaLnBrk="1" hangingPunct="1">
              <a:defRPr/>
            </a:pPr>
            <a:endParaRPr lang="en-US" altLang="en-US" b="1" u="sng" dirty="0">
              <a:cs typeface="Arial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altLang="en-US" dirty="0">
              <a:cs typeface="Arial" pitchFamily="34" charset="0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E6A6BC28-BA7E-4C55-8EC5-4D1E76625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359229"/>
            <a:ext cx="7045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altLang="en-US" sz="4000" b="1" u="sng" dirty="0"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National Health Services     </a:t>
            </a: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0DA24241-4598-411B-BB0E-BB40A31DFAF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236296" y="268281"/>
            <a:ext cx="1745941" cy="70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5943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 descr="2015 CAMS 055 Corporate PowerPoint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60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Box 4"/>
          <p:cNvSpPr txBox="1">
            <a:spLocks noChangeArrowheads="1"/>
          </p:cNvSpPr>
          <p:nvPr/>
        </p:nvSpPr>
        <p:spPr bwMode="auto">
          <a:xfrm>
            <a:off x="431800" y="393700"/>
            <a:ext cx="7045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GB" altLang="en-US" sz="4000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If you need medical help: </a:t>
            </a:r>
            <a:endParaRPr lang="en-US" altLang="en-US" sz="4000" b="1" dirty="0">
              <a:latin typeface="Calibri" panose="020F050202020403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5793258-01D7-417C-A991-2FBF7569C9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088066"/>
              </p:ext>
            </p:extLst>
          </p:nvPr>
        </p:nvGraphicFramePr>
        <p:xfrm>
          <a:off x="431800" y="1433513"/>
          <a:ext cx="83166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94236509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 descr="2015 CAMS 055 Corporate PowerPoint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1588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Box 4"/>
          <p:cNvSpPr txBox="1">
            <a:spLocks noChangeArrowheads="1"/>
          </p:cNvSpPr>
          <p:nvPr/>
        </p:nvSpPr>
        <p:spPr bwMode="auto">
          <a:xfrm>
            <a:off x="483143" y="393700"/>
            <a:ext cx="70453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altLang="en-US" sz="4000" b="1" dirty="0"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Covid-19 Support</a:t>
            </a:r>
          </a:p>
        </p:txBody>
      </p:sp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496729" y="1040031"/>
            <a:ext cx="8397179" cy="643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1600" dirty="0"/>
              <a:t>We ask that all students continue to get tested twice a week, every week, with an LFD test (non symptomatic) to help protect our University community. </a:t>
            </a:r>
            <a:r>
              <a:rPr lang="en-GB" sz="1600" b="0" i="0" dirty="0">
                <a:solidFill>
                  <a:srgbClr val="252A2F"/>
                </a:solidFill>
                <a:effectLst/>
                <a:cs typeface="Calibri" panose="020F0502020204030204" pitchFamily="34" charset="0"/>
              </a:rPr>
              <a:t>We have a number of test centres across our campuses where you can continue to get tested with either LFD or PCR/HALO, or collect an LFD home test kit to test yourself regularly at home. </a:t>
            </a:r>
            <a:br>
              <a:rPr lang="en-GB" sz="1600" b="0" i="0" dirty="0">
                <a:solidFill>
                  <a:srgbClr val="252A2F"/>
                </a:solidFill>
                <a:effectLst/>
                <a:cs typeface="Calibri" panose="020F0502020204030204" pitchFamily="34" charset="0"/>
              </a:rPr>
            </a:br>
            <a:r>
              <a:rPr lang="en-GB" sz="1600" b="0" i="0" dirty="0">
                <a:solidFill>
                  <a:srgbClr val="252A2F"/>
                </a:solidFill>
                <a:effectLst/>
                <a:cs typeface="Calibri" panose="020F0502020204030204" pitchFamily="34" charset="0"/>
              </a:rPr>
              <a:t>Locations and opening times are available </a:t>
            </a:r>
            <a:r>
              <a:rPr lang="en-GB" sz="1600" b="0" i="0" u="sng" dirty="0">
                <a:solidFill>
                  <a:srgbClr val="337AB7"/>
                </a:solidFill>
                <a:effectLst/>
                <a:cs typeface="Calibri" panose="020F0502020204030204" pitchFamily="34" charset="0"/>
                <a:hlinkClick r:id="rId4"/>
              </a:rPr>
              <a:t>on our website</a:t>
            </a:r>
            <a:br>
              <a:rPr lang="en-GB" altLang="en-US" b="1" dirty="0">
                <a:hlinkClick r:id="rId5"/>
              </a:rPr>
            </a:br>
            <a:r>
              <a:rPr lang="en-GB" altLang="en-US" b="1" dirty="0">
                <a:hlinkClick r:id="rId5"/>
              </a:rPr>
              <a:t>Rapid Response Hub</a:t>
            </a:r>
            <a:endParaRPr lang="en-GB" altLang="en-US" b="1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1600" dirty="0">
                <a:cs typeface="Calibri" panose="020F0502020204030204" pitchFamily="34" charset="0"/>
              </a:rPr>
              <a:t>Book PCR/HALO tests if you are symptomatic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1600" dirty="0">
                <a:cs typeface="Calibri" panose="020F0502020204030204" pitchFamily="34" charset="0"/>
              </a:rPr>
              <a:t>Any questions or concerns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1600" dirty="0">
                <a:cs typeface="Calibri" panose="020F0502020204030204" pitchFamily="34" charset="0"/>
              </a:rPr>
              <a:t>Advice if your test is positive</a:t>
            </a:r>
          </a:p>
          <a:p>
            <a:pPr eaLnBrk="1" hangingPunct="1">
              <a:defRPr/>
            </a:pPr>
            <a:r>
              <a:rPr lang="en-GB" altLang="en-US" b="1" u="sng" dirty="0" err="1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Covid</a:t>
            </a:r>
            <a:r>
              <a:rPr lang="en-GB" altLang="en-US" b="1" u="sng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 Vaccinations on campus </a:t>
            </a:r>
            <a:endParaRPr lang="en-GB" altLang="en-US" sz="1600" dirty="0">
              <a:cs typeface="Calibri" panose="020F050202020403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1600" dirty="0"/>
              <a:t>Anybody in the UK is eligible for the COVID-19 </a:t>
            </a:r>
            <a:br>
              <a:rPr lang="en-GB" altLang="en-US" sz="1600" dirty="0"/>
            </a:br>
            <a:r>
              <a:rPr lang="en-GB" altLang="en-US" sz="1600" dirty="0"/>
              <a:t>vaccine for free, regardless of nationality or </a:t>
            </a:r>
            <a:br>
              <a:rPr lang="en-GB" altLang="en-US" sz="1600" dirty="0"/>
            </a:br>
            <a:r>
              <a:rPr lang="en-GB" altLang="en-US" sz="1600" dirty="0"/>
              <a:t>immigration status.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1600" dirty="0">
                <a:hlinkClick r:id="rId6"/>
              </a:rPr>
              <a:t>More information</a:t>
            </a:r>
            <a:endParaRPr lang="en-GB" altLang="en-US" sz="1600" dirty="0"/>
          </a:p>
          <a:p>
            <a:pPr eaLnBrk="1" hangingPunct="1">
              <a:defRPr/>
            </a:pPr>
            <a:r>
              <a:rPr lang="en-GB" b="1" i="0" u="sng" dirty="0">
                <a:solidFill>
                  <a:schemeClr val="accent1">
                    <a:lumMod val="50000"/>
                  </a:schemeClr>
                </a:solidFill>
                <a:effectLst/>
                <a:cs typeface="Calibri" panose="020F0502020204030204" pitchFamily="34" charset="0"/>
                <a:hlinkClick r:id="rId7"/>
              </a:rPr>
              <a:t>Support if you need to self isolate</a:t>
            </a:r>
            <a:endParaRPr lang="en-GB" b="1" i="0" u="sng" dirty="0">
              <a:solidFill>
                <a:schemeClr val="accent1">
                  <a:lumMod val="50000"/>
                </a:schemeClr>
              </a:solidFill>
              <a:effectLst/>
              <a:cs typeface="Calibri" panose="020F050202020403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1600" b="0" i="0" dirty="0">
                <a:solidFill>
                  <a:srgbClr val="252A2F"/>
                </a:solidFill>
                <a:effectLst/>
                <a:cs typeface="Calibri" panose="020F0502020204030204" pitchFamily="34" charset="0"/>
              </a:rPr>
              <a:t>If you test positive for COVID-19 you must self-isolate for ten days.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1600" b="0" i="0" dirty="0">
                <a:solidFill>
                  <a:srgbClr val="252A2F"/>
                </a:solidFill>
                <a:effectLst/>
                <a:cs typeface="Calibri" panose="020F0502020204030204" pitchFamily="34" charset="0"/>
                <a:hlinkClick r:id="rId8"/>
              </a:rPr>
              <a:t>Online support </a:t>
            </a:r>
            <a:r>
              <a:rPr lang="en-GB" sz="1600" dirty="0">
                <a:solidFill>
                  <a:srgbClr val="252A2F"/>
                </a:solidFill>
                <a:cs typeface="Calibri" panose="020F0502020204030204" pitchFamily="34" charset="0"/>
                <a:hlinkClick r:id="rId8"/>
              </a:rPr>
              <a:t>programme </a:t>
            </a:r>
            <a:r>
              <a:rPr lang="en-GB" sz="1600" dirty="0">
                <a:solidFill>
                  <a:srgbClr val="252A2F"/>
                </a:solidFill>
                <a:cs typeface="Calibri" panose="020F0502020204030204" pitchFamily="34" charset="0"/>
              </a:rPr>
              <a:t>for those self isolating.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1600" b="0" i="0" dirty="0">
                <a:solidFill>
                  <a:srgbClr val="252A2F"/>
                </a:solidFill>
                <a:effectLst/>
                <a:cs typeface="Calibri" panose="020F0502020204030204" pitchFamily="34" charset="0"/>
                <a:hlinkClick r:id="rId8"/>
              </a:rPr>
              <a:t>Freque</a:t>
            </a:r>
            <a:r>
              <a:rPr lang="en-GB" sz="1600" dirty="0">
                <a:solidFill>
                  <a:srgbClr val="252A2F"/>
                </a:solidFill>
                <a:cs typeface="Calibri" panose="020F0502020204030204" pitchFamily="34" charset="0"/>
                <a:hlinkClick r:id="rId8"/>
              </a:rPr>
              <a:t>ntly asked questions</a:t>
            </a:r>
            <a:endParaRPr lang="en-GB" sz="1600" dirty="0">
              <a:solidFill>
                <a:srgbClr val="252A2F"/>
              </a:solidFill>
              <a:cs typeface="Calibri" panose="020F0502020204030204" pitchFamily="34" charset="0"/>
            </a:endParaRPr>
          </a:p>
          <a:p>
            <a:pPr eaLnBrk="1" hangingPunct="1">
              <a:defRPr/>
            </a:pPr>
            <a:endParaRPr lang="en-GB" sz="1600" b="0" i="0" dirty="0">
              <a:solidFill>
                <a:srgbClr val="252A2F"/>
              </a:solidFill>
              <a:effectLst/>
              <a:cs typeface="Calibri" panose="020F0502020204030204" pitchFamily="34" charset="0"/>
            </a:endParaRPr>
          </a:p>
          <a:p>
            <a:pPr eaLnBrk="1" hangingPunct="1">
              <a:defRPr/>
            </a:pPr>
            <a:endParaRPr lang="en-GB" altLang="en-US" dirty="0"/>
          </a:p>
          <a:p>
            <a:pPr lvl="1" indent="0" eaLnBrk="1" hangingPunct="1">
              <a:defRPr/>
            </a:pPr>
            <a:endParaRPr lang="en-GB" altLang="en-US" dirty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altLang="en-US" sz="3600" dirty="0">
              <a:cs typeface="Arial" pitchFamily="34" charset="0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B9DF55A8-F944-4D59-B504-7F40140A6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62" y="2380295"/>
            <a:ext cx="3900899" cy="209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382402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 descr="2015 CAMS 055 Corporate PowerPoint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1588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Box 4"/>
          <p:cNvSpPr txBox="1">
            <a:spLocks noChangeArrowheads="1"/>
          </p:cNvSpPr>
          <p:nvPr/>
        </p:nvSpPr>
        <p:spPr bwMode="auto">
          <a:xfrm>
            <a:off x="483143" y="393700"/>
            <a:ext cx="70453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altLang="en-US" sz="4000" b="1" dirty="0"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Online services: </a:t>
            </a:r>
          </a:p>
        </p:txBody>
      </p:sp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496729" y="1040031"/>
            <a:ext cx="8397179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b="1" dirty="0">
                <a:hlinkClick r:id="rId4"/>
              </a:rPr>
              <a:t>NHS App</a:t>
            </a:r>
            <a:endParaRPr lang="en-GB" altLang="en-US" b="1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1600" i="0" dirty="0">
                <a:effectLst/>
                <a:cs typeface="Calibri" panose="020F0502020204030204" pitchFamily="34" charset="0"/>
              </a:rPr>
              <a:t>order repeat prescriptions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cs typeface="Calibri" panose="020F0502020204030204" pitchFamily="34" charset="0"/>
              </a:rPr>
              <a:t>s</a:t>
            </a:r>
            <a:r>
              <a:rPr lang="en-GB" sz="1600" i="0" dirty="0">
                <a:effectLst/>
                <a:cs typeface="Calibri" panose="020F0502020204030204" pitchFamily="34" charset="0"/>
              </a:rPr>
              <a:t>hare your Covid-19 Status view test results,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1600" i="0" dirty="0">
                <a:effectLst/>
                <a:cs typeface="Calibri" panose="020F0502020204030204" pitchFamily="34" charset="0"/>
              </a:rPr>
              <a:t>book and manage appointments get health information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1600" i="0" dirty="0">
                <a:effectLst/>
                <a:cs typeface="Calibri" panose="020F0502020204030204" pitchFamily="34" charset="0"/>
              </a:rPr>
              <a:t>NHS Number</a:t>
            </a:r>
          </a:p>
          <a:p>
            <a:pPr eaLnBrk="1" hangingPunct="1">
              <a:defRPr/>
            </a:pPr>
            <a:endParaRPr lang="en-GB" altLang="en-US" sz="1600" dirty="0"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GB" altLang="en-US" b="1" u="sng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Student Health App</a:t>
            </a:r>
            <a:endParaRPr lang="en-GB" altLang="en-US" sz="1600" dirty="0">
              <a:cs typeface="Calibri" panose="020F050202020403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1600" b="1" dirty="0"/>
              <a:t>Free</a:t>
            </a:r>
            <a:r>
              <a:rPr lang="en-GB" altLang="en-US" sz="1600" dirty="0"/>
              <a:t> self-help app designed for students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1600" dirty="0"/>
              <a:t>Available from app stores for Apple Android devices –search </a:t>
            </a:r>
            <a:r>
              <a:rPr lang="en-GB" altLang="en-US" sz="1600" b="1" dirty="0">
                <a:solidFill>
                  <a:srgbClr val="FF0000"/>
                </a:solidFill>
              </a:rPr>
              <a:t>STUDENT HEALTH APP – Expert Self Care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1600" dirty="0"/>
              <a:t>Gives advice on common illnesses seen in students , how you can treat yourself and where to seek advice and help if needed.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GB" altLang="en-US" sz="1600" dirty="0"/>
          </a:p>
          <a:p>
            <a:pPr eaLnBrk="1" hangingPunct="1">
              <a:defRPr/>
            </a:pPr>
            <a:r>
              <a:rPr lang="en-GB" b="1" i="0" u="sng" dirty="0" err="1">
                <a:solidFill>
                  <a:schemeClr val="accent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Togetherall</a:t>
            </a:r>
            <a:r>
              <a:rPr lang="en-GB" b="1" i="0" u="sng" dirty="0">
                <a:solidFill>
                  <a:schemeClr val="accent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 - 24/7 peer and professional support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1600" b="0" i="0" dirty="0">
                <a:solidFill>
                  <a:srgbClr val="252A2F"/>
                </a:solidFill>
                <a:effectLst/>
                <a:cs typeface="Calibri" panose="020F0502020204030204" pitchFamily="34" charset="0"/>
              </a:rPr>
              <a:t>24/7 peer and professional support (with trained healthcare professionals online at all times)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1600" b="0" i="0" dirty="0">
                <a:solidFill>
                  <a:srgbClr val="252A2F"/>
                </a:solidFill>
                <a:effectLst/>
                <a:cs typeface="Calibri" panose="020F0502020204030204" pitchFamily="34" charset="0"/>
              </a:rPr>
              <a:t>a range of wellbeing courses and tools to help people self-manage their wellbeing.</a:t>
            </a:r>
          </a:p>
          <a:p>
            <a:pPr algn="l"/>
            <a:r>
              <a:rPr lang="en-GB" sz="1600" b="1" i="0" u="sng" dirty="0">
                <a:solidFill>
                  <a:srgbClr val="252A2F"/>
                </a:solidFill>
                <a:effectLst/>
                <a:cs typeface="Calibri" panose="020F0502020204030204" pitchFamily="34" charset="0"/>
                <a:hlinkClick r:id="rId5"/>
              </a:rPr>
              <a:t>Click here to register with </a:t>
            </a:r>
            <a:r>
              <a:rPr lang="en-GB" sz="1600" b="1" i="0" u="sng" dirty="0" err="1">
                <a:solidFill>
                  <a:srgbClr val="252A2F"/>
                </a:solidFill>
                <a:effectLst/>
                <a:cs typeface="Calibri" panose="020F0502020204030204" pitchFamily="34" charset="0"/>
                <a:hlinkClick r:id="rId5"/>
              </a:rPr>
              <a:t>Togetherall</a:t>
            </a:r>
            <a:r>
              <a:rPr lang="en-GB" sz="1600" b="1" i="0" u="sng" dirty="0">
                <a:solidFill>
                  <a:srgbClr val="252A2F"/>
                </a:solidFill>
                <a:effectLst/>
                <a:cs typeface="Calibri" panose="020F0502020204030204" pitchFamily="34" charset="0"/>
                <a:hlinkClick r:id="rId5"/>
              </a:rPr>
              <a:t> now</a:t>
            </a:r>
            <a:endParaRPr lang="en-GB" sz="1600" b="0" i="0" dirty="0">
              <a:solidFill>
                <a:srgbClr val="252A2F"/>
              </a:solidFill>
              <a:effectLst/>
              <a:cs typeface="Calibri" panose="020F0502020204030204" pitchFamily="34" charset="0"/>
            </a:endParaRPr>
          </a:p>
          <a:p>
            <a:pPr eaLnBrk="1" hangingPunct="1">
              <a:defRPr/>
            </a:pPr>
            <a:endParaRPr lang="en-GB" altLang="en-US" dirty="0"/>
          </a:p>
          <a:p>
            <a:pPr lvl="1" indent="0" eaLnBrk="1" hangingPunct="1">
              <a:defRPr/>
            </a:pPr>
            <a:endParaRPr lang="en-GB" altLang="en-US" dirty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altLang="en-US" sz="3600" dirty="0"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093" y="393700"/>
            <a:ext cx="2989604" cy="253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6306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 descr="2015 CAMS 055 Corporate PowerPoint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1588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Box 4"/>
          <p:cNvSpPr txBox="1">
            <a:spLocks noChangeArrowheads="1"/>
          </p:cNvSpPr>
          <p:nvPr/>
        </p:nvSpPr>
        <p:spPr bwMode="auto">
          <a:xfrm>
            <a:off x="431800" y="393700"/>
            <a:ext cx="70453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GB" altLang="en-US" sz="4000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Vaccinations advised (free)</a:t>
            </a:r>
            <a:endParaRPr lang="en-US" altLang="en-US" sz="4000" b="1" dirty="0">
              <a:latin typeface="Calibri" panose="020F050202020403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495300" y="1431925"/>
            <a:ext cx="8145463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b="1" dirty="0">
                <a:solidFill>
                  <a:schemeClr val="accent2"/>
                </a:solidFill>
              </a:rPr>
              <a:t>Covid-19</a:t>
            </a:r>
            <a:r>
              <a:rPr lang="en-GB" altLang="en-US" dirty="0"/>
              <a:t> – </a:t>
            </a:r>
            <a:r>
              <a:rPr lang="en-GB" altLang="en-US" sz="1600" dirty="0"/>
              <a:t>recommend all students have full dose</a:t>
            </a:r>
            <a:br>
              <a:rPr lang="en-GB" altLang="en-US" dirty="0"/>
            </a:b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https://www.exeter.ac.uk/coronavirus/students/testing/</a:t>
            </a:r>
            <a:endParaRPr lang="en-GB" altLang="en-US" dirty="0">
              <a:solidFill>
                <a:schemeClr val="accent2"/>
              </a:solidFill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b="1" dirty="0">
                <a:solidFill>
                  <a:schemeClr val="accent2"/>
                </a:solidFill>
              </a:rPr>
              <a:t>Meningitis ACWY </a:t>
            </a:r>
            <a:r>
              <a:rPr lang="en-GB" altLang="en-US" sz="1600" dirty="0"/>
              <a:t>– all students &lt; 25 years old – phone to book appointment .</a:t>
            </a:r>
            <a:endParaRPr lang="en-GB" altLang="en-US" dirty="0">
              <a:solidFill>
                <a:schemeClr val="accent2"/>
              </a:solidFill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b="1" dirty="0">
                <a:solidFill>
                  <a:schemeClr val="accent2"/>
                </a:solidFill>
              </a:rPr>
              <a:t>Mumps, Measles, Rubella ( MMR ) </a:t>
            </a:r>
            <a:r>
              <a:rPr lang="en-GB" altLang="en-US" sz="1600" dirty="0"/>
              <a:t>need two jabs to be protected – book appointment at your registered Health Centre</a:t>
            </a:r>
            <a:endParaRPr lang="en-GB" altLang="en-US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b="1" dirty="0">
                <a:solidFill>
                  <a:schemeClr val="accent2"/>
                </a:solidFill>
              </a:rPr>
              <a:t>Flu (influenza) </a:t>
            </a:r>
            <a:r>
              <a:rPr lang="en-GB" altLang="en-US" sz="1600" dirty="0"/>
              <a:t>for some medical conditions </a:t>
            </a:r>
            <a:br>
              <a:rPr lang="en-GB" altLang="en-US" sz="1600" dirty="0"/>
            </a:br>
            <a:r>
              <a:rPr lang="en-GB" altLang="en-US" sz="1600" dirty="0"/>
              <a:t>Watch for email message in October. </a:t>
            </a:r>
            <a:br>
              <a:rPr lang="en-GB" altLang="en-US" sz="1600" dirty="0"/>
            </a:br>
            <a:r>
              <a:rPr lang="en-GB" altLang="en-US" sz="1600" dirty="0"/>
              <a:t>Especially important this year. </a:t>
            </a:r>
            <a:br>
              <a:rPr lang="en-GB" altLang="en-US" sz="1600" dirty="0"/>
            </a:br>
            <a:r>
              <a:rPr lang="en-GB" altLang="en-US" sz="1600" dirty="0"/>
              <a:t>You can book a private vaccination </a:t>
            </a:r>
            <a:br>
              <a:rPr lang="en-GB" altLang="en-US" sz="1600" dirty="0"/>
            </a:br>
            <a:r>
              <a:rPr lang="en-GB" altLang="en-US" sz="1600" dirty="0"/>
              <a:t>at major chemists. </a:t>
            </a:r>
            <a:endParaRPr lang="en-GB" altLang="en-US" dirty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altLang="en-US" sz="3600" dirty="0">
              <a:cs typeface="Arial" pitchFamily="34" charset="0"/>
            </a:endParaRPr>
          </a:p>
        </p:txBody>
      </p:sp>
      <p:pic>
        <p:nvPicPr>
          <p:cNvPr id="3076" name="Picture 4" descr="Image result for vaccinations">
            <a:extLst>
              <a:ext uri="{FF2B5EF4-FFF2-40B4-BE49-F238E27FC236}">
                <a16:creationId xmlns:a16="http://schemas.microsoft.com/office/drawing/2014/main" id="{4D7BBDAD-55A6-4AFA-90DE-38BC41D17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25" y="3287576"/>
            <a:ext cx="353377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92766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 descr="2015 CAMS 055 Corporate PowerPoint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1588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Box 4"/>
          <p:cNvSpPr txBox="1">
            <a:spLocks noChangeArrowheads="1"/>
          </p:cNvSpPr>
          <p:nvPr/>
        </p:nvSpPr>
        <p:spPr bwMode="auto">
          <a:xfrm>
            <a:off x="431800" y="393700"/>
            <a:ext cx="82089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GB" altLang="en-US" sz="4000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Staying Healthy and Prepared</a:t>
            </a:r>
            <a:endParaRPr lang="en-US" altLang="en-US" sz="4000" b="1" dirty="0">
              <a:latin typeface="Calibri" panose="020F050202020403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495300" y="1431925"/>
            <a:ext cx="8145463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b="1" dirty="0">
                <a:solidFill>
                  <a:srgbClr val="0070C0"/>
                </a:solidFill>
              </a:rPr>
              <a:t>Look after yourself, </a:t>
            </a:r>
            <a:r>
              <a:rPr lang="en-GB" altLang="en-US" sz="1600" dirty="0"/>
              <a:t>healthy eating get regular sleep!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b="1" dirty="0">
                <a:solidFill>
                  <a:srgbClr val="0070C0"/>
                </a:solidFill>
              </a:rPr>
              <a:t>Expect to get colds and coughs </a:t>
            </a:r>
            <a:r>
              <a:rPr lang="en-GB" altLang="en-US" sz="1600" dirty="0"/>
              <a:t>– ‘fresher’s flu’. </a:t>
            </a:r>
            <a:br>
              <a:rPr lang="en-GB" altLang="en-US" sz="1600" dirty="0"/>
            </a:br>
            <a:r>
              <a:rPr lang="en-GB" altLang="en-US" sz="1600" dirty="0"/>
              <a:t>But… contact </a:t>
            </a:r>
            <a:r>
              <a:rPr lang="en-GB" altLang="en-US" sz="1600" dirty="0">
                <a:hlinkClick r:id="rId4"/>
              </a:rPr>
              <a:t>university </a:t>
            </a:r>
            <a:r>
              <a:rPr lang="en-GB" altLang="en-US" sz="1600" dirty="0" err="1">
                <a:hlinkClick r:id="rId4"/>
              </a:rPr>
              <a:t>Covid</a:t>
            </a:r>
            <a:r>
              <a:rPr lang="en-GB" altLang="en-US" sz="1600" dirty="0">
                <a:hlinkClick r:id="rId4"/>
              </a:rPr>
              <a:t> Rapid Response Hub </a:t>
            </a:r>
            <a:r>
              <a:rPr lang="en-GB" altLang="en-US" sz="1600" dirty="0"/>
              <a:t>for test if symptoms of fever / cough / loss of smell or taste.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b="1" dirty="0">
                <a:solidFill>
                  <a:srgbClr val="0070C0"/>
                </a:solidFill>
              </a:rPr>
              <a:t>Speak to your doctor </a:t>
            </a:r>
            <a:r>
              <a:rPr lang="en-GB" altLang="en-US" sz="1600" dirty="0"/>
              <a:t>if you take regular medication for a long-term condition.</a:t>
            </a:r>
            <a:endParaRPr lang="en-GB" altLang="en-US" dirty="0">
              <a:solidFill>
                <a:srgbClr val="0070C0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b="1" dirty="0">
                <a:solidFill>
                  <a:srgbClr val="0070C0"/>
                </a:solidFill>
              </a:rPr>
              <a:t>Keep some medicines and basic supplies in your room</a:t>
            </a:r>
            <a:br>
              <a:rPr lang="en-GB" altLang="en-US" b="1" dirty="0">
                <a:solidFill>
                  <a:srgbClr val="0070C0"/>
                </a:solidFill>
              </a:rPr>
            </a:br>
            <a:r>
              <a:rPr lang="en-GB" altLang="en-US" sz="1600" dirty="0"/>
              <a:t>Painkillers , cold remedies , diarrhoea treatment and some food supplies</a:t>
            </a:r>
            <a:br>
              <a:rPr lang="en-GB" altLang="en-US" sz="1600" dirty="0"/>
            </a:br>
            <a:r>
              <a:rPr lang="en-GB" altLang="en-US" sz="1600" dirty="0"/>
              <a:t>Ensure you have enough prescribed medication in case need to isolate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b="1" dirty="0">
                <a:solidFill>
                  <a:srgbClr val="0070C0"/>
                </a:solidFill>
              </a:rPr>
              <a:t>Keep us informed</a:t>
            </a:r>
            <a:br>
              <a:rPr lang="en-GB" altLang="en-US" sz="1600" dirty="0"/>
            </a:br>
            <a:r>
              <a:rPr lang="en-GB" altLang="en-US" sz="1600" dirty="0"/>
              <a:t>If you are unwell and need to take time off from </a:t>
            </a:r>
            <a:br>
              <a:rPr lang="en-GB" altLang="en-US" sz="1600" dirty="0"/>
            </a:br>
            <a:r>
              <a:rPr lang="en-GB" altLang="en-US" sz="1600" dirty="0"/>
              <a:t>your studies please let your </a:t>
            </a:r>
            <a:r>
              <a:rPr lang="en-GB" altLang="en-US" sz="1600" dirty="0">
                <a:hlinkClick r:id="rId5"/>
              </a:rPr>
              <a:t>Information Point </a:t>
            </a:r>
            <a:br>
              <a:rPr lang="en-GB" altLang="en-US" sz="1600" dirty="0">
                <a:hlinkClick r:id="rId5"/>
              </a:rPr>
            </a:br>
            <a:r>
              <a:rPr lang="en-GB" altLang="en-US" sz="1600" dirty="0">
                <a:hlinkClick r:id="rId5"/>
              </a:rPr>
              <a:t>or the Hub in your college </a:t>
            </a:r>
            <a:r>
              <a:rPr lang="en-GB" altLang="en-US" sz="1600" dirty="0"/>
              <a:t>building know. </a:t>
            </a:r>
            <a:endParaRPr lang="en-GB" altLang="en-US" dirty="0"/>
          </a:p>
          <a:p>
            <a:pPr marL="1485900" lvl="2" indent="-342900" eaLnBrk="1" hangingPunct="1">
              <a:buFont typeface="Arial" panose="020B0604020202020204" pitchFamily="34" charset="0"/>
              <a:buChar char="•"/>
              <a:defRPr/>
            </a:pPr>
            <a:endParaRPr lang="en-GB" altLang="en-US" dirty="0"/>
          </a:p>
          <a:p>
            <a:pPr lvl="1" indent="0" eaLnBrk="1" hangingPunct="1">
              <a:defRPr/>
            </a:pPr>
            <a:endParaRPr lang="en-GB" altLang="en-US" dirty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altLang="en-US" sz="3600" dirty="0">
              <a:cs typeface="Arial" pitchFamily="34" charset="0"/>
            </a:endParaRPr>
          </a:p>
        </p:txBody>
      </p:sp>
      <p:pic>
        <p:nvPicPr>
          <p:cNvPr id="4098" name="Picture 2" descr="Image result for looking after yourself">
            <a:extLst>
              <a:ext uri="{FF2B5EF4-FFF2-40B4-BE49-F238E27FC236}">
                <a16:creationId xmlns:a16="http://schemas.microsoft.com/office/drawing/2014/main" id="{3B5AE47E-60E6-4F60-8A33-781D97976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77072"/>
            <a:ext cx="2380468" cy="154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857362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1.3337"/>
  <p:tag name="PPTVERSION" val="15"/>
  <p:tag name="TPOS" val="2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6A3B7F7948EF48AA93BBA6A6ABDE78" ma:contentTypeVersion="12" ma:contentTypeDescription="Create a new document." ma:contentTypeScope="" ma:versionID="4873c50a6cfc6200472373209f656c86">
  <xsd:schema xmlns:xsd="http://www.w3.org/2001/XMLSchema" xmlns:xs="http://www.w3.org/2001/XMLSchema" xmlns:p="http://schemas.microsoft.com/office/2006/metadata/properties" xmlns:ns3="3190fef2-146d-4cb3-88e5-a612589f5e92" xmlns:ns4="1a703673-5156-40d6-bd17-9d77e817651c" targetNamespace="http://schemas.microsoft.com/office/2006/metadata/properties" ma:root="true" ma:fieldsID="4a9893515af4016e98517aaedf3cdc0c" ns3:_="" ns4:_="">
    <xsd:import namespace="3190fef2-146d-4cb3-88e5-a612589f5e92"/>
    <xsd:import namespace="1a703673-5156-40d6-bd17-9d77e817651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90fef2-146d-4cb3-88e5-a612589f5e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703673-5156-40d6-bd17-9d77e817651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602361-E374-4AD5-B932-BD16BE4351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90fef2-146d-4cb3-88e5-a612589f5e92"/>
    <ds:schemaRef ds:uri="1a703673-5156-40d6-bd17-9d77e81765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672F87-2D33-459A-ACDD-CA803CC539E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D81EBB6-ED40-42C6-8823-4B4FC81CE4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1455</TotalTime>
  <Words>920</Words>
  <Application>Microsoft Office PowerPoint</Application>
  <PresentationFormat>On-screen Show (4:3)</PresentationFormat>
  <Paragraphs>118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Exeter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Chinn</dc:creator>
  <cp:lastModifiedBy>O'Hara, Sue</cp:lastModifiedBy>
  <cp:revision>96</cp:revision>
  <cp:lastPrinted>2014-09-17T08:01:14Z</cp:lastPrinted>
  <dcterms:created xsi:type="dcterms:W3CDTF">2005-10-05T10:05:43Z</dcterms:created>
  <dcterms:modified xsi:type="dcterms:W3CDTF">2021-08-02T12:56:38Z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0x010100B26A3B7F7948EF48AA93BBA6A6ABDE78</vt:lpwstr>
  </property>
</Properties>
</file>