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5213" cy="42803763"/>
  <p:notesSz cx="20566063" cy="294576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211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8597" algn="l" rtl="0" fontAlgn="base">
      <a:spcBef>
        <a:spcPct val="0"/>
      </a:spcBef>
      <a:spcAft>
        <a:spcPct val="0"/>
      </a:spcAft>
      <a:defRPr sz="8211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17193" algn="l" rtl="0" fontAlgn="base">
      <a:spcBef>
        <a:spcPct val="0"/>
      </a:spcBef>
      <a:spcAft>
        <a:spcPct val="0"/>
      </a:spcAft>
      <a:defRPr sz="821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75790" algn="l" rtl="0" fontAlgn="base">
      <a:spcBef>
        <a:spcPct val="0"/>
      </a:spcBef>
      <a:spcAft>
        <a:spcPct val="0"/>
      </a:spcAft>
      <a:defRPr sz="8211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34386" algn="l" rtl="0" fontAlgn="base">
      <a:spcBef>
        <a:spcPct val="0"/>
      </a:spcBef>
      <a:spcAft>
        <a:spcPct val="0"/>
      </a:spcAft>
      <a:defRPr sz="8211" kern="1200">
        <a:solidFill>
          <a:schemeClr val="tx1"/>
        </a:solidFill>
        <a:latin typeface="Arial" charset="0"/>
        <a:ea typeface="+mn-ea"/>
        <a:cs typeface="Arial" charset="0"/>
      </a:defRPr>
    </a:lvl5pPr>
    <a:lvl6pPr marL="3292983" algn="l" defTabSz="1317193" rtl="0" eaLnBrk="1" latinLnBrk="0" hangingPunct="1">
      <a:defRPr sz="8211" kern="1200">
        <a:solidFill>
          <a:schemeClr val="tx1"/>
        </a:solidFill>
        <a:latin typeface="Arial" charset="0"/>
        <a:ea typeface="+mn-ea"/>
        <a:cs typeface="Arial" charset="0"/>
      </a:defRPr>
    </a:lvl6pPr>
    <a:lvl7pPr marL="3951580" algn="l" defTabSz="1317193" rtl="0" eaLnBrk="1" latinLnBrk="0" hangingPunct="1">
      <a:defRPr sz="8211" kern="1200">
        <a:solidFill>
          <a:schemeClr val="tx1"/>
        </a:solidFill>
        <a:latin typeface="Arial" charset="0"/>
        <a:ea typeface="+mn-ea"/>
        <a:cs typeface="Arial" charset="0"/>
      </a:defRPr>
    </a:lvl7pPr>
    <a:lvl8pPr marL="4610176" algn="l" defTabSz="1317193" rtl="0" eaLnBrk="1" latinLnBrk="0" hangingPunct="1">
      <a:defRPr sz="8211" kern="1200">
        <a:solidFill>
          <a:schemeClr val="tx1"/>
        </a:solidFill>
        <a:latin typeface="Arial" charset="0"/>
        <a:ea typeface="+mn-ea"/>
        <a:cs typeface="Arial" charset="0"/>
      </a:defRPr>
    </a:lvl8pPr>
    <a:lvl9pPr marL="5268773" algn="l" defTabSz="1317193" rtl="0" eaLnBrk="1" latinLnBrk="0" hangingPunct="1">
      <a:defRPr sz="821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3" autoAdjust="0"/>
  </p:normalViewPr>
  <p:slideViewPr>
    <p:cSldViewPr>
      <p:cViewPr varScale="1">
        <p:scale>
          <a:sx n="16" d="100"/>
          <a:sy n="16" d="100"/>
        </p:scale>
        <p:origin x="1686" y="162"/>
      </p:cViewPr>
      <p:guideLst>
        <p:guide orient="horz" pos="13481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6" d="100"/>
          <a:sy n="26" d="100"/>
        </p:scale>
        <p:origin x="2172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912225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1649075" y="0"/>
            <a:ext cx="8912225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10695-8DC0-4B81-99E6-1188CDC5BF06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7981275"/>
            <a:ext cx="8912225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649075" y="27981275"/>
            <a:ext cx="8912225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1B8C7-AAB2-4E0C-AC5D-0A2A90527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9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69785" y="14569177"/>
            <a:ext cx="25735644" cy="6630963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poster title here</a:t>
            </a:r>
            <a:endParaRPr lang="en-GB" dirty="0"/>
          </a:p>
        </p:txBody>
      </p:sp>
      <p:sp>
        <p:nvSpPr>
          <p:cNvPr id="3" name="Subtitle 2" descr="Click to add poster authors here" title="Poster authors"/>
          <p:cNvSpPr>
            <a:spLocks noGrp="1"/>
          </p:cNvSpPr>
          <p:nvPr>
            <p:ph type="subTitle" idx="1" hasCustomPrompt="1"/>
          </p:nvPr>
        </p:nvSpPr>
        <p:spPr>
          <a:xfrm>
            <a:off x="8398294" y="7082276"/>
            <a:ext cx="21191505" cy="54474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add poster author/s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476" y="5826498"/>
            <a:ext cx="27244262" cy="71351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189" y="9987773"/>
            <a:ext cx="27248835" cy="282476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0387" y="1713433"/>
            <a:ext cx="6811637" cy="3652194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189" y="1713433"/>
            <a:ext cx="20217762" cy="3652194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476" y="5826498"/>
            <a:ext cx="27244262" cy="71351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189" y="9987773"/>
            <a:ext cx="27248835" cy="282476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31" y="27506410"/>
            <a:ext cx="25735645" cy="850081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31" y="18143160"/>
            <a:ext cx="25735645" cy="93632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476" y="5826498"/>
            <a:ext cx="27244262" cy="71351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189" y="9987773"/>
            <a:ext cx="13513556" cy="282476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6181" y="9987773"/>
            <a:ext cx="13515843" cy="282476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189" y="1713433"/>
            <a:ext cx="27248835" cy="71351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189" y="9580577"/>
            <a:ext cx="13376409" cy="39941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189" y="13574770"/>
            <a:ext cx="13376409" cy="2466060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8757" y="9580577"/>
            <a:ext cx="13383267" cy="39941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8757" y="13574770"/>
            <a:ext cx="13383267" cy="2466060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476" y="5826498"/>
            <a:ext cx="27244262" cy="71351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190" y="1704283"/>
            <a:ext cx="9961448" cy="725177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5791" y="1704283"/>
            <a:ext cx="16926233" cy="3653109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190" y="8956055"/>
            <a:ext cx="9961448" cy="292793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897" y="29963321"/>
            <a:ext cx="18165128" cy="35366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3897" y="3824911"/>
            <a:ext cx="18165128" cy="25680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3897" y="33499989"/>
            <a:ext cx="18165128" cy="50236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8971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971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2pPr>
      <a:lvl3pPr algn="ctr" defTabSz="28971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3pPr>
      <a:lvl4pPr algn="ctr" defTabSz="28971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4pPr>
      <a:lvl5pPr algn="ctr" defTabSz="28971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5pPr>
      <a:lvl6pPr marL="457200" algn="ctr" defTabSz="2897188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6pPr>
      <a:lvl7pPr marL="914400" algn="ctr" defTabSz="2897188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2897188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2897188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087438" indent="-1087438" algn="l" defTabSz="2897188" rtl="0" eaLnBrk="0" fontAlgn="base" hangingPunct="0">
        <a:spcBef>
          <a:spcPct val="20000"/>
        </a:spcBef>
        <a:spcAft>
          <a:spcPct val="0"/>
        </a:spcAft>
        <a:buChar char="•"/>
        <a:defRPr sz="10100">
          <a:solidFill>
            <a:schemeClr val="tx1"/>
          </a:solidFill>
          <a:latin typeface="+mn-lt"/>
          <a:ea typeface="+mn-ea"/>
          <a:cs typeface="+mn-cs"/>
        </a:defRPr>
      </a:lvl1pPr>
      <a:lvl2pPr marL="2355850" indent="-906463" algn="l" defTabSz="2897188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  <a:cs typeface="+mn-cs"/>
        </a:defRPr>
      </a:lvl2pPr>
      <a:lvl3pPr marL="3622675" indent="-725488" algn="l" defTabSz="2897188" rtl="0" eaLnBrk="0" fontAlgn="base" hangingPunct="0">
        <a:spcBef>
          <a:spcPct val="20000"/>
        </a:spcBef>
        <a:spcAft>
          <a:spcPct val="0"/>
        </a:spcAft>
        <a:buChar char="•"/>
        <a:defRPr sz="7600">
          <a:solidFill>
            <a:schemeClr val="tx1"/>
          </a:solidFill>
          <a:latin typeface="+mn-lt"/>
          <a:cs typeface="+mn-cs"/>
        </a:defRPr>
      </a:lvl3pPr>
      <a:lvl4pPr marL="5072063" indent="-723900" algn="l" defTabSz="2897188" rtl="0" eaLnBrk="0" fontAlgn="base" hangingPunct="0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cs typeface="+mn-cs"/>
        </a:defRPr>
      </a:lvl4pPr>
      <a:lvl5pPr marL="6521450" indent="-723900" algn="l" defTabSz="2897188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5pPr>
      <a:lvl6pPr marL="6978650" indent="-723900" algn="l" defTabSz="289718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6pPr>
      <a:lvl7pPr marL="7435850" indent="-723900" algn="l" defTabSz="289718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7pPr>
      <a:lvl8pPr marL="7893050" indent="-723900" algn="l" defTabSz="289718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8pPr>
      <a:lvl9pPr marL="8350250" indent="-723900" algn="l" defTabSz="2897188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97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97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Perrett</dc:creator>
  <cp:lastModifiedBy>Cassidy, Magdalene</cp:lastModifiedBy>
  <cp:revision>45</cp:revision>
  <dcterms:created xsi:type="dcterms:W3CDTF">2005-12-09T12:05:26Z</dcterms:created>
  <dcterms:modified xsi:type="dcterms:W3CDTF">2018-11-21T15:48:43Z</dcterms:modified>
</cp:coreProperties>
</file>