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B1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25" d="100"/>
          <a:sy n="25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4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45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17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05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40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59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2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80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12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9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FAF01-A155-42B7-9B13-BA84E9FEA30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03480-5BF0-4C1C-9375-CC855335D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3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98"/>
          <a:stretch/>
        </p:blipFill>
        <p:spPr>
          <a:xfrm>
            <a:off x="1" y="0"/>
            <a:ext cx="21383624" cy="3962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10" y="680661"/>
            <a:ext cx="5070927" cy="1945197"/>
          </a:xfrm>
          <a:prstGeom prst="rect">
            <a:avLst/>
          </a:prstGeom>
        </p:spPr>
      </p:pic>
      <p:pic>
        <p:nvPicPr>
          <p:cNvPr id="7" name="Picture 2" descr="PEER-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1048" y="397915"/>
            <a:ext cx="3227332" cy="296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31" b="-1196"/>
          <a:stretch/>
        </p:blipFill>
        <p:spPr>
          <a:xfrm>
            <a:off x="-1" y="28815619"/>
            <a:ext cx="21383626" cy="14913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540994" y="24764605"/>
            <a:ext cx="8899656" cy="3179458"/>
          </a:xfrm>
          <a:prstGeom prst="rect">
            <a:avLst/>
          </a:prstGeom>
          <a:noFill/>
          <a:ln w="381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Insert </a:t>
            </a:r>
            <a:r>
              <a:rPr lang="en-GB" sz="3600" dirty="0" smtClean="0">
                <a:solidFill>
                  <a:schemeClr val="tx1"/>
                </a:solidFill>
              </a:rPr>
              <a:t>“take-home” </a:t>
            </a:r>
            <a:r>
              <a:rPr lang="en-GB" sz="3600" dirty="0">
                <a:solidFill>
                  <a:schemeClr val="tx1"/>
                </a:solidFill>
              </a:rPr>
              <a:t>message of poster </a:t>
            </a:r>
            <a:r>
              <a:rPr lang="en-GB" sz="3600" dirty="0" smtClean="0">
                <a:solidFill>
                  <a:schemeClr val="tx1"/>
                </a:solidFill>
              </a:rPr>
              <a:t>here.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01010" y="4512714"/>
            <a:ext cx="19439640" cy="2063890"/>
          </a:xfrm>
          <a:prstGeom prst="rect">
            <a:avLst/>
          </a:prstGeom>
          <a:noFill/>
          <a:ln w="762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Enter title here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540994" y="7194953"/>
            <a:ext cx="8899656" cy="8679031"/>
          </a:xfrm>
          <a:prstGeom prst="rect">
            <a:avLst/>
          </a:prstGeom>
          <a:noFill/>
          <a:ln w="381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Insert text/diagram/picture here</a:t>
            </a:r>
          </a:p>
          <a:p>
            <a:pPr algn="ctr"/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001010" y="12021796"/>
            <a:ext cx="9935214" cy="7512102"/>
          </a:xfrm>
          <a:prstGeom prst="rect">
            <a:avLst/>
          </a:prstGeom>
          <a:noFill/>
          <a:ln w="381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Insert picture here</a:t>
            </a:r>
          </a:p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001010" y="7194954"/>
            <a:ext cx="9935214" cy="4363062"/>
          </a:xfrm>
          <a:prstGeom prst="rect">
            <a:avLst/>
          </a:prstGeom>
          <a:noFill/>
          <a:ln w="381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</a:rPr>
              <a:t>Get your audience’s attention. Introduce/communicate your message quickly and succinctly here</a:t>
            </a:r>
            <a:r>
              <a:rPr lang="en-GB" sz="4400" dirty="0" smtClean="0">
                <a:solidFill>
                  <a:schemeClr val="tx1"/>
                </a:solidFill>
              </a:rPr>
              <a:t>.</a:t>
            </a:r>
            <a:endParaRPr lang="en-GB" sz="4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6210" y="29268924"/>
            <a:ext cx="6024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Enter author(s) here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00722" y="20152246"/>
            <a:ext cx="4564316" cy="7791817"/>
          </a:xfrm>
          <a:prstGeom prst="rect">
            <a:avLst/>
          </a:prstGeom>
          <a:noFill/>
          <a:ln w="381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Insert text/diagram/picture here</a:t>
            </a:r>
          </a:p>
          <a:p>
            <a:pPr algn="ctr"/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000722" y="19010678"/>
            <a:ext cx="9935501" cy="523220"/>
          </a:xfrm>
          <a:prstGeom prst="rect">
            <a:avLst/>
          </a:prstGeom>
          <a:noFill/>
          <a:ln>
            <a:solidFill>
              <a:srgbClr val="61B19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Insert picture caption here</a:t>
            </a:r>
            <a:endParaRPr lang="en-GB" sz="2800" dirty="0"/>
          </a:p>
        </p:txBody>
      </p:sp>
      <p:sp>
        <p:nvSpPr>
          <p:cNvPr id="17" name="Rectangle 16"/>
          <p:cNvSpPr/>
          <p:nvPr/>
        </p:nvSpPr>
        <p:spPr>
          <a:xfrm>
            <a:off x="6371144" y="20152247"/>
            <a:ext cx="4565079" cy="7791816"/>
          </a:xfrm>
          <a:prstGeom prst="rect">
            <a:avLst/>
          </a:prstGeom>
          <a:noFill/>
          <a:ln w="381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Insert text/diagram/picture here</a:t>
            </a:r>
          </a:p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1540994" y="16492333"/>
            <a:ext cx="8899656" cy="7653923"/>
          </a:xfrm>
          <a:prstGeom prst="rect">
            <a:avLst/>
          </a:prstGeom>
          <a:noFill/>
          <a:ln w="38100">
            <a:solidFill>
              <a:srgbClr val="61B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Insert text/diagram/picture here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42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48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Exeter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Allington, Simon</dc:creator>
  <cp:lastModifiedBy>Allington, Simon</cp:lastModifiedBy>
  <cp:revision>10</cp:revision>
  <dcterms:created xsi:type="dcterms:W3CDTF">2017-03-29T12:37:49Z</dcterms:created>
  <dcterms:modified xsi:type="dcterms:W3CDTF">2018-02-06T14:30:42Z</dcterms:modified>
</cp:coreProperties>
</file>