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6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5119350" cy="10691813"/>
  <p:notesSz cx="20104100" cy="11309350"/>
  <p:embeddedFontLst>
    <p:embeddedFont>
      <p:font typeface="Outfit" pitchFamily="2" charset="0"/>
      <p:regular r:id="rId8"/>
      <p:bold r:id="rId9"/>
      <p:italic r:id="rId10"/>
      <p:boldItalic r:id="rId11"/>
    </p:embeddedFont>
    <p:embeddedFont>
      <p:font typeface="Segoe UI" panose="020B0502040204020203" pitchFamily="34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4659" userDrawn="1">
          <p15:clr>
            <a:srgbClr val="A4A3A4"/>
          </p15:clr>
        </p15:guide>
        <p15:guide id="3" orient="horz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3B"/>
    <a:srgbClr val="00C896"/>
    <a:srgbClr val="017D69"/>
    <a:srgbClr val="F5F5F5"/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B12CB-1418-490A-92AC-D0D49E399874}" v="14" dt="2023-01-06T10:51:18.0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45"/>
    <p:restoredTop sz="96327"/>
  </p:normalViewPr>
  <p:slideViewPr>
    <p:cSldViewPr snapToGrid="0">
      <p:cViewPr varScale="1">
        <p:scale>
          <a:sx n="43" d="100"/>
          <a:sy n="43" d="100"/>
        </p:scale>
        <p:origin x="820" y="56"/>
      </p:cViewPr>
      <p:guideLst>
        <p:guide pos="4659"/>
        <p:guide orient="horz"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ves, Amelia" userId="47c266fa-2ad2-4eff-b3b9-2b56d50a5182" providerId="ADAL" clId="{3FDB12CB-1418-490A-92AC-D0D49E399874}"/>
    <pc:docChg chg="custSel addSld delSld modSld">
      <pc:chgData name="Groves, Amelia" userId="47c266fa-2ad2-4eff-b3b9-2b56d50a5182" providerId="ADAL" clId="{3FDB12CB-1418-490A-92AC-D0D49E399874}" dt="2023-01-06T10:53:53.859" v="822" actId="47"/>
      <pc:docMkLst>
        <pc:docMk/>
      </pc:docMkLst>
      <pc:sldChg chg="modSp mod">
        <pc:chgData name="Groves, Amelia" userId="47c266fa-2ad2-4eff-b3b9-2b56d50a5182" providerId="ADAL" clId="{3FDB12CB-1418-490A-92AC-D0D49E399874}" dt="2023-01-06T10:53:51.522" v="821" actId="255"/>
        <pc:sldMkLst>
          <pc:docMk/>
          <pc:sldMk cId="1014077767" sldId="258"/>
        </pc:sldMkLst>
        <pc:spChg chg="mod">
          <ac:chgData name="Groves, Amelia" userId="47c266fa-2ad2-4eff-b3b9-2b56d50a5182" providerId="ADAL" clId="{3FDB12CB-1418-490A-92AC-D0D49E399874}" dt="2023-01-06T10:53:00.481" v="812" actId="20577"/>
          <ac:spMkLst>
            <pc:docMk/>
            <pc:sldMk cId="1014077767" sldId="258"/>
            <ac:spMk id="3" creationId="{05C007B3-5A9E-D442-3FA5-E27EB0524568}"/>
          </ac:spMkLst>
        </pc:spChg>
        <pc:spChg chg="mod">
          <ac:chgData name="Groves, Amelia" userId="47c266fa-2ad2-4eff-b3b9-2b56d50a5182" providerId="ADAL" clId="{3FDB12CB-1418-490A-92AC-D0D49E399874}" dt="2023-01-06T10:53:51.522" v="821" actId="255"/>
          <ac:spMkLst>
            <pc:docMk/>
            <pc:sldMk cId="1014077767" sldId="258"/>
            <ac:spMk id="4" creationId="{677245B3-1AD0-8B64-B079-69B74B105A36}"/>
          </ac:spMkLst>
        </pc:spChg>
      </pc:sldChg>
      <pc:sldChg chg="addSp delSp modSp new del mod">
        <pc:chgData name="Groves, Amelia" userId="47c266fa-2ad2-4eff-b3b9-2b56d50a5182" providerId="ADAL" clId="{3FDB12CB-1418-490A-92AC-D0D49E399874}" dt="2023-01-06T10:53:53.859" v="822" actId="47"/>
        <pc:sldMkLst>
          <pc:docMk/>
          <pc:sldMk cId="2827570981" sldId="259"/>
        </pc:sldMkLst>
        <pc:spChg chg="del">
          <ac:chgData name="Groves, Amelia" userId="47c266fa-2ad2-4eff-b3b9-2b56d50a5182" providerId="ADAL" clId="{3FDB12CB-1418-490A-92AC-D0D49E399874}" dt="2023-01-06T10:48:11.854" v="701" actId="478"/>
          <ac:spMkLst>
            <pc:docMk/>
            <pc:sldMk cId="2827570981" sldId="259"/>
            <ac:spMk id="2" creationId="{0FA4831F-E10E-A69A-6257-84D4DD965642}"/>
          </ac:spMkLst>
        </pc:spChg>
        <pc:spChg chg="add mod">
          <ac:chgData name="Groves, Amelia" userId="47c266fa-2ad2-4eff-b3b9-2b56d50a5182" providerId="ADAL" clId="{3FDB12CB-1418-490A-92AC-D0D49E399874}" dt="2023-01-06T10:51:39.201" v="759" actId="1076"/>
          <ac:spMkLst>
            <pc:docMk/>
            <pc:sldMk cId="2827570981" sldId="259"/>
            <ac:spMk id="2" creationId="{6B588053-503C-3FC5-7A97-8DAF9583BAF5}"/>
          </ac:spMkLst>
        </pc:spChg>
        <pc:spChg chg="del mod">
          <ac:chgData name="Groves, Amelia" userId="47c266fa-2ad2-4eff-b3b9-2b56d50a5182" providerId="ADAL" clId="{3FDB12CB-1418-490A-92AC-D0D49E399874}" dt="2023-01-06T10:47:57.217" v="700" actId="478"/>
          <ac:spMkLst>
            <pc:docMk/>
            <pc:sldMk cId="2827570981" sldId="259"/>
            <ac:spMk id="3" creationId="{90AFE189-FEEE-6044-DFFE-12D07A9667D3}"/>
          </ac:spMkLst>
        </pc:spChg>
        <pc:spChg chg="add del mod">
          <ac:chgData name="Groves, Amelia" userId="47c266fa-2ad2-4eff-b3b9-2b56d50a5182" providerId="ADAL" clId="{3FDB12CB-1418-490A-92AC-D0D49E399874}" dt="2023-01-06T10:51:04.423" v="750" actId="478"/>
          <ac:spMkLst>
            <pc:docMk/>
            <pc:sldMk cId="2827570981" sldId="259"/>
            <ac:spMk id="5" creationId="{25814D2F-202A-F9C4-08F5-023D7AC7A4EC}"/>
          </ac:spMkLst>
        </pc:spChg>
        <pc:picChg chg="add del mod">
          <ac:chgData name="Groves, Amelia" userId="47c266fa-2ad2-4eff-b3b9-2b56d50a5182" providerId="ADAL" clId="{3FDB12CB-1418-490A-92AC-D0D49E399874}" dt="2023-01-06T10:47:57.217" v="700" actId="478"/>
          <ac:picMkLst>
            <pc:docMk/>
            <pc:sldMk cId="2827570981" sldId="259"/>
            <ac:picMk id="1026" creationId="{393611E7-BF7B-AEC3-28A8-AA815B03F229}"/>
          </ac:picMkLst>
        </pc:picChg>
        <pc:picChg chg="add mod">
          <ac:chgData name="Groves, Amelia" userId="47c266fa-2ad2-4eff-b3b9-2b56d50a5182" providerId="ADAL" clId="{3FDB12CB-1418-490A-92AC-D0D49E399874}" dt="2023-01-06T10:51:10.932" v="753" actId="1076"/>
          <ac:picMkLst>
            <pc:docMk/>
            <pc:sldMk cId="2827570981" sldId="259"/>
            <ac:picMk id="1026" creationId="{B7461423-C730-EE47-1146-5D4548094F23}"/>
          </ac:picMkLst>
        </pc:picChg>
        <pc:picChg chg="add del mod">
          <ac:chgData name="Groves, Amelia" userId="47c266fa-2ad2-4eff-b3b9-2b56d50a5182" providerId="ADAL" clId="{3FDB12CB-1418-490A-92AC-D0D49E399874}" dt="2023-01-06T10:51:02.571" v="749" actId="478"/>
          <ac:picMkLst>
            <pc:docMk/>
            <pc:sldMk cId="2827570981" sldId="259"/>
            <ac:picMk id="1028" creationId="{9776F6A3-1A7D-3996-ABEF-C8B3EED9E3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1pPr>
    <a:lvl2pPr marL="335324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2pPr>
    <a:lvl3pPr marL="670645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3pPr>
    <a:lvl4pPr marL="1005969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4pPr>
    <a:lvl5pPr marL="1341291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5pPr>
    <a:lvl6pPr marL="1676614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6pPr>
    <a:lvl7pPr marL="2011936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7pPr>
    <a:lvl8pPr marL="2347261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8pPr>
    <a:lvl9pPr marL="2682582" algn="l" defTabSz="670645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1" y="6438054"/>
            <a:ext cx="8625359" cy="2074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B2766EE5-D0ED-938A-F3A3-5C39EF2EB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04" y="506542"/>
            <a:ext cx="6838222" cy="424351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D1FC297-09E3-7C3E-BD8F-E08936626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2620" y="563"/>
            <a:ext cx="5176732" cy="106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6" y="4"/>
            <a:ext cx="8931311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84291" y="0"/>
            <a:ext cx="5935059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8931311" y="4"/>
            <a:ext cx="252978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4" y="3175264"/>
            <a:ext cx="6751873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E8CA410-2839-057D-FE70-15FEC2088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11223955" y="4"/>
            <a:ext cx="252978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4" y="3175264"/>
            <a:ext cx="7721482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6938" y="-10427"/>
            <a:ext cx="3642416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976AB15-4769-401E-869F-DE3DC3B59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4"/>
            <a:ext cx="11223955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2" y="3175264"/>
            <a:ext cx="6916213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11223955" y="4"/>
            <a:ext cx="252978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6938" y="-10427"/>
            <a:ext cx="3642416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1589A5-C757-7627-90BD-D96976FA5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11223955" y="4"/>
            <a:ext cx="252978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6938" y="-10427"/>
            <a:ext cx="3642416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0132F49-4273-612E-3FE0-BD563A45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57EB895-B15F-EF94-D221-26E31B604641}"/>
              </a:ext>
            </a:extLst>
          </p:cNvPr>
          <p:cNvSpPr txBox="1">
            <a:spLocks/>
          </p:cNvSpPr>
          <p:nvPr userDrawn="1"/>
        </p:nvSpPr>
        <p:spPr>
          <a:xfrm>
            <a:off x="895450" y="3412860"/>
            <a:ext cx="5529732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54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6" b="1" i="0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5336" dirty="0">
                <a:solidFill>
                  <a:srgbClr val="003C3B"/>
                </a:solidFill>
              </a:rPr>
              <a:t>Divider Slide </a:t>
            </a:r>
            <a:endParaRPr lang="en-US" sz="5336" dirty="0">
              <a:solidFill>
                <a:srgbClr val="00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4"/>
            <a:ext cx="11223955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11223955" y="4"/>
            <a:ext cx="252978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1" y="3175264"/>
            <a:ext cx="5529732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6938" y="-10427"/>
            <a:ext cx="3642416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F33200-E466-1081-5EF4-336A39DD6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3151059" y="9237543"/>
            <a:ext cx="126312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1" y="3175264"/>
            <a:ext cx="5529732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33" y="380"/>
            <a:ext cx="8209521" cy="1069106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935FFC80-7F09-8B90-0C03-128827F883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4"/>
            <a:ext cx="15119350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1" y="3175264"/>
            <a:ext cx="5529732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654" y="16070"/>
            <a:ext cx="8302696" cy="10691063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1987DD5-C1FF-616F-1868-29A45E279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1" y="3175264"/>
            <a:ext cx="5529732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7EE17CB-1F2E-630D-37B3-36F997105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7375C3B-C1FF-F009-BEC8-8283C22EE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11" y="565"/>
            <a:ext cx="15119350" cy="8018297"/>
          </a:xfrm>
          <a:prstGeom prst="rect">
            <a:avLst/>
          </a:prstGeom>
        </p:spPr>
      </p:pic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1E5B835-E67C-2B6F-CB0F-482DE61A23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59973" y="0"/>
            <a:ext cx="3777005" cy="3008387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45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2720B5B-6353-CAA5-5171-3B609504511D}"/>
              </a:ext>
            </a:extLst>
          </p:cNvPr>
          <p:cNvSpPr/>
          <p:nvPr userDrawn="1"/>
        </p:nvSpPr>
        <p:spPr>
          <a:xfrm>
            <a:off x="13441087" y="2"/>
            <a:ext cx="324924" cy="2630328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B13599-C1C6-28A4-D994-CD427AEE4855}"/>
              </a:ext>
            </a:extLst>
          </p:cNvPr>
          <p:cNvSpPr/>
          <p:nvPr userDrawn="1"/>
        </p:nvSpPr>
        <p:spPr>
          <a:xfrm>
            <a:off x="-3" y="6570041"/>
            <a:ext cx="15119352" cy="4121209"/>
          </a:xfrm>
          <a:prstGeom prst="rect">
            <a:avLst/>
          </a:prstGeom>
          <a:solidFill>
            <a:srgbClr val="00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C650ED1-7B77-23F1-E476-70246BE6A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"/>
            <a:ext cx="15119350" cy="801829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862F4B-0D4A-BD4B-EAE9-10BCD765F1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08799" y="0"/>
            <a:ext cx="3777005" cy="3008387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45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B8A8734-A697-6D65-868D-1A7DDFE8336A}"/>
              </a:ext>
            </a:extLst>
          </p:cNvPr>
          <p:cNvSpPr/>
          <p:nvPr userDrawn="1"/>
        </p:nvSpPr>
        <p:spPr>
          <a:xfrm>
            <a:off x="13181849" y="2"/>
            <a:ext cx="324924" cy="2630328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1" y="3175264"/>
            <a:ext cx="5529732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F82EE0-FBBD-1011-AA8A-6BD2B3FA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604"/>
            <a:ext cx="11223955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14" y="2673066"/>
            <a:ext cx="4985215" cy="7723229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4291" y="2605687"/>
            <a:ext cx="7042358" cy="4412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Divider Slide</a:t>
            </a:r>
            <a:br>
              <a:rPr lang="en-GB" dirty="0"/>
            </a:br>
            <a:r>
              <a:rPr lang="en-GB" dirty="0"/>
              <a:t>Max 4 lines </a:t>
            </a:r>
            <a:br>
              <a:rPr lang="en-GB" dirty="0"/>
            </a:br>
            <a:r>
              <a:rPr lang="en-GB" dirty="0"/>
              <a:t>for copy to be placed here</a:t>
            </a:r>
            <a:endParaRPr lang="en-US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11223955" y="4"/>
            <a:ext cx="252978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146766B-E704-89BC-C74D-827F0419B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3" y="-15460"/>
            <a:ext cx="15119348" cy="1072259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0" y="6438054"/>
            <a:ext cx="8707529" cy="2074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CC8144F-AE8A-0B44-B52E-51797F9A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17" y="506542"/>
            <a:ext cx="6838220" cy="424351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C6869A7-413E-6D13-F353-6531E17CB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543" y="12050"/>
            <a:ext cx="5299805" cy="10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4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7" y="977969"/>
            <a:ext cx="10295704" cy="960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81" y="2468505"/>
            <a:ext cx="13616669" cy="7438501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52D5089-5F97-B379-B016-CBAE299BF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140" y="485145"/>
            <a:ext cx="2716531" cy="1685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4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7" y="977969"/>
            <a:ext cx="10295704" cy="960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BE9CC1BC-D016-1832-201F-844D3B148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140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4" y="60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7" y="977969"/>
            <a:ext cx="10295704" cy="960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84291" y="2963248"/>
            <a:ext cx="5935059" cy="77312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8979423" y="2963246"/>
            <a:ext cx="204870" cy="7727969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7F3E0AF-6064-F11F-0CFB-18BA8C1A4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140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4914611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3" y="977969"/>
            <a:ext cx="14063446" cy="960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81" y="2468504"/>
            <a:ext cx="13616669" cy="52924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143318D-3C1A-609C-B2AF-CB96CE85D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57" y="871026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4914611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81" y="4451478"/>
            <a:ext cx="13616669" cy="52924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3" y="2700637"/>
            <a:ext cx="14269558" cy="960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940C3EA-B361-FC6B-9D64-C24E654DD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0433690"/>
            <a:ext cx="15119350" cy="257540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71" y="2649625"/>
            <a:ext cx="13616669" cy="5577851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3" y="977969"/>
            <a:ext cx="14162051" cy="960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51A7B06-4309-B6DD-746F-BBFB55C91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57" y="871026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9622708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57" y="5326400"/>
            <a:ext cx="7258462" cy="441755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1" y="2705110"/>
            <a:ext cx="8837412" cy="192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27577" y="2714"/>
            <a:ext cx="5291773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1F90FD5-FF59-7F5E-D3C4-87CB8FB91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586293" y="602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939" y="3544554"/>
            <a:ext cx="7258462" cy="441755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5940" y="875993"/>
            <a:ext cx="9109866" cy="192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68"/>
            <a:ext cx="5572843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B1857D5-33AC-2E9E-0ACD-8A403E693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6139" y="871026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68"/>
            <a:ext cx="15119350" cy="106918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4914482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071" y="2560912"/>
            <a:ext cx="3615348" cy="41624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1860" y="2560912"/>
            <a:ext cx="3615348" cy="41624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25640" y="2560912"/>
            <a:ext cx="3615348" cy="41624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57BC838E-3CA1-9E19-80C1-F759BC7FA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2" y="3175264"/>
            <a:ext cx="6916213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4EC3B9-0145-C1B5-B5EF-8611E04B0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7426" y="282"/>
            <a:ext cx="5751927" cy="10698807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B08DADD-1BB8-9CF8-2188-A63A576F1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14914482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42" y="2772732"/>
            <a:ext cx="4587035" cy="77060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629" y="2772732"/>
            <a:ext cx="4587035" cy="77060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06409" y="2772732"/>
            <a:ext cx="4587035" cy="77060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B2203F6-FE5B-BED2-25D6-0E22F6DDF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14914482" y="4"/>
            <a:ext cx="204870" cy="1069121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1" y="2705110"/>
            <a:ext cx="8921366" cy="192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main images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597" y="6026669"/>
            <a:ext cx="4587035" cy="445215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384" y="6026669"/>
            <a:ext cx="4587035" cy="445215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164" y="6026669"/>
            <a:ext cx="4587035" cy="445215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6776A6F-95C0-3396-27FC-9703F86B1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57" y="5326400"/>
            <a:ext cx="7258462" cy="441755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1" y="2705110"/>
            <a:ext cx="9231828" cy="192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74ECCFC5-86B8-2C47-F037-3D8510C5E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1" y="8681637"/>
            <a:ext cx="6685398" cy="1021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838B55D-7C35-60F1-B242-574C8A7C5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1" y="159744"/>
            <a:ext cx="4722626" cy="29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4"/>
            <a:ext cx="15119350" cy="10691213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1" y="8681637"/>
            <a:ext cx="6685398" cy="1021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78FE60-23E3-4102-E9FA-9F781714E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38" y="159744"/>
            <a:ext cx="4722624" cy="29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4"/>
            <a:ext cx="15119350" cy="10691213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51" y="8681637"/>
            <a:ext cx="6685398" cy="1021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6B7E26C-103B-12A2-21B8-3CB4DD615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38" y="159744"/>
            <a:ext cx="4722624" cy="29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4" y="0"/>
            <a:ext cx="15119348" cy="106918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5" y="3175264"/>
            <a:ext cx="6537136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CA86D71-9888-D075-62FF-87915AD29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7335" y="0"/>
            <a:ext cx="5882017" cy="1070770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25BA12-4EAF-B937-238D-8D3C94900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4" y="3175264"/>
            <a:ext cx="5291599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3C799F6E-4361-CFFF-0B64-CB0AAA7EE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  <p:pic>
        <p:nvPicPr>
          <p:cNvPr id="9" name="Picture 8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33D4F795-912A-6E90-4F66-183173CF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58" y="-1751"/>
            <a:ext cx="7428904" cy="7047857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6F70F5B-EC03-AA8D-6E4C-7DDA156E5F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51995" y="-1750"/>
            <a:ext cx="6345815" cy="6488644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604"/>
            <a:ext cx="15119350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2" y="3175264"/>
            <a:ext cx="6916213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87B67AA-A63D-B9D0-9F44-B95374D01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  <p:pic>
        <p:nvPicPr>
          <p:cNvPr id="9" name="Picture 8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1ECA9F31-55BC-6EFE-707D-C144EC852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687" y="-1754"/>
            <a:ext cx="7424433" cy="7043616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C26AC24-A0F9-EA48-830F-CEC9E4167E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1995" y="-1750"/>
            <a:ext cx="6345815" cy="6488644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5" y="3175264"/>
            <a:ext cx="6537136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76589F2-165E-5A59-0C49-9F0B6248B9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6E1F63B-0F6B-3375-5344-618A35EFB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1828" y="-8608"/>
            <a:ext cx="7039999" cy="8036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2E77E1-1598-AAD6-014C-AAE334D362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287" y="-8611"/>
            <a:ext cx="4758867" cy="4587555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BE36C1D-6502-4E20-AB34-A90F1FCACF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11285" y="10789"/>
            <a:ext cx="4758865" cy="45681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F9BBA517-0FB9-B601-F0F3-A74438C26DCB}"/>
              </a:ext>
            </a:extLst>
          </p:cNvPr>
          <p:cNvSpPr/>
          <p:nvPr userDrawn="1"/>
        </p:nvSpPr>
        <p:spPr>
          <a:xfrm>
            <a:off x="4" y="0"/>
            <a:ext cx="15119348" cy="106918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68F04D1-80A8-EECF-C4FE-68D1FC829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1828" y="-8608"/>
            <a:ext cx="7039999" cy="8036285"/>
          </a:xfrm>
          <a:prstGeom prst="rect">
            <a:avLst/>
          </a:prstGeom>
        </p:spPr>
      </p:pic>
      <p:pic>
        <p:nvPicPr>
          <p:cNvPr id="10" name="Picture 9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FFCAB590-1AFD-E448-6B7F-2C28600A5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285" y="-8611"/>
            <a:ext cx="4758865" cy="4587555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2D1DFE8-A4CC-73B5-A968-D95D4713B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11285" y="10789"/>
            <a:ext cx="4758865" cy="45681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45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5" y="3175264"/>
            <a:ext cx="7425669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DEEDB42-38C5-212F-2E67-B76A86B26C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8927174" y="4"/>
            <a:ext cx="252978" cy="1069121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5" y="3175264"/>
            <a:ext cx="6537136" cy="356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7728571"/>
            <a:ext cx="6537136" cy="884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24" indent="0" algn="ctr">
              <a:buNone/>
              <a:defRPr sz="1213"/>
            </a:lvl2pPr>
            <a:lvl3pPr marL="554446" indent="0" algn="ctr">
              <a:buNone/>
              <a:defRPr sz="1092"/>
            </a:lvl3pPr>
            <a:lvl4pPr marL="831670" indent="0" algn="ctr">
              <a:buNone/>
              <a:defRPr sz="971"/>
            </a:lvl4pPr>
            <a:lvl5pPr marL="1108892" indent="0" algn="ctr">
              <a:buNone/>
              <a:defRPr sz="971"/>
            </a:lvl5pPr>
            <a:lvl6pPr marL="1386117" indent="0" algn="ctr">
              <a:buNone/>
              <a:defRPr sz="971"/>
            </a:lvl6pPr>
            <a:lvl7pPr marL="1663339" indent="0" algn="ctr">
              <a:buNone/>
              <a:defRPr sz="971"/>
            </a:lvl7pPr>
            <a:lvl8pPr marL="1940563" indent="0" algn="ctr">
              <a:buNone/>
              <a:defRPr sz="971"/>
            </a:lvl8pPr>
            <a:lvl9pPr marL="2217785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E94CD4C-F1C9-4644-3D9F-04E1A64B8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2" y="485145"/>
            <a:ext cx="2716531" cy="1685764"/>
          </a:xfrm>
          <a:prstGeom prst="rect">
            <a:avLst/>
          </a:prstGeom>
        </p:spPr>
      </p:pic>
      <p:pic>
        <p:nvPicPr>
          <p:cNvPr id="6" name="Picture 5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2453E745-999C-68B9-6FF9-D2D0E2B40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2565" y="-1"/>
            <a:ext cx="5926785" cy="10683352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B4B6C34-58D9-2615-96CD-8FF10CBCD7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84289" y="-1"/>
            <a:ext cx="5935062" cy="1068335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Click icon to add picture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76" y="568810"/>
            <a:ext cx="13039604" cy="2066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554446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1" indent="-138611" algn="l" defTabSz="554446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35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57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281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06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728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1952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174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398" indent="-138611" algn="l" defTabSz="554446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24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46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670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892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17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339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563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785" algn="l" defTabSz="55444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245B3-1AD0-8B64-B079-69B74B10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993392"/>
            <a:ext cx="13651991" cy="8110727"/>
          </a:xfrm>
        </p:spPr>
        <p:txBody>
          <a:bodyPr lIns="91440" tIns="45720" rIns="91440" bIns="45720" anchor="t"/>
          <a:lstStyle/>
          <a:p>
            <a:pPr marL="0" indent="0" algn="just" rtl="0" fontAlgn="base">
              <a:buNone/>
            </a:pPr>
            <a:r>
              <a:rPr lang="en-GB" sz="3000" b="1" i="0" u="none" strike="noStrike" dirty="0">
                <a:solidFill>
                  <a:srgbClr val="003C3B"/>
                </a:solidFill>
                <a:effectLst/>
                <a:latin typeface="Outfit" pitchFamily="2" charset="0"/>
              </a:rPr>
              <a:t>“Abstract title.”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Outfit" pitchFamily="2" charset="0"/>
              </a:rPr>
              <a:t>​</a:t>
            </a:r>
            <a:endParaRPr lang="en-US" sz="3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Outfit" pitchFamily="2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en-GB" sz="2700" b="0" i="0" u="none" strike="noStrike" dirty="0">
                <a:solidFill>
                  <a:srgbClr val="003C3B"/>
                </a:solidFill>
                <a:effectLst/>
                <a:latin typeface="Outfit" pitchFamily="2" charset="0"/>
              </a:rPr>
              <a:t>Abstract text</a:t>
            </a:r>
            <a:endParaRPr lang="en-GB" sz="27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sz="2600" dirty="0">
              <a:latin typeface="Outfit"/>
              <a:cs typeface="Outfi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C007B3-5A9E-D442-3FA5-E27EB052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520" y="965380"/>
            <a:ext cx="8630056" cy="615900"/>
          </a:xfrm>
        </p:spPr>
        <p:txBody>
          <a:bodyPr/>
          <a:lstStyle/>
          <a:p>
            <a:pPr algn="r"/>
            <a:r>
              <a:rPr lang="en-GB" sz="2400" b="1" dirty="0"/>
              <a:t>Name</a:t>
            </a:r>
            <a:br>
              <a:rPr lang="en-GB" sz="2400" b="1" dirty="0"/>
            </a:br>
            <a:r>
              <a:rPr lang="en-GB" sz="2400" dirty="0"/>
              <a:t>Degree title</a:t>
            </a:r>
            <a:br>
              <a:rPr lang="en-GB" sz="2400" dirty="0"/>
            </a:br>
            <a:endParaRPr lang="en-GB" sz="2400" b="1" dirty="0">
              <a:cs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10140777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4.3" id="{16427555-C0CD-3842-B11B-C17723BEF3F9}" vid="{C7B2F728-50B5-F24D-B343-FDBCEC8ADF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d21b3-e182-4d99-b33f-423e3261a304" xsi:nil="true"/>
    <lcf76f155ced4ddcb4097134ff3c332f xmlns="7557c592-453e-47ef-a558-bd5d80faddc6">
      <Terms xmlns="http://schemas.microsoft.com/office/infopath/2007/PartnerControls"/>
    </lcf76f155ced4ddcb4097134ff3c332f>
    <_Flow_SignoffStatus xmlns="7557c592-453e-47ef-a558-bd5d80faddc6" xsi:nil="true"/>
    <Published xmlns="7557c592-453e-47ef-a558-bd5d80fadd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65E1B24A745458B25805A0C9D7C3B" ma:contentTypeVersion="18" ma:contentTypeDescription="Create a new document." ma:contentTypeScope="" ma:versionID="8a202b3356d966df1ed7873139ddd48b">
  <xsd:schema xmlns:xsd="http://www.w3.org/2001/XMLSchema" xmlns:xs="http://www.w3.org/2001/XMLSchema" xmlns:p="http://schemas.microsoft.com/office/2006/metadata/properties" xmlns:ns2="7557c592-453e-47ef-a558-bd5d80faddc6" xmlns:ns3="f5bd21b3-e182-4d99-b33f-423e3261a304" targetNamespace="http://schemas.microsoft.com/office/2006/metadata/properties" ma:root="true" ma:fieldsID="e60b138f70ab980ae61cc179197a7afb" ns2:_="" ns3:_="">
    <xsd:import namespace="7557c592-453e-47ef-a558-bd5d80faddc6"/>
    <xsd:import namespace="f5bd21b3-e182-4d99-b33f-423e3261a3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7c592-453e-47ef-a558-bd5d80fadd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ublished" ma:index="25" nillable="true" ma:displayName="Published" ma:format="Dropdown" ma:internalName="Publish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d21b3-e182-4d99-b33f-423e3261a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e4f4172-6124-4583-92ce-ddb5fd9685d8}" ma:internalName="TaxCatchAll" ma:showField="CatchAllData" ma:web="f5bd21b3-e182-4d99-b33f-423e3261a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C9CA35-1137-4CBC-A719-3D7C0CE685E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a3ce718d-f813-4adc-8824-5d044fc7674a"/>
    <ds:schemaRef ds:uri="997cdd1e-e429-4b09-99d2-d895aefd500f"/>
    <ds:schemaRef ds:uri="f5bd21b3-e182-4d99-b33f-423e3261a304"/>
    <ds:schemaRef ds:uri="7557c592-453e-47ef-a558-bd5d80faddc6"/>
  </ds:schemaRefs>
</ds:datastoreItem>
</file>

<file path=customXml/itemProps2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FBA05-BAF6-47E6-ADC9-9D5DC1901B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57c592-453e-47ef-a558-bd5d80faddc6"/>
    <ds:schemaRef ds:uri="f5bd21b3-e182-4d99-b33f-423e3261a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11370</TotalTime>
  <Words>13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Segoe UI</vt:lpstr>
      <vt:lpstr>Outfit</vt:lpstr>
      <vt:lpstr>Arial</vt:lpstr>
      <vt:lpstr>Custom Design</vt:lpstr>
      <vt:lpstr>Name Degree title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Groves, Amelia</cp:lastModifiedBy>
  <cp:revision>12</cp:revision>
  <dcterms:created xsi:type="dcterms:W3CDTF">2022-09-29T15:54:17Z</dcterms:created>
  <dcterms:modified xsi:type="dcterms:W3CDTF">2023-01-26T13:58:10Z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0x0101008A665E1B24A745458B25805A0C9D7C3B</vt:lpwstr>
  </property>
  <property fmtid="{D5CDD505-2E9C-101B-9397-08002B2CF9AE}" pid="7" name="MediaServiceImageTags">
    <vt:lpwstr/>
  </property>
</Properties>
</file>