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fntdata" ContentType="application/x-fontdata"/>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Layouts/slideLayout4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92.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 id="2147483669" r:id="rId2"/>
    <p:sldMasterId id="2147483696" r:id="rId3"/>
    <p:sldMasterId id="2147483714" r:id="rId4"/>
    <p:sldMasterId id="2147483724" r:id="rId5"/>
    <p:sldMasterId id="2147483730" r:id="rId6"/>
    <p:sldMasterId id="2147483750" r:id="rId7"/>
    <p:sldMasterId id="2147483804" r:id="rId8"/>
    <p:sldMasterId id="2147483818" r:id="rId9"/>
  </p:sldMasterIdLst>
  <p:notesMasterIdLst>
    <p:notesMasterId r:id="rId31"/>
  </p:notesMasterIdLst>
  <p:sldIdLst>
    <p:sldId id="304" r:id="rId10"/>
    <p:sldId id="294" r:id="rId11"/>
    <p:sldId id="261" r:id="rId12"/>
    <p:sldId id="274" r:id="rId13"/>
    <p:sldId id="262" r:id="rId14"/>
    <p:sldId id="272" r:id="rId15"/>
    <p:sldId id="306" r:id="rId16"/>
    <p:sldId id="307" r:id="rId17"/>
    <p:sldId id="309" r:id="rId18"/>
    <p:sldId id="341" r:id="rId19"/>
    <p:sldId id="343" r:id="rId20"/>
    <p:sldId id="344" r:id="rId21"/>
    <p:sldId id="345" r:id="rId22"/>
    <p:sldId id="296" r:id="rId23"/>
    <p:sldId id="299" r:id="rId24"/>
    <p:sldId id="301" r:id="rId25"/>
    <p:sldId id="346" r:id="rId26"/>
    <p:sldId id="347" r:id="rId27"/>
    <p:sldId id="339" r:id="rId28"/>
    <p:sldId id="340" r:id="rId29"/>
    <p:sldId id="325" r:id="rId30"/>
  </p:sldIdLst>
  <p:sldSz cx="12192000" cy="6858000"/>
  <p:notesSz cx="6858000" cy="9144000"/>
  <p:embeddedFontLst>
    <p:embeddedFont>
      <p:font typeface="Aino" panose="020B0604020202020204" charset="0"/>
      <p:regular r:id="rId32"/>
      <p:bold r:id="rId33"/>
    </p:embeddedFon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Corbel" panose="020B0503020204020204" pitchFamily="34" charset="0"/>
      <p:regular r:id="rId40"/>
      <p:bold r:id="rId41"/>
      <p:italic r:id="rId42"/>
      <p:boldItalic r:id="rId43"/>
    </p:embeddedFont>
    <p:embeddedFont>
      <p:font typeface="Roboto Condensed" panose="02000000000000000000" pitchFamily="2" charset="0"/>
      <p:regular r:id="rId44"/>
      <p:bold r:id="rId45"/>
      <p:italic r:id="rId46"/>
      <p:boldItalic r:id="rId47"/>
    </p:embeddedFont>
    <p:embeddedFont>
      <p:font typeface="Tahoma" panose="020B0604030504040204" pitchFamily="34" charset="0"/>
      <p:regular r:id="rId48"/>
      <p:bold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4"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6"/>
    <a:srgbClr val="0000F0"/>
    <a:srgbClr val="FF2DB4"/>
    <a:srgbClr val="00005A"/>
    <a:srgbClr val="D2C3D4"/>
    <a:srgbClr val="FFCA9F"/>
    <a:srgbClr val="575A5D"/>
    <a:srgbClr val="2E6347"/>
    <a:srgbClr val="F0F1F1"/>
    <a:srgbClr val="C4BE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8" autoAdjust="0"/>
    <p:restoredTop sz="93818" autoAdjust="0"/>
  </p:normalViewPr>
  <p:slideViewPr>
    <p:cSldViewPr snapToGrid="0" showGuides="1">
      <p:cViewPr varScale="1">
        <p:scale>
          <a:sx n="105" d="100"/>
          <a:sy n="105" d="100"/>
        </p:scale>
        <p:origin x="774" y="-624"/>
      </p:cViewPr>
      <p:guideLst>
        <p:guide orient="horz" pos="2024"/>
        <p:guide pos="3840"/>
      </p:guideLst>
    </p:cSldViewPr>
  </p:slideViewPr>
  <p:outlineViewPr>
    <p:cViewPr>
      <p:scale>
        <a:sx n="33" d="100"/>
        <a:sy n="33" d="100"/>
      </p:scale>
      <p:origin x="0" y="-1194"/>
    </p:cViewPr>
  </p:outlineViewPr>
  <p:notesTextViewPr>
    <p:cViewPr>
      <p:scale>
        <a:sx n="3" d="2"/>
        <a:sy n="3" d="2"/>
      </p:scale>
      <p:origin x="0" y="0"/>
    </p:cViewPr>
  </p:notesTextViewPr>
  <p:notesViewPr>
    <p:cSldViewPr snapToGrid="0" showGuides="1">
      <p:cViewPr varScale="1">
        <p:scale>
          <a:sx n="85" d="100"/>
          <a:sy n="85" d="100"/>
        </p:scale>
        <p:origin x="3804"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font" Target="fonts/font8.fntdata"/><Relationship Id="rId21" Type="http://schemas.openxmlformats.org/officeDocument/2006/relationships/slide" Target="slides/slide12.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presProps" Target="presProps.xml"/><Relationship Id="rId55" Type="http://schemas.openxmlformats.org/officeDocument/2006/relationships/customXml" Target="../customXml/item2.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customXml" Target="../customXml/item3.xml"/><Relationship Id="rId8" Type="http://schemas.openxmlformats.org/officeDocument/2006/relationships/slideMaster" Target="slideMasters/slideMaster8.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1.xml"/><Relationship Id="rId41" Type="http://schemas.openxmlformats.org/officeDocument/2006/relationships/font" Target="fonts/font10.fntdata"/><Relationship Id="rId54"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font" Target="fonts/font5.fntdata"/><Relationship Id="rId49"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t-E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BA45B3-E299-4BEE-99C9-126E4185E69C}" type="datetimeFigureOut">
              <a:rPr lang="et-EE" smtClean="0"/>
              <a:t>22.11.2021</a:t>
            </a:fld>
            <a:endParaRPr lang="et-E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t-E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t-E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5D3CC1-999D-4C69-A5AD-E3FB9D73205D}" type="slidenum">
              <a:rPr lang="et-EE" smtClean="0"/>
              <a:t>‹#›</a:t>
            </a:fld>
            <a:endParaRPr lang="et-EE"/>
          </a:p>
        </p:txBody>
      </p:sp>
    </p:spTree>
    <p:extLst>
      <p:ext uri="{BB962C8B-B14F-4D97-AF65-F5344CB8AC3E}">
        <p14:creationId xmlns:p14="http://schemas.microsoft.com/office/powerpoint/2010/main" val="45045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t-EE" dirty="0"/>
          </a:p>
        </p:txBody>
      </p:sp>
      <p:sp>
        <p:nvSpPr>
          <p:cNvPr id="235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5A454EB-AE65-44E4-B9FC-EE985AF0E499}" type="slidenum">
              <a:rPr lang="et-EE" smtClean="0">
                <a:solidFill>
                  <a:prstClr val="black"/>
                </a:solidFill>
              </a:rPr>
              <a:pPr fontAlgn="base">
                <a:spcBef>
                  <a:spcPct val="0"/>
                </a:spcBef>
                <a:spcAft>
                  <a:spcPct val="0"/>
                </a:spcAft>
                <a:defRPr/>
              </a:pPr>
              <a:t>1</a:t>
            </a:fld>
            <a:endParaRPr lang="et-EE">
              <a:solidFill>
                <a:prstClr val="black"/>
              </a:solidFill>
            </a:endParaRPr>
          </a:p>
        </p:txBody>
      </p:sp>
    </p:spTree>
    <p:extLst>
      <p:ext uri="{BB962C8B-B14F-4D97-AF65-F5344CB8AC3E}">
        <p14:creationId xmlns:p14="http://schemas.microsoft.com/office/powerpoint/2010/main" val="1306889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504474">
              <a:defRPr/>
            </a:pPr>
            <a:r>
              <a:rPr lang="en-US" sz="1000" dirty="0">
                <a:latin typeface="Aino" panose="02000603040504020204" pitchFamily="50" charset="-70"/>
              </a:rPr>
              <a:t>We have</a:t>
            </a:r>
            <a:r>
              <a:rPr lang="en-US" sz="1000" baseline="0" dirty="0">
                <a:latin typeface="Aino" panose="02000603040504020204" pitchFamily="50" charset="-70"/>
              </a:rPr>
              <a:t> to make an agreement how we will divide services in to the different groups.</a:t>
            </a:r>
          </a:p>
          <a:p>
            <a:pPr defTabSz="504474">
              <a:defRPr/>
            </a:pPr>
            <a:r>
              <a:rPr lang="en-US" sz="1000" baseline="0" dirty="0">
                <a:latin typeface="Aino" panose="02000603040504020204" pitchFamily="50" charset="-70"/>
              </a:rPr>
              <a:t>For example we already provide automatically “</a:t>
            </a:r>
            <a:r>
              <a:rPr lang="en-US" sz="1000" dirty="0">
                <a:solidFill>
                  <a:srgbClr val="0083BA"/>
                </a:solidFill>
              </a:rPr>
              <a:t>Child health insurance service”,</a:t>
            </a:r>
            <a:r>
              <a:rPr lang="en-US" sz="1000" baseline="0" dirty="0">
                <a:solidFill>
                  <a:srgbClr val="0083BA"/>
                </a:solidFill>
              </a:rPr>
              <a:t> </a:t>
            </a:r>
            <a:r>
              <a:rPr lang="en-US" sz="1000" b="0" baseline="0" dirty="0">
                <a:solidFill>
                  <a:srgbClr val="0083BA"/>
                </a:solidFill>
              </a:rPr>
              <a:t>“</a:t>
            </a:r>
            <a:r>
              <a:rPr lang="en-US" sz="1000" b="0" dirty="0">
                <a:solidFill>
                  <a:schemeClr val="bg1">
                    <a:lumMod val="50000"/>
                  </a:schemeClr>
                </a:solidFill>
              </a:rPr>
              <a:t>Family doctor of the child” ,</a:t>
            </a:r>
            <a:r>
              <a:rPr lang="en-US" sz="1000" b="0" baseline="0" dirty="0">
                <a:solidFill>
                  <a:schemeClr val="bg1">
                    <a:lumMod val="50000"/>
                  </a:schemeClr>
                </a:solidFill>
              </a:rPr>
              <a:t> “Digital name or personal code”</a:t>
            </a:r>
            <a:endParaRPr lang="en-US" sz="1000" b="0" dirty="0">
              <a:latin typeface="Aino" panose="02000603040504020204" pitchFamily="50" charset="-70"/>
            </a:endParaRPr>
          </a:p>
        </p:txBody>
      </p:sp>
      <p:sp>
        <p:nvSpPr>
          <p:cNvPr id="4" name="Slide Number Placeholder 3"/>
          <p:cNvSpPr>
            <a:spLocks noGrp="1"/>
          </p:cNvSpPr>
          <p:nvPr>
            <p:ph type="sldNum" sz="quarter" idx="10"/>
          </p:nvPr>
        </p:nvSpPr>
        <p:spPr/>
        <p:txBody>
          <a:bodyPr/>
          <a:lstStyle/>
          <a:p>
            <a:fld id="{1E4F899D-6FDB-47F3-82E6-FF029D4A527E}" type="slidenum">
              <a:rPr lang="et-EE" smtClean="0">
                <a:solidFill>
                  <a:prstClr val="black"/>
                </a:solidFill>
              </a:rPr>
              <a:pPr/>
              <a:t>16</a:t>
            </a:fld>
            <a:endParaRPr lang="et-EE">
              <a:solidFill>
                <a:prstClr val="black"/>
              </a:solidFill>
            </a:endParaRPr>
          </a:p>
        </p:txBody>
      </p:sp>
    </p:spTree>
    <p:extLst>
      <p:ext uri="{BB962C8B-B14F-4D97-AF65-F5344CB8AC3E}">
        <p14:creationId xmlns:p14="http://schemas.microsoft.com/office/powerpoint/2010/main" val="4278939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fld id="{54DB5A59-885E-4FB4-9CAF-797425C15A6E}" type="slidenum">
              <a:rPr lang="et-EE" smtClean="0">
                <a:solidFill>
                  <a:prstClr val="black"/>
                </a:solidFill>
              </a:rPr>
              <a:pPr/>
              <a:t>17</a:t>
            </a:fld>
            <a:endParaRPr lang="et-EE" dirty="0">
              <a:solidFill>
                <a:prstClr val="black"/>
              </a:solidFill>
            </a:endParaRPr>
          </a:p>
        </p:txBody>
      </p:sp>
    </p:spTree>
    <p:extLst>
      <p:ext uri="{BB962C8B-B14F-4D97-AF65-F5344CB8AC3E}">
        <p14:creationId xmlns:p14="http://schemas.microsoft.com/office/powerpoint/2010/main" val="2634146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fld id="{905D3CC1-999D-4C69-A5AD-E3FB9D73205D}" type="slidenum">
              <a:rPr lang="et-EE" smtClean="0"/>
              <a:t>19</a:t>
            </a:fld>
            <a:endParaRPr lang="et-EE"/>
          </a:p>
        </p:txBody>
      </p:sp>
    </p:spTree>
    <p:extLst>
      <p:ext uri="{BB962C8B-B14F-4D97-AF65-F5344CB8AC3E}">
        <p14:creationId xmlns:p14="http://schemas.microsoft.com/office/powerpoint/2010/main" val="1562302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fld id="{905D3CC1-999D-4C69-A5AD-E3FB9D73205D}" type="slidenum">
              <a:rPr lang="et-EE" smtClean="0"/>
              <a:t>20</a:t>
            </a:fld>
            <a:endParaRPr lang="et-EE"/>
          </a:p>
        </p:txBody>
      </p:sp>
    </p:spTree>
    <p:extLst>
      <p:ext uri="{BB962C8B-B14F-4D97-AF65-F5344CB8AC3E}">
        <p14:creationId xmlns:p14="http://schemas.microsoft.com/office/powerpoint/2010/main" val="518066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fld id="{905D3CC1-999D-4C69-A5AD-E3FB9D73205D}" type="slidenum">
              <a:rPr lang="et-EE" smtClean="0"/>
              <a:t>21</a:t>
            </a:fld>
            <a:endParaRPr lang="et-EE"/>
          </a:p>
        </p:txBody>
      </p:sp>
    </p:spTree>
    <p:extLst>
      <p:ext uri="{BB962C8B-B14F-4D97-AF65-F5344CB8AC3E}">
        <p14:creationId xmlns:p14="http://schemas.microsoft.com/office/powerpoint/2010/main" val="1183375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et-EE" sz="1000" kern="1200" dirty="0">
                <a:solidFill>
                  <a:schemeClr val="tx1"/>
                </a:solidFill>
                <a:effectLst/>
                <a:latin typeface="Aino" panose="02000603040504020204" pitchFamily="50" charset="0"/>
              </a:rPr>
              <a:t>2</a:t>
            </a:r>
            <a:r>
              <a:rPr lang="en-GB" sz="1000" kern="1200" dirty="0">
                <a:solidFill>
                  <a:schemeClr val="tx1"/>
                </a:solidFill>
                <a:effectLst/>
                <a:latin typeface="Aino" panose="02000603040504020204" pitchFamily="50" charset="0"/>
              </a:rPr>
              <a:t>. Introducing Estonia and e-Estonia - where we came from and where we are today</a:t>
            </a:r>
            <a:endParaRPr lang="et-EE" sz="1000" kern="1200" dirty="0">
              <a:solidFill>
                <a:schemeClr val="tx1"/>
              </a:solidFill>
              <a:effectLst/>
              <a:latin typeface="Aino" panose="02000603040504020204" pitchFamily="50" charset="0"/>
            </a:endParaRPr>
          </a:p>
          <a:p>
            <a:pPr>
              <a:lnSpc>
                <a:spcPct val="114000"/>
              </a:lnSpc>
            </a:pPr>
            <a:r>
              <a:rPr lang="en-GB" sz="1000" kern="1200" dirty="0">
                <a:solidFill>
                  <a:schemeClr val="tx1"/>
                </a:solidFill>
                <a:effectLst/>
                <a:latin typeface="Aino" panose="02000603040504020204" pitchFamily="50" charset="0"/>
              </a:rPr>
              <a:t> </a:t>
            </a:r>
            <a:endParaRPr lang="et-EE" sz="1000" kern="1200" dirty="0">
              <a:solidFill>
                <a:schemeClr val="tx1"/>
              </a:solidFill>
              <a:effectLst/>
              <a:latin typeface="Aino" panose="02000603040504020204" pitchFamily="50" charset="0"/>
            </a:endParaRPr>
          </a:p>
          <a:p>
            <a:pPr marL="171450" lvl="0" indent="-171450">
              <a:lnSpc>
                <a:spcPct val="114000"/>
              </a:lnSpc>
              <a:buFont typeface="Arial" panose="020B0604020202020204" pitchFamily="34" charset="0"/>
              <a:buChar char="•"/>
            </a:pPr>
            <a:r>
              <a:rPr lang="en-GB" sz="1000" u="none" strike="noStrike" dirty="0">
                <a:effectLst/>
                <a:latin typeface="Aino" panose="02000603040504020204" pitchFamily="50" charset="0"/>
              </a:rPr>
              <a:t>e-Estonia is an incredible success story that grew out of a partnership between a forward-thinking government, pro-active IT sector and a switched-on, tech-savvy population. Becoming a pathfinder in public sector e-services meant that nothing was prepared for us – we had to create our own path to discover how to provide services in a form that did not exist yet and which should be available to everyone 24/7. Today, Estonia is: </a:t>
            </a:r>
            <a:endParaRPr lang="et-EE" sz="1000" u="none" strike="noStrike" dirty="0">
              <a:effectLst/>
              <a:latin typeface="Aino" panose="02000603040504020204" pitchFamily="50" charset="0"/>
            </a:endParaRPr>
          </a:p>
          <a:p>
            <a:pPr marL="628650" lvl="1" indent="-171450">
              <a:lnSpc>
                <a:spcPct val="114000"/>
              </a:lnSpc>
              <a:buFont typeface="Arial" panose="020B0604020202020204" pitchFamily="34" charset="0"/>
              <a:buChar char="•"/>
            </a:pPr>
            <a:r>
              <a:rPr lang="en-GB" sz="1000" u="none" strike="noStrike" dirty="0">
                <a:effectLst/>
                <a:latin typeface="Aino" panose="02000603040504020204" pitchFamily="50" charset="0"/>
              </a:rPr>
              <a:t>a great information society</a:t>
            </a:r>
            <a:endParaRPr lang="et-EE" sz="1000" u="none" strike="noStrike" dirty="0">
              <a:effectLst/>
              <a:latin typeface="Aino" panose="02000603040504020204" pitchFamily="50" charset="0"/>
            </a:endParaRPr>
          </a:p>
          <a:p>
            <a:pPr marL="628650" lvl="1" indent="-171450">
              <a:lnSpc>
                <a:spcPct val="114000"/>
              </a:lnSpc>
              <a:buFont typeface="Arial" panose="020B0604020202020204" pitchFamily="34" charset="0"/>
              <a:buChar char="•"/>
            </a:pPr>
            <a:r>
              <a:rPr lang="en-GB" sz="1000" u="none" strike="noStrike" dirty="0">
                <a:effectLst/>
                <a:latin typeface="Aino" panose="02000603040504020204" pitchFamily="50" charset="0"/>
              </a:rPr>
              <a:t>a member of D</a:t>
            </a:r>
            <a:r>
              <a:rPr lang="et-EE" sz="1000" u="none" strike="noStrike" dirty="0">
                <a:effectLst/>
                <a:latin typeface="Aino" panose="02000603040504020204" pitchFamily="50" charset="0"/>
              </a:rPr>
              <a:t>7</a:t>
            </a:r>
            <a:r>
              <a:rPr lang="en-GB" sz="1000" u="none" strike="noStrike" dirty="0">
                <a:effectLst/>
                <a:latin typeface="Aino" panose="02000603040504020204" pitchFamily="50" charset="0"/>
              </a:rPr>
              <a:t> (i.e. 5 Leading Digital Governments)</a:t>
            </a:r>
            <a:endParaRPr lang="et-EE" sz="1000" u="none" strike="noStrike" dirty="0">
              <a:effectLst/>
              <a:latin typeface="Aino" panose="02000603040504020204" pitchFamily="50" charset="0"/>
            </a:endParaRPr>
          </a:p>
          <a:p>
            <a:pPr marL="628650" lvl="1" indent="-171450">
              <a:lnSpc>
                <a:spcPct val="114000"/>
              </a:lnSpc>
              <a:buFont typeface="Arial" panose="020B0604020202020204" pitchFamily="34" charset="0"/>
              <a:buChar char="•"/>
            </a:pPr>
            <a:r>
              <a:rPr lang="en-GB" sz="1000" u="none" strike="noStrike" dirty="0">
                <a:effectLst/>
                <a:latin typeface="Aino" panose="02000603040504020204" pitchFamily="50" charset="0"/>
              </a:rPr>
              <a:t>highlighted by the experts as an excellent example for other countries striving to establish an e-society.</a:t>
            </a:r>
            <a:endParaRPr lang="et-EE" sz="1000" u="none" strike="noStrike" dirty="0">
              <a:effectLst/>
              <a:latin typeface="Aino" panose="02000603040504020204" pitchFamily="50" charset="0"/>
            </a:endParaRPr>
          </a:p>
          <a:p>
            <a:pPr marL="171450" lvl="0" indent="-171450">
              <a:lnSpc>
                <a:spcPct val="114000"/>
              </a:lnSpc>
              <a:buFont typeface="Arial" panose="020B0604020202020204" pitchFamily="34" charset="0"/>
              <a:buChar char="•"/>
            </a:pPr>
            <a:r>
              <a:rPr lang="en-GB" sz="1000" u="none" strike="noStrike" dirty="0">
                <a:effectLst/>
                <a:latin typeface="Aino" panose="02000603040504020204" pitchFamily="50" charset="0"/>
              </a:rPr>
              <a:t>How did we get here? </a:t>
            </a:r>
            <a:endParaRPr lang="et-EE" sz="1000" u="none" strike="noStrike" dirty="0">
              <a:effectLst/>
              <a:latin typeface="Aino" panose="02000603040504020204" pitchFamily="50" charset="0"/>
            </a:endParaRPr>
          </a:p>
          <a:p>
            <a:pPr marL="628650" lvl="1" indent="-171450">
              <a:lnSpc>
                <a:spcPct val="114000"/>
              </a:lnSpc>
              <a:buFont typeface="Arial" panose="020B0604020202020204" pitchFamily="34" charset="0"/>
              <a:buChar char="•"/>
            </a:pPr>
            <a:r>
              <a:rPr lang="en-GB" sz="1000" u="none" strike="noStrike" kern="1200" dirty="0">
                <a:solidFill>
                  <a:schemeClr val="tx1"/>
                </a:solidFill>
                <a:effectLst/>
                <a:latin typeface="Aino" panose="02000603040504020204" pitchFamily="50" charset="0"/>
              </a:rPr>
              <a:t>Estonia has never had much in the way of resources or a huge internal market as we are a small country. Yet, we do have a lot of eager and enterprising people. (In fact, according to the World Economic Forum, we are the most enterprising country in Europe.) We realized in Estonia that our size is actually a huge advantage that can help us create effective solutions for the country and build up an information society with high quality services. </a:t>
            </a:r>
            <a:endParaRPr lang="et-EE" sz="1000" u="none" strike="noStrike" dirty="0">
              <a:effectLst/>
              <a:latin typeface="Aino" panose="02000603040504020204" pitchFamily="50" charset="0"/>
            </a:endParaRPr>
          </a:p>
          <a:p>
            <a:pPr marL="628650" lvl="1" indent="-171450">
              <a:lnSpc>
                <a:spcPct val="114000"/>
              </a:lnSpc>
              <a:buFont typeface="Arial" panose="020B0604020202020204" pitchFamily="34" charset="0"/>
              <a:buChar char="•"/>
            </a:pPr>
            <a:r>
              <a:rPr lang="en-GB" sz="1000" u="none" strike="noStrike" kern="1200" dirty="0">
                <a:solidFill>
                  <a:schemeClr val="tx1"/>
                </a:solidFill>
                <a:effectLst/>
                <a:latin typeface="Aino" panose="02000603040504020204" pitchFamily="50" charset="0"/>
              </a:rPr>
              <a:t>When Estonia started building our information society about two decades ago, there was no digital data being collected about our citizens. The general population did not have the internet or even devices with which to use it. It took great courage to invest in IT solutions and take the information technology route.</a:t>
            </a:r>
            <a:endParaRPr lang="et-EE" sz="1000" u="none" strike="noStrike" dirty="0">
              <a:effectLst/>
              <a:latin typeface="Aino" panose="02000603040504020204" pitchFamily="50" charset="0"/>
            </a:endParaRPr>
          </a:p>
          <a:p>
            <a:pPr marL="628650" lvl="1" indent="-171450">
              <a:lnSpc>
                <a:spcPct val="114000"/>
              </a:lnSpc>
              <a:buFont typeface="Arial" panose="020B0604020202020204" pitchFamily="34" charset="0"/>
              <a:buChar char="•"/>
            </a:pPr>
            <a:r>
              <a:rPr lang="en-GB" sz="1000" u="none" strike="noStrike" kern="1200" dirty="0">
                <a:solidFill>
                  <a:schemeClr val="tx1"/>
                </a:solidFill>
                <a:effectLst/>
                <a:latin typeface="Aino" panose="02000603040504020204" pitchFamily="50" charset="0"/>
              </a:rPr>
              <a:t>Both, the public and private sector understood the need to build up our country as an information society and integrate e-state solutions as they are created.</a:t>
            </a:r>
            <a:endParaRPr lang="et-EE" sz="1000" u="none" strike="noStrike" dirty="0">
              <a:effectLst/>
              <a:latin typeface="Aino" panose="02000603040504020204" pitchFamily="50" charset="0"/>
            </a:endParaRPr>
          </a:p>
          <a:p>
            <a:pPr marL="628650" lvl="1" indent="-171450">
              <a:lnSpc>
                <a:spcPct val="114000"/>
              </a:lnSpc>
              <a:buFont typeface="Arial" panose="020B0604020202020204" pitchFamily="34" charset="0"/>
              <a:buChar char="•"/>
            </a:pPr>
            <a:r>
              <a:rPr lang="en-GB" sz="1000" i="1" u="none" strike="noStrike" kern="1200" dirty="0">
                <a:solidFill>
                  <a:schemeClr val="tx1"/>
                </a:solidFill>
                <a:effectLst/>
                <a:latin typeface="Aino" panose="02000603040504020204" pitchFamily="50" charset="0"/>
              </a:rPr>
              <a:t>Connection to the host country: e.g. Estonia is 10 times smaller than X country, but has the same problems  as X and has resolved them this way. Or - Estonia is a similar post-soviet country, like X, and faced the same problems as X, but resolved them this way.</a:t>
            </a:r>
            <a:endParaRPr lang="et-EE" sz="1000" u="none" strike="noStrike" dirty="0">
              <a:effectLst/>
              <a:latin typeface="Aino" panose="02000603040504020204" pitchFamily="50" charset="0"/>
            </a:endParaRPr>
          </a:p>
          <a:p>
            <a:pPr marL="1085850" lvl="2" indent="-171450">
              <a:lnSpc>
                <a:spcPct val="114000"/>
              </a:lnSpc>
              <a:buFont typeface="Arial" panose="020B0604020202020204" pitchFamily="34" charset="0"/>
              <a:buChar char="•"/>
            </a:pPr>
            <a:r>
              <a:rPr lang="en-GB" sz="1000" u="none" strike="noStrike" kern="1200" dirty="0">
                <a:solidFill>
                  <a:schemeClr val="tx1"/>
                </a:solidFill>
                <a:effectLst/>
                <a:latin typeface="Aino" panose="02000603040504020204" pitchFamily="50" charset="0"/>
              </a:rPr>
              <a:t>If necessary, highlight the fact that even though Estonia is today still associated more with other post-soviet countries, today it is definitely more influenced by Scandinavian countries and export markets that are similarly open and innovative in terms of technology.</a:t>
            </a:r>
            <a:endParaRPr lang="et-EE" sz="1000" u="none" strike="noStrike" dirty="0">
              <a:effectLst/>
              <a:latin typeface="Aino" panose="02000603040504020204" pitchFamily="50" charset="0"/>
            </a:endParaRPr>
          </a:p>
        </p:txBody>
      </p:sp>
      <p:sp>
        <p:nvSpPr>
          <p:cNvPr id="4" name="Slide Number Placeholder 3"/>
          <p:cNvSpPr>
            <a:spLocks noGrp="1"/>
          </p:cNvSpPr>
          <p:nvPr>
            <p:ph type="sldNum" sz="quarter" idx="10"/>
          </p:nvPr>
        </p:nvSpPr>
        <p:spPr/>
        <p:txBody>
          <a:bodyPr/>
          <a:lstStyle/>
          <a:p>
            <a:fld id="{905D3CC1-999D-4C69-A5AD-E3FB9D73205D}" type="slidenum">
              <a:rPr lang="et-EE" sz="1000" smtClean="0">
                <a:latin typeface="Aino" panose="02000603040504020204" pitchFamily="50" charset="0"/>
              </a:rPr>
              <a:t>2</a:t>
            </a:fld>
            <a:endParaRPr lang="et-EE" sz="1000" dirty="0">
              <a:latin typeface="Aino" panose="02000603040504020204" pitchFamily="50" charset="0"/>
            </a:endParaRPr>
          </a:p>
        </p:txBody>
      </p:sp>
    </p:spTree>
    <p:extLst>
      <p:ext uri="{BB962C8B-B14F-4D97-AF65-F5344CB8AC3E}">
        <p14:creationId xmlns:p14="http://schemas.microsoft.com/office/powerpoint/2010/main" val="636287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en-GB" sz="1000" kern="1200" dirty="0">
                <a:solidFill>
                  <a:schemeClr val="tx1"/>
                </a:solidFill>
                <a:effectLst/>
                <a:latin typeface="Aino" panose="02000603040504020204" pitchFamily="50" charset="0"/>
              </a:rPr>
              <a:t>4. Our secret weapons (instead of metal) stand in the information society</a:t>
            </a:r>
            <a:endParaRPr lang="et-EE" sz="1000" kern="1200" dirty="0">
              <a:solidFill>
                <a:schemeClr val="tx1"/>
              </a:solidFill>
              <a:effectLst/>
              <a:latin typeface="Aino" panose="02000603040504020204" pitchFamily="50" charset="0"/>
            </a:endParaRPr>
          </a:p>
          <a:p>
            <a:pPr>
              <a:lnSpc>
                <a:spcPct val="114000"/>
              </a:lnSpc>
            </a:pPr>
            <a:r>
              <a:rPr lang="en-GB" sz="1000" kern="1200" dirty="0">
                <a:solidFill>
                  <a:schemeClr val="tx1"/>
                </a:solidFill>
                <a:effectLst/>
                <a:latin typeface="Aino" panose="02000603040504020204" pitchFamily="50" charset="0"/>
              </a:rPr>
              <a:t> </a:t>
            </a:r>
            <a:endParaRPr lang="et-EE" sz="1000" kern="1200" dirty="0">
              <a:solidFill>
                <a:schemeClr val="tx1"/>
              </a:solidFill>
              <a:effectLst/>
              <a:latin typeface="Aino" panose="02000603040504020204" pitchFamily="50" charset="0"/>
            </a:endParaRPr>
          </a:p>
          <a:p>
            <a:pPr marL="171450" lvl="0" indent="-171450">
              <a:lnSpc>
                <a:spcPct val="114000"/>
              </a:lnSpc>
              <a:buFont typeface="Arial" panose="020B0604020202020204" pitchFamily="34" charset="0"/>
              <a:buChar char="•"/>
            </a:pPr>
            <a:r>
              <a:rPr lang="en-GB" sz="1000" u="none" strike="noStrike" dirty="0">
                <a:effectLst/>
                <a:latin typeface="Aino" panose="02000603040504020204" pitchFamily="50" charset="0"/>
              </a:rPr>
              <a:t>Internet is a social right today in Estonia</a:t>
            </a:r>
            <a:endParaRPr lang="et-EE" sz="1000" u="none" strike="noStrike" dirty="0">
              <a:effectLst/>
              <a:latin typeface="Aino" panose="02000603040504020204" pitchFamily="50" charset="0"/>
            </a:endParaRPr>
          </a:p>
          <a:p>
            <a:pPr marL="628650" lvl="1" indent="-171450">
              <a:lnSpc>
                <a:spcPct val="114000"/>
              </a:lnSpc>
              <a:buFont typeface="Arial" panose="020B0604020202020204" pitchFamily="34" charset="0"/>
              <a:buChar char="•"/>
            </a:pPr>
            <a:r>
              <a:rPr lang="en-GB" sz="1000" u="none" strike="noStrike" dirty="0">
                <a:effectLst/>
                <a:latin typeface="Aino" panose="02000603040504020204" pitchFamily="50" charset="0"/>
              </a:rPr>
              <a:t>88% broadband coverage in Estonian households </a:t>
            </a:r>
            <a:endParaRPr lang="et-EE" sz="1000" u="none" strike="noStrike" dirty="0">
              <a:effectLst/>
              <a:latin typeface="Aino" panose="02000603040504020204" pitchFamily="50" charset="0"/>
            </a:endParaRPr>
          </a:p>
          <a:p>
            <a:pPr marL="628650" lvl="1" indent="-171450">
              <a:lnSpc>
                <a:spcPct val="114000"/>
              </a:lnSpc>
              <a:buFont typeface="Arial" panose="020B0604020202020204" pitchFamily="34" charset="0"/>
              <a:buChar char="•"/>
            </a:pPr>
            <a:r>
              <a:rPr lang="en-GB" sz="1000" u="none" strike="noStrike" dirty="0">
                <a:effectLst/>
                <a:latin typeface="Aino" panose="02000603040504020204" pitchFamily="50" charset="0"/>
              </a:rPr>
              <a:t>3G and 4G coverage over almost the entire country</a:t>
            </a:r>
            <a:endParaRPr lang="et-EE" sz="1000" u="none" strike="noStrike" dirty="0">
              <a:effectLst/>
              <a:latin typeface="Aino" panose="02000603040504020204" pitchFamily="50" charset="0"/>
            </a:endParaRPr>
          </a:p>
          <a:p>
            <a:pPr marL="628650" lvl="1" indent="-171450">
              <a:lnSpc>
                <a:spcPct val="114000"/>
              </a:lnSpc>
              <a:buFont typeface="Arial" panose="020B0604020202020204" pitchFamily="34" charset="0"/>
              <a:buChar char="•"/>
            </a:pPr>
            <a:r>
              <a:rPr lang="en-GB" sz="1000" u="none" strike="noStrike" dirty="0">
                <a:effectLst/>
                <a:latin typeface="Aino" panose="02000603040504020204" pitchFamily="50" charset="0"/>
              </a:rPr>
              <a:t>Estonia, together with Sweden, will already be the first countries in Europe with 5G mobile internet in 2018 </a:t>
            </a:r>
            <a:endParaRPr lang="et-EE" sz="1000" u="none" strike="noStrike" dirty="0">
              <a:effectLst/>
              <a:latin typeface="Aino" panose="02000603040504020204" pitchFamily="50" charset="0"/>
            </a:endParaRPr>
          </a:p>
          <a:p>
            <a:pPr marL="171450" lvl="0" indent="-171450">
              <a:lnSpc>
                <a:spcPct val="114000"/>
              </a:lnSpc>
              <a:buFont typeface="Arial" panose="020B0604020202020204" pitchFamily="34" charset="0"/>
              <a:buChar char="•"/>
            </a:pPr>
            <a:r>
              <a:rPr lang="en-GB" sz="1000" u="none" strike="noStrike" dirty="0">
                <a:effectLst/>
                <a:latin typeface="Aino" panose="02000603040504020204" pitchFamily="50" charset="0"/>
              </a:rPr>
              <a:t>Every Estonian resident has an electronic ID</a:t>
            </a:r>
            <a:endParaRPr lang="et-EE" sz="1000" u="none" strike="noStrike" dirty="0">
              <a:effectLst/>
              <a:latin typeface="Aino" panose="02000603040504020204" pitchFamily="50" charset="0"/>
            </a:endParaRPr>
          </a:p>
          <a:p>
            <a:pPr marL="628650" lvl="1" indent="-171450">
              <a:lnSpc>
                <a:spcPct val="114000"/>
              </a:lnSpc>
              <a:buFont typeface="Arial" panose="020B0604020202020204" pitchFamily="34" charset="0"/>
              <a:buChar char="•"/>
            </a:pPr>
            <a:r>
              <a:rPr lang="en-GB" sz="1000" u="none" strike="noStrike" dirty="0">
                <a:effectLst/>
                <a:latin typeface="Aino" panose="02000603040504020204" pitchFamily="50" charset="0"/>
              </a:rPr>
              <a:t>personal data can be accessed, signed and managed from banking to digital prescriptions with an ID-card, Mobile-ID or Smart-ID</a:t>
            </a:r>
            <a:endParaRPr lang="et-EE" sz="1000" u="none" strike="noStrike" dirty="0">
              <a:effectLst/>
              <a:latin typeface="Aino" panose="02000603040504020204" pitchFamily="50" charset="0"/>
            </a:endParaRPr>
          </a:p>
          <a:p>
            <a:pPr marL="628650" lvl="1" indent="-171450">
              <a:lnSpc>
                <a:spcPct val="114000"/>
              </a:lnSpc>
              <a:buFont typeface="Arial" panose="020B0604020202020204" pitchFamily="34" charset="0"/>
              <a:buChar char="•"/>
            </a:pPr>
            <a:r>
              <a:rPr lang="en-GB" sz="1000" u="none" strike="noStrike" dirty="0">
                <a:effectLst/>
                <a:latin typeface="Aino" panose="02000603040504020204" pitchFamily="50" charset="0"/>
              </a:rPr>
              <a:t>electronic ID is also issued to Estonian e-Residents (today more than 20,000)</a:t>
            </a:r>
            <a:endParaRPr lang="et-EE" sz="1000" u="none" strike="noStrike" dirty="0">
              <a:effectLst/>
              <a:latin typeface="Aino" panose="02000603040504020204" pitchFamily="50" charset="0"/>
            </a:endParaRPr>
          </a:p>
          <a:p>
            <a:pPr marL="628650" lvl="1" indent="-171450">
              <a:lnSpc>
                <a:spcPct val="114000"/>
              </a:lnSpc>
              <a:buFont typeface="Arial" panose="020B0604020202020204" pitchFamily="34" charset="0"/>
              <a:buChar char="•"/>
            </a:pPr>
            <a:r>
              <a:rPr lang="en-GB" sz="1000" u="none" strike="noStrike" dirty="0">
                <a:effectLst/>
                <a:latin typeface="Aino" panose="02000603040504020204" pitchFamily="50" charset="0"/>
              </a:rPr>
              <a:t>At least 2% of GDP-worthy time is saved due to digital signatures</a:t>
            </a:r>
            <a:endParaRPr lang="et-EE" sz="1000" u="none" strike="noStrike" dirty="0">
              <a:effectLst/>
              <a:latin typeface="Aino" panose="02000603040504020204" pitchFamily="50" charset="0"/>
            </a:endParaRPr>
          </a:p>
          <a:p>
            <a:pPr marL="171450" lvl="0" indent="-171450">
              <a:lnSpc>
                <a:spcPct val="114000"/>
              </a:lnSpc>
              <a:buFont typeface="Arial" panose="020B0604020202020204" pitchFamily="34" charset="0"/>
              <a:buChar char="•"/>
            </a:pPr>
            <a:r>
              <a:rPr lang="en-GB" sz="1000" u="none" strike="noStrike" dirty="0">
                <a:effectLst/>
                <a:latin typeface="Aino" panose="02000603040504020204" pitchFamily="50" charset="0"/>
              </a:rPr>
              <a:t>99% of Estonian public services are online</a:t>
            </a:r>
            <a:endParaRPr lang="et-EE" sz="1000" u="none" strike="noStrike" dirty="0">
              <a:effectLst/>
              <a:latin typeface="Aino" panose="02000603040504020204" pitchFamily="50" charset="0"/>
            </a:endParaRPr>
          </a:p>
          <a:p>
            <a:pPr marL="628650" lvl="1" indent="-171450">
              <a:lnSpc>
                <a:spcPct val="114000"/>
              </a:lnSpc>
              <a:buFont typeface="Arial" panose="020B0604020202020204" pitchFamily="34" charset="0"/>
              <a:buChar char="•"/>
            </a:pPr>
            <a:r>
              <a:rPr lang="en-GB" sz="1000" u="none" strike="noStrike" dirty="0">
                <a:effectLst/>
                <a:latin typeface="Aino" panose="02000603040504020204" pitchFamily="50" charset="0"/>
              </a:rPr>
              <a:t>accessible 24/7</a:t>
            </a:r>
            <a:endParaRPr lang="et-EE" sz="1000" u="none" strike="noStrike" dirty="0">
              <a:effectLst/>
              <a:latin typeface="Aino" panose="02000603040504020204" pitchFamily="50" charset="0"/>
            </a:endParaRPr>
          </a:p>
          <a:p>
            <a:pPr marL="628650" lvl="1" indent="-171450">
              <a:lnSpc>
                <a:spcPct val="114000"/>
              </a:lnSpc>
              <a:buFont typeface="Arial" panose="020B0604020202020204" pitchFamily="34" charset="0"/>
              <a:buChar char="•"/>
            </a:pPr>
            <a:r>
              <a:rPr lang="en-GB" sz="1000" u="none" strike="noStrike" dirty="0">
                <a:effectLst/>
                <a:latin typeface="Aino" panose="02000603040504020204" pitchFamily="50" charset="0"/>
              </a:rPr>
              <a:t>most public services work via the X-Road data exchange platform that saves over 800 years of working time annually for the Estonian population together.  </a:t>
            </a:r>
            <a:endParaRPr lang="et-EE" sz="1000" u="none" strike="noStrike" dirty="0">
              <a:effectLst/>
              <a:latin typeface="Aino" panose="02000603040504020204" pitchFamily="50" charset="0"/>
            </a:endParaRPr>
          </a:p>
          <a:p>
            <a:pPr marL="171450" lvl="0" indent="-171450">
              <a:lnSpc>
                <a:spcPct val="114000"/>
              </a:lnSpc>
              <a:buFont typeface="Arial" panose="020B0604020202020204" pitchFamily="34" charset="0"/>
              <a:buChar char="•"/>
            </a:pPr>
            <a:r>
              <a:rPr lang="en-GB" sz="1000" u="none" strike="noStrike" dirty="0">
                <a:effectLst/>
                <a:latin typeface="Aino" panose="02000603040504020204" pitchFamily="50" charset="0"/>
              </a:rPr>
              <a:t>People trust and use e-solutions, since they are fast, safe (privacy) and convenient</a:t>
            </a:r>
            <a:endParaRPr lang="et-EE" sz="1000" u="none" strike="noStrike" dirty="0">
              <a:effectLst/>
              <a:latin typeface="Aino" panose="02000603040504020204" pitchFamily="50" charset="0"/>
            </a:endParaRPr>
          </a:p>
          <a:p>
            <a:pPr marL="628650" lvl="1" indent="-171450">
              <a:lnSpc>
                <a:spcPct val="114000"/>
              </a:lnSpc>
              <a:buFont typeface="Arial" panose="020B0604020202020204" pitchFamily="34" charset="0"/>
              <a:buChar char="•"/>
            </a:pPr>
            <a:r>
              <a:rPr lang="en-GB" sz="1000" u="none" strike="noStrike" dirty="0">
                <a:effectLst/>
                <a:latin typeface="Aino" panose="02000603040504020204" pitchFamily="50" charset="0"/>
              </a:rPr>
              <a:t>Blockchain-backed integrity throughout the government infrastructure and registries since 2012</a:t>
            </a:r>
            <a:endParaRPr lang="et-EE" sz="1000" u="none" strike="noStrike" dirty="0">
              <a:effectLst/>
              <a:latin typeface="Aino" panose="02000603040504020204" pitchFamily="50" charset="0"/>
            </a:endParaRPr>
          </a:p>
          <a:p>
            <a:pPr marL="628650" lvl="1" indent="-171450">
              <a:lnSpc>
                <a:spcPct val="114000"/>
              </a:lnSpc>
              <a:buFont typeface="Arial" panose="020B0604020202020204" pitchFamily="34" charset="0"/>
              <a:buChar char="•"/>
            </a:pPr>
            <a:r>
              <a:rPr lang="en-GB" sz="1000" u="none" strike="noStrike" dirty="0">
                <a:effectLst/>
                <a:latin typeface="Aino" panose="02000603040504020204" pitchFamily="50" charset="0"/>
              </a:rPr>
              <a:t>almost all public e-solutions in Estonia are created by Estonia</a:t>
            </a:r>
            <a:endParaRPr lang="et-EE" sz="1000" u="none" strike="noStrike" dirty="0">
              <a:effectLst/>
              <a:latin typeface="Aino" panose="02000603040504020204" pitchFamily="50" charset="0"/>
            </a:endParaRPr>
          </a:p>
          <a:p>
            <a:pPr marL="628650" lvl="1" indent="-171450">
              <a:lnSpc>
                <a:spcPct val="114000"/>
              </a:lnSpc>
              <a:buFont typeface="Arial" panose="020B0604020202020204" pitchFamily="34" charset="0"/>
              <a:buChar char="•"/>
            </a:pPr>
            <a:r>
              <a:rPr lang="en-GB" sz="1000" u="none" strike="noStrike" dirty="0">
                <a:effectLst/>
                <a:latin typeface="Aino" panose="02000603040504020204" pitchFamily="50" charset="0"/>
              </a:rPr>
              <a:t>in companies and state institutions</a:t>
            </a:r>
            <a:endParaRPr lang="et-EE" sz="1000" u="none" strike="noStrike" dirty="0">
              <a:effectLst/>
              <a:latin typeface="Aino" panose="02000603040504020204" pitchFamily="50" charset="0"/>
            </a:endParaRPr>
          </a:p>
          <a:p>
            <a:pPr marL="628650" lvl="1" indent="-171450">
              <a:lnSpc>
                <a:spcPct val="114000"/>
              </a:lnSpc>
              <a:buFont typeface="Arial" panose="020B0604020202020204" pitchFamily="34" charset="0"/>
              <a:buChar char="•"/>
            </a:pPr>
            <a:r>
              <a:rPr lang="en-GB" sz="1000" u="none" strike="noStrike" dirty="0">
                <a:effectLst/>
                <a:latin typeface="Aino" panose="02000603040504020204" pitchFamily="50" charset="0"/>
              </a:rPr>
              <a:t>Examples of trust: </a:t>
            </a:r>
            <a:endParaRPr lang="et-EE" sz="1000" u="none" strike="noStrike" dirty="0">
              <a:effectLst/>
              <a:latin typeface="Aino" panose="02000603040504020204" pitchFamily="50" charset="0"/>
            </a:endParaRPr>
          </a:p>
          <a:p>
            <a:pPr marL="1085850" lvl="2" indent="-171450">
              <a:lnSpc>
                <a:spcPct val="114000"/>
              </a:lnSpc>
              <a:buFont typeface="Arial" panose="020B0604020202020204" pitchFamily="34" charset="0"/>
              <a:buChar char="•"/>
            </a:pPr>
            <a:r>
              <a:rPr lang="en-GB" sz="1000" u="none" strike="noStrike" dirty="0">
                <a:effectLst/>
                <a:latin typeface="Aino" panose="02000603040504020204" pitchFamily="50" charset="0"/>
              </a:rPr>
              <a:t>More than 350 million digital signatures have been provided in Estonia which is more than in the entire European Union.</a:t>
            </a:r>
            <a:endParaRPr lang="et-EE" sz="1000" u="none" strike="noStrike" dirty="0">
              <a:effectLst/>
              <a:latin typeface="Aino" panose="02000603040504020204" pitchFamily="50" charset="0"/>
            </a:endParaRPr>
          </a:p>
          <a:p>
            <a:pPr marL="1085850" lvl="2" indent="-171450">
              <a:lnSpc>
                <a:spcPct val="114000"/>
              </a:lnSpc>
              <a:buFont typeface="Arial" panose="020B0604020202020204" pitchFamily="34" charset="0"/>
              <a:buChar char="•"/>
            </a:pPr>
            <a:r>
              <a:rPr lang="en-GB" sz="1000" u="none" strike="noStrike" dirty="0">
                <a:effectLst/>
                <a:latin typeface="Aino" panose="02000603040504020204" pitchFamily="50" charset="0"/>
              </a:rPr>
              <a:t>Over 30% of Estonian voters from 116 countries used </a:t>
            </a:r>
            <a:r>
              <a:rPr lang="en-GB" sz="1000" u="none" strike="noStrike" dirty="0" err="1">
                <a:effectLst/>
                <a:latin typeface="Aino" panose="02000603040504020204" pitchFamily="50" charset="0"/>
              </a:rPr>
              <a:t>i</a:t>
            </a:r>
            <a:r>
              <a:rPr lang="en-GB" sz="1000" u="none" strike="noStrike" dirty="0">
                <a:effectLst/>
                <a:latin typeface="Aino" panose="02000603040504020204" pitchFamily="50" charset="0"/>
              </a:rPr>
              <a:t>-Voting in Estonian Parliamentary elections</a:t>
            </a:r>
            <a:endParaRPr lang="et-EE" sz="1000" u="none" strike="noStrike" dirty="0">
              <a:effectLst/>
              <a:latin typeface="Aino" panose="02000603040504020204" pitchFamily="50" charset="0"/>
            </a:endParaRPr>
          </a:p>
          <a:p>
            <a:pPr marL="1085850" lvl="2" indent="-171450">
              <a:lnSpc>
                <a:spcPct val="114000"/>
              </a:lnSpc>
              <a:buFont typeface="Arial" panose="020B0604020202020204" pitchFamily="34" charset="0"/>
              <a:buChar char="•"/>
            </a:pPr>
            <a:r>
              <a:rPr lang="en-GB" sz="1000" u="none" strike="noStrike" dirty="0">
                <a:effectLst/>
                <a:latin typeface="Aino" panose="02000603040504020204" pitchFamily="50" charset="0"/>
              </a:rPr>
              <a:t>99% of banking transactions are done online</a:t>
            </a:r>
            <a:endParaRPr lang="et-EE" sz="1000" u="none" strike="noStrike" dirty="0">
              <a:effectLst/>
              <a:latin typeface="Aino" panose="02000603040504020204" pitchFamily="50" charset="0"/>
            </a:endParaRPr>
          </a:p>
        </p:txBody>
      </p:sp>
      <p:sp>
        <p:nvSpPr>
          <p:cNvPr id="4" name="Slide Number Placeholder 3"/>
          <p:cNvSpPr>
            <a:spLocks noGrp="1"/>
          </p:cNvSpPr>
          <p:nvPr>
            <p:ph type="sldNum" sz="quarter" idx="10"/>
          </p:nvPr>
        </p:nvSpPr>
        <p:spPr/>
        <p:txBody>
          <a:bodyPr/>
          <a:lstStyle/>
          <a:p>
            <a:fld id="{905D3CC1-999D-4C69-A5AD-E3FB9D73205D}" type="slidenum">
              <a:rPr lang="et-EE" sz="1000" smtClean="0">
                <a:latin typeface="Aino" panose="02000603040504020204" pitchFamily="50" charset="0"/>
              </a:rPr>
              <a:t>3</a:t>
            </a:fld>
            <a:endParaRPr lang="et-EE" sz="1000" dirty="0">
              <a:latin typeface="Aino" panose="02000603040504020204" pitchFamily="50" charset="0"/>
            </a:endParaRPr>
          </a:p>
        </p:txBody>
      </p:sp>
    </p:spTree>
    <p:extLst>
      <p:ext uri="{BB962C8B-B14F-4D97-AF65-F5344CB8AC3E}">
        <p14:creationId xmlns:p14="http://schemas.microsoft.com/office/powerpoint/2010/main" val="2144505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en-GB" sz="1000" kern="1200" dirty="0">
                <a:solidFill>
                  <a:schemeClr val="tx1"/>
                </a:solidFill>
                <a:effectLst/>
                <a:latin typeface="Aino" panose="02000603040504020204" pitchFamily="50" charset="0"/>
              </a:rPr>
              <a:t>10. Electronic ID</a:t>
            </a:r>
            <a:endParaRPr lang="et-EE" sz="1000" kern="1200" dirty="0">
              <a:solidFill>
                <a:schemeClr val="tx1"/>
              </a:solidFill>
              <a:effectLst/>
              <a:latin typeface="Aino" panose="02000603040504020204" pitchFamily="50" charset="0"/>
            </a:endParaRPr>
          </a:p>
          <a:p>
            <a:pPr>
              <a:lnSpc>
                <a:spcPct val="114000"/>
              </a:lnSpc>
            </a:pPr>
            <a:r>
              <a:rPr lang="en-GB" sz="1000" kern="1200" dirty="0">
                <a:solidFill>
                  <a:schemeClr val="tx1"/>
                </a:solidFill>
                <a:effectLst/>
                <a:latin typeface="Aino" panose="02000603040504020204" pitchFamily="50" charset="0"/>
              </a:rPr>
              <a:t> </a:t>
            </a:r>
            <a:endParaRPr lang="et-EE" sz="1000" kern="1200" dirty="0">
              <a:solidFill>
                <a:schemeClr val="tx1"/>
              </a:solidFill>
              <a:effectLst/>
              <a:latin typeface="Aino" panose="02000603040504020204" pitchFamily="50" charset="0"/>
            </a:endParaRPr>
          </a:p>
          <a:p>
            <a:pPr marL="0" lvl="0" indent="0">
              <a:lnSpc>
                <a:spcPct val="114000"/>
              </a:lnSpc>
              <a:buFont typeface="Arial" panose="020B0604020202020204" pitchFamily="34" charset="0"/>
              <a:buNone/>
            </a:pPr>
            <a:r>
              <a:rPr lang="en-GB" sz="1000" i="1" u="none" strike="noStrike" dirty="0">
                <a:effectLst/>
                <a:latin typeface="Aino" panose="02000603040504020204" pitchFamily="50" charset="0"/>
              </a:rPr>
              <a:t>Intro: </a:t>
            </a:r>
            <a:r>
              <a:rPr lang="en-GB" sz="1000" u="none" strike="noStrike" dirty="0">
                <a:effectLst/>
                <a:latin typeface="Aino" panose="02000603040504020204" pitchFamily="50" charset="0"/>
              </a:rPr>
              <a:t>Electronic ID was the first cornerstone of e-Estonia and enables Estonian citizens to benefit from convenient, safe and fast hassle-free e-services. </a:t>
            </a:r>
            <a:endParaRPr lang="et-EE" sz="1000" u="none" strike="noStrike" dirty="0">
              <a:effectLst/>
              <a:latin typeface="Aino" panose="02000603040504020204" pitchFamily="50" charset="0"/>
            </a:endParaRPr>
          </a:p>
          <a:p>
            <a:pPr marL="171450" lvl="0" indent="-171450">
              <a:lnSpc>
                <a:spcPct val="114000"/>
              </a:lnSpc>
              <a:buFont typeface="Arial" panose="020B0604020202020204" pitchFamily="34" charset="0"/>
              <a:buChar char="•"/>
            </a:pPr>
            <a:r>
              <a:rPr lang="en-GB" sz="1000" u="none" strike="noStrike" dirty="0">
                <a:effectLst/>
                <a:latin typeface="Aino" panose="02000603040504020204" pitchFamily="50" charset="0"/>
              </a:rPr>
              <a:t>9</a:t>
            </a:r>
            <a:r>
              <a:rPr lang="et-EE" sz="1000" u="none" strike="noStrike" dirty="0">
                <a:effectLst/>
                <a:latin typeface="Aino" panose="02000603040504020204" pitchFamily="50" charset="0"/>
              </a:rPr>
              <a:t>8</a:t>
            </a:r>
            <a:r>
              <a:rPr lang="en-GB" sz="1000" u="none" strike="noStrike" dirty="0">
                <a:effectLst/>
                <a:latin typeface="Aino" panose="02000603040504020204" pitchFamily="50" charset="0"/>
              </a:rPr>
              <a:t>% have e-ID, celebrating 15 years – Nearly every one of Estonia's 1.3 million citizens has an ID card, which is a mandatory national card with a chip that carries embedded files and can function as definitive proof of ID in an electronic environment. The ID card applies to the highest EU standards and provides citizens with digital access to all of Estonia’s secure e-services, releasing them from bureaucracy and making daily tasks faster and more comfortable, whether we are talking about banking or business operations, signing documents or obtaining a digital medical prescription.</a:t>
            </a:r>
          </a:p>
          <a:p>
            <a:pPr marL="171450" lvl="0" indent="-171450">
              <a:lnSpc>
                <a:spcPct val="114000"/>
              </a:lnSpc>
              <a:buFont typeface="Arial" panose="020B0604020202020204" pitchFamily="34" charset="0"/>
              <a:buChar char="•"/>
            </a:pPr>
            <a:r>
              <a:rPr lang="en-US" sz="1000" u="none" strike="noStrike" dirty="0" err="1">
                <a:effectLst/>
                <a:latin typeface="Aino" panose="02000603040504020204" pitchFamily="50" charset="0"/>
              </a:rPr>
              <a:t>eIDAS</a:t>
            </a:r>
            <a:r>
              <a:rPr lang="en-US" sz="1000" u="none" strike="noStrike" dirty="0">
                <a:effectLst/>
                <a:latin typeface="Aino" panose="02000603040504020204" pitchFamily="50" charset="0"/>
              </a:rPr>
              <a:t> assurance level „</a:t>
            </a:r>
            <a:r>
              <a:rPr lang="en-US" sz="1000" i="1" u="none" strike="noStrike" dirty="0">
                <a:effectLst/>
                <a:latin typeface="Aino" panose="02000603040504020204" pitchFamily="50" charset="0"/>
              </a:rPr>
              <a:t>high</a:t>
            </a:r>
            <a:r>
              <a:rPr lang="en-US" sz="1000" u="none" strike="noStrike" dirty="0">
                <a:effectLst/>
                <a:latin typeface="Aino" panose="02000603040504020204" pitchFamily="50" charset="0"/>
              </a:rPr>
              <a:t>“</a:t>
            </a:r>
          </a:p>
          <a:p>
            <a:pPr marL="628650" lvl="1" indent="-171450">
              <a:lnSpc>
                <a:spcPct val="114000"/>
              </a:lnSpc>
              <a:buFont typeface="Arial" panose="020B0604020202020204" pitchFamily="34" charset="0"/>
              <a:buChar char="•"/>
            </a:pPr>
            <a:r>
              <a:rPr lang="en-US" sz="1000" u="none" strike="noStrike" dirty="0">
                <a:effectLst/>
                <a:latin typeface="Aino" panose="02000603040504020204" pitchFamily="50" charset="0"/>
              </a:rPr>
              <a:t>What is </a:t>
            </a:r>
            <a:r>
              <a:rPr lang="en-US" sz="1000" u="none" strike="noStrike" dirty="0" err="1">
                <a:effectLst/>
                <a:latin typeface="Aino" panose="02000603040504020204" pitchFamily="50" charset="0"/>
              </a:rPr>
              <a:t>eIDAS</a:t>
            </a:r>
            <a:r>
              <a:rPr lang="en-US" sz="1000" u="none" strike="noStrike" dirty="0">
                <a:effectLst/>
                <a:latin typeface="Aino" panose="02000603040504020204" pitchFamily="50" charset="0"/>
              </a:rPr>
              <a:t>? In 2014 the European Union adopted the so-called </a:t>
            </a:r>
            <a:r>
              <a:rPr lang="en-US" sz="1000" u="none" strike="noStrike" dirty="0" err="1">
                <a:effectLst/>
                <a:latin typeface="Aino" panose="02000603040504020204" pitchFamily="50" charset="0"/>
              </a:rPr>
              <a:t>eIDAS</a:t>
            </a:r>
            <a:r>
              <a:rPr lang="en-US" sz="1000" u="none" strike="noStrike" dirty="0">
                <a:effectLst/>
                <a:latin typeface="Aino" panose="02000603040504020204" pitchFamily="50" charset="0"/>
              </a:rPr>
              <a:t> regulation, which redesigned cross-border identification and trust services in the EU. Digital identification carries enormous potential both socially and economically. However, being able to </a:t>
            </a:r>
            <a:r>
              <a:rPr lang="en-US" sz="1000" u="none" strike="noStrike" dirty="0" err="1">
                <a:effectLst/>
                <a:latin typeface="Aino" panose="02000603040504020204" pitchFamily="50" charset="0"/>
              </a:rPr>
              <a:t>to</a:t>
            </a:r>
            <a:r>
              <a:rPr lang="en-US" sz="1000" u="none" strike="noStrike" dirty="0">
                <a:effectLst/>
                <a:latin typeface="Aino" panose="02000603040504020204" pitchFamily="50" charset="0"/>
              </a:rPr>
              <a:t> digitally identify your person has until now been a typical cross-border problem due to several issues, such as technical </a:t>
            </a:r>
            <a:r>
              <a:rPr lang="en-US" sz="1000" u="none" strike="noStrike" dirty="0" err="1">
                <a:effectLst/>
                <a:latin typeface="Aino" panose="02000603040504020204" pitchFamily="50" charset="0"/>
              </a:rPr>
              <a:t>incompability</a:t>
            </a:r>
            <a:r>
              <a:rPr lang="en-US" sz="1000" u="none" strike="noStrike" dirty="0">
                <a:effectLst/>
                <a:latin typeface="Aino" panose="02000603040504020204" pitchFamily="50" charset="0"/>
              </a:rPr>
              <a:t> and security concerns. Keeping that in mind, we are delighted and excited about the fact that in 2018, the Estonian national e-ID has been granted the highest assurance level under the </a:t>
            </a:r>
            <a:r>
              <a:rPr lang="en-US" sz="1000" u="none" strike="noStrike" dirty="0" err="1">
                <a:effectLst/>
                <a:latin typeface="Aino" panose="02000603040504020204" pitchFamily="50" charset="0"/>
              </a:rPr>
              <a:t>eIDAS</a:t>
            </a:r>
            <a:r>
              <a:rPr lang="en-US" sz="1000" u="none" strike="noStrike" dirty="0">
                <a:effectLst/>
                <a:latin typeface="Aino" panose="02000603040504020204" pitchFamily="50" charset="0"/>
              </a:rPr>
              <a:t> regulation.</a:t>
            </a:r>
          </a:p>
          <a:p>
            <a:pPr marL="628650" lvl="1" indent="-171450">
              <a:lnSpc>
                <a:spcPct val="114000"/>
              </a:lnSpc>
              <a:buFont typeface="Arial" panose="020B0604020202020204" pitchFamily="34" charset="0"/>
              <a:buChar char="•"/>
            </a:pPr>
            <a:r>
              <a:rPr lang="en-US" sz="1000" u="none" strike="noStrike" dirty="0">
                <a:effectLst/>
                <a:latin typeface="Aino" panose="02000603040504020204" pitchFamily="50" charset="0"/>
              </a:rPr>
              <a:t>What does that mean? This means nothing less than the fact that whenever a member state allows their own citizens to access a public service using digital identification, Estonian cardholders will be able to access the very same public services across the European Union with their own Estonian ID or even with an e-residency ID-card in just a few years, after the regulation’s implementation period has expired. This will save time and costs for anyone who plans to live, study, work or become an entrepreneur in one or more EU member states.</a:t>
            </a:r>
            <a:endParaRPr lang="et-EE" sz="1000" u="none" strike="noStrike" dirty="0">
              <a:effectLst/>
              <a:latin typeface="Aino" panose="02000603040504020204" pitchFamily="50" charset="0"/>
            </a:endParaRPr>
          </a:p>
          <a:p>
            <a:pPr marL="171450" lvl="0" indent="-171450">
              <a:lnSpc>
                <a:spcPct val="114000"/>
              </a:lnSpc>
              <a:buFont typeface="Arial" panose="020B0604020202020204" pitchFamily="34" charset="0"/>
              <a:buChar char="•"/>
            </a:pPr>
            <a:r>
              <a:rPr lang="et-EE" sz="1000" u="none" strike="noStrike" dirty="0">
                <a:effectLst/>
                <a:latin typeface="Aino" panose="02000603040504020204" pitchFamily="50" charset="0"/>
              </a:rPr>
              <a:t>13</a:t>
            </a:r>
            <a:r>
              <a:rPr lang="en-GB" sz="1000" u="none" strike="noStrike" dirty="0">
                <a:effectLst/>
                <a:latin typeface="Aino" panose="02000603040504020204" pitchFamily="50" charset="0"/>
              </a:rPr>
              <a:t>% have mobile-ID – Mobile-ID allows people to use a mobile phone as a form of secure digital ID. Like the ID-card, it can be used to access secure e-services and digitally sign documents, but has the added advantage of not requiring a card reader, since it works via a mobile phone’s SIM card.</a:t>
            </a:r>
            <a:endParaRPr lang="et-EE" sz="1000" u="none" strike="noStrike" dirty="0">
              <a:effectLst/>
              <a:latin typeface="Aino" panose="02000603040504020204" pitchFamily="50" charset="0"/>
            </a:endParaRPr>
          </a:p>
          <a:p>
            <a:pPr marL="171450" lvl="0" indent="-171450">
              <a:lnSpc>
                <a:spcPct val="114000"/>
              </a:lnSpc>
              <a:buFont typeface="Arial" panose="020B0604020202020204" pitchFamily="34" charset="0"/>
              <a:buChar char="•"/>
            </a:pPr>
            <a:r>
              <a:rPr lang="en-GB" sz="1000" u="none" strike="noStrike" dirty="0">
                <a:effectLst/>
                <a:latin typeface="Aino" panose="02000603040504020204" pitchFamily="50" charset="0"/>
              </a:rPr>
              <a:t>1</a:t>
            </a:r>
            <a:r>
              <a:rPr lang="et-EE" sz="1000" u="none" strike="noStrike" dirty="0">
                <a:effectLst/>
                <a:latin typeface="Aino" panose="02000603040504020204" pitchFamily="50" charset="0"/>
              </a:rPr>
              <a:t>6</a:t>
            </a:r>
            <a:r>
              <a:rPr lang="en-GB" sz="1000" u="none" strike="noStrike" dirty="0">
                <a:effectLst/>
                <a:latin typeface="Aino" panose="02000603040504020204" pitchFamily="50" charset="0"/>
              </a:rPr>
              <a:t>% have smart-ID – One of Estonia’s latest ID-solutions is Smart-ID, which is a convenient mobile application that works as an identification solution for anyone that does not have a SIM card in their smart device but needs to securely prove their online identity. As a simple, easy to use and convenient alternative to bank code cards, with Smart-ID you can log in to financial sector e-services and confirm transactions and agreements. You can use Smart-ID on smartphones and tablets. When using Smart-ID, you only need a Wi-Fi network or mobile internet connection, no data roaming is necessary.</a:t>
            </a:r>
            <a:endParaRPr lang="et-EE" sz="1000" u="none" strike="noStrike" dirty="0">
              <a:effectLst/>
              <a:latin typeface="Aino" panose="02000603040504020204" pitchFamily="50" charset="0"/>
            </a:endParaRPr>
          </a:p>
          <a:p>
            <a:pPr marL="171450" lvl="0" indent="-171450">
              <a:lnSpc>
                <a:spcPct val="114000"/>
              </a:lnSpc>
              <a:buFont typeface="Arial" panose="020B0604020202020204" pitchFamily="34" charset="0"/>
              <a:buChar char="•"/>
            </a:pPr>
            <a:r>
              <a:rPr lang="en-GB" sz="1000" u="none" strike="noStrike" dirty="0">
                <a:effectLst/>
                <a:latin typeface="Aino" panose="02000603040504020204" pitchFamily="50" charset="0"/>
              </a:rPr>
              <a:t>e-Residency – Estonian e-Residents also receive a digital ID card that provides everything necessary for managing company in Estonia: a government-issued digital identity, secure access to e-services, and the ability to sign and authenticate documents digitally. However, the digital ID is not a physical identification or travel document, nor visa or citizenship and does not display a photo.</a:t>
            </a:r>
            <a:endParaRPr lang="et-EE" sz="1000" u="none" strike="noStrike" dirty="0">
              <a:effectLst/>
              <a:latin typeface="Aino" panose="02000603040504020204" pitchFamily="50" charset="0"/>
            </a:endParaRPr>
          </a:p>
        </p:txBody>
      </p:sp>
      <p:sp>
        <p:nvSpPr>
          <p:cNvPr id="4" name="Slide Number Placeholder 3"/>
          <p:cNvSpPr>
            <a:spLocks noGrp="1"/>
          </p:cNvSpPr>
          <p:nvPr>
            <p:ph type="sldNum" sz="quarter" idx="10"/>
          </p:nvPr>
        </p:nvSpPr>
        <p:spPr/>
        <p:txBody>
          <a:bodyPr/>
          <a:lstStyle/>
          <a:p>
            <a:fld id="{905D3CC1-999D-4C69-A5AD-E3FB9D73205D}" type="slidenum">
              <a:rPr lang="et-EE" sz="1000" smtClean="0">
                <a:latin typeface="Aino" panose="02000603040504020204" pitchFamily="50" charset="0"/>
              </a:rPr>
              <a:t>4</a:t>
            </a:fld>
            <a:endParaRPr lang="et-EE" sz="1000" dirty="0">
              <a:latin typeface="Aino" panose="02000603040504020204" pitchFamily="50" charset="0"/>
            </a:endParaRPr>
          </a:p>
        </p:txBody>
      </p:sp>
    </p:spTree>
    <p:extLst>
      <p:ext uri="{BB962C8B-B14F-4D97-AF65-F5344CB8AC3E}">
        <p14:creationId xmlns:p14="http://schemas.microsoft.com/office/powerpoint/2010/main" val="1112927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en-GB" sz="1000" kern="1200" dirty="0">
                <a:solidFill>
                  <a:schemeClr val="tx1"/>
                </a:solidFill>
                <a:effectLst/>
                <a:latin typeface="Aino" panose="02000603040504020204" pitchFamily="50" charset="0"/>
              </a:rPr>
              <a:t>6. Principles of Estonian e-governance</a:t>
            </a:r>
            <a:endParaRPr lang="et-EE" sz="1000" kern="1200" dirty="0">
              <a:solidFill>
                <a:schemeClr val="tx1"/>
              </a:solidFill>
              <a:effectLst/>
              <a:latin typeface="Aino" panose="02000603040504020204" pitchFamily="50" charset="0"/>
            </a:endParaRPr>
          </a:p>
          <a:p>
            <a:pPr>
              <a:lnSpc>
                <a:spcPct val="114000"/>
              </a:lnSpc>
            </a:pPr>
            <a:r>
              <a:rPr lang="en-GB" sz="1000" kern="1200" dirty="0">
                <a:solidFill>
                  <a:schemeClr val="tx1"/>
                </a:solidFill>
                <a:effectLst/>
                <a:latin typeface="Aino" panose="02000603040504020204" pitchFamily="50" charset="0"/>
              </a:rPr>
              <a:t> </a:t>
            </a:r>
            <a:endParaRPr lang="et-EE" sz="1000" kern="1200" dirty="0">
              <a:solidFill>
                <a:schemeClr val="tx1"/>
              </a:solidFill>
              <a:effectLst/>
              <a:latin typeface="Aino" panose="02000603040504020204" pitchFamily="50" charset="0"/>
            </a:endParaRPr>
          </a:p>
          <a:p>
            <a:pPr marL="171450" lvl="0" indent="-171450">
              <a:lnSpc>
                <a:spcPct val="114000"/>
              </a:lnSpc>
              <a:buFont typeface="Arial" panose="020B0604020202020204" pitchFamily="34" charset="0"/>
              <a:buChar char="•"/>
            </a:pPr>
            <a:r>
              <a:rPr lang="en-GB" sz="1000" u="none" strike="noStrike" dirty="0">
                <a:effectLst/>
                <a:latin typeface="Aino" panose="02000603040504020204" pitchFamily="50" charset="0"/>
              </a:rPr>
              <a:t>Once-only – The data are only collected once by one specific institution, eliminating duplicate data and bureaucracy (e.g. the need to file the same data for different public institutions several times).</a:t>
            </a:r>
            <a:endParaRPr lang="et-EE" sz="1000" u="none" strike="noStrike" dirty="0">
              <a:effectLst/>
              <a:latin typeface="Aino" panose="02000603040504020204" pitchFamily="50" charset="0"/>
            </a:endParaRPr>
          </a:p>
          <a:p>
            <a:pPr marL="171450" lvl="0" indent="-171450">
              <a:lnSpc>
                <a:spcPct val="114000"/>
              </a:lnSpc>
              <a:buFont typeface="Arial" panose="020B0604020202020204" pitchFamily="34" charset="0"/>
              <a:buChar char="•"/>
            </a:pPr>
            <a:r>
              <a:rPr lang="en-GB" sz="1000" u="none" strike="noStrike" dirty="0">
                <a:effectLst/>
                <a:latin typeface="Aino" panose="02000603040504020204" pitchFamily="50" charset="0"/>
              </a:rPr>
              <a:t>Digital-by-default – It is always a priority to fill and file documents digitally and work continuously on automating public services. Even terminology in our legislation today refers to digital information (not only information on “paper”). Meanwhile, the digital society has no legacy, meaning that there is a continuous legal change and organic improvement of the technology and law.</a:t>
            </a:r>
            <a:endParaRPr lang="et-EE" sz="1000" u="none" strike="noStrike" dirty="0">
              <a:effectLst/>
              <a:latin typeface="Aino" panose="02000603040504020204" pitchFamily="50" charset="0"/>
            </a:endParaRPr>
          </a:p>
          <a:p>
            <a:pPr marL="171450" lvl="0" indent="-171450">
              <a:lnSpc>
                <a:spcPct val="114000"/>
              </a:lnSpc>
              <a:buFont typeface="Arial" panose="020B0604020202020204" pitchFamily="34" charset="0"/>
              <a:buChar char="•"/>
            </a:pPr>
            <a:r>
              <a:rPr lang="en-GB" sz="1000" u="none" strike="noStrike" dirty="0">
                <a:effectLst/>
                <a:latin typeface="Aino" panose="02000603040504020204" pitchFamily="50" charset="0"/>
              </a:rPr>
              <a:t>Transparency-by-design – All the data exchanges, M2M communications, data at rest, and log files are independently and fully accountable thanks to KSI Blockchain technology. With KSI Blockchain deployed in Estonian government networks, history cannot be rewritten by anybody and the authenticity of the electronic data can be mathematically proven. It means that no-one – not hackers, not system administrators, and not even the government itself – can manipulate the data and get away with it. </a:t>
            </a:r>
            <a:endParaRPr lang="et-EE" sz="1000" u="none" strike="noStrike" dirty="0">
              <a:effectLst/>
              <a:latin typeface="Aino" panose="02000603040504020204" pitchFamily="50" charset="0"/>
            </a:endParaRPr>
          </a:p>
          <a:p>
            <a:pPr marL="171450" lvl="0" indent="-171450">
              <a:lnSpc>
                <a:spcPct val="114000"/>
              </a:lnSpc>
              <a:buFont typeface="Arial" panose="020B0604020202020204" pitchFamily="34" charset="0"/>
              <a:buChar char="•"/>
            </a:pPr>
            <a:r>
              <a:rPr lang="en-GB" sz="1000" u="none" strike="noStrike" dirty="0">
                <a:effectLst/>
                <a:latin typeface="Aino" panose="02000603040504020204" pitchFamily="50" charset="0"/>
              </a:rPr>
              <a:t>Open internet (or platform) – Any institution can use the infrastructure and it works as an open source. There’s no central database and every stakeholder, whether it is a government department, a ministry or a business, gets to choose its own system in its own time. However, all the elements in the system are able to exchange data securely and work smoothly together. </a:t>
            </a:r>
            <a:endParaRPr lang="et-EE" sz="1000" u="none" strike="noStrike" dirty="0">
              <a:effectLst/>
              <a:latin typeface="Aino" panose="02000603040504020204" pitchFamily="50" charset="0"/>
            </a:endParaRPr>
          </a:p>
        </p:txBody>
      </p:sp>
      <p:sp>
        <p:nvSpPr>
          <p:cNvPr id="4" name="Slide Number Placeholder 3"/>
          <p:cNvSpPr>
            <a:spLocks noGrp="1"/>
          </p:cNvSpPr>
          <p:nvPr>
            <p:ph type="sldNum" sz="quarter" idx="10"/>
          </p:nvPr>
        </p:nvSpPr>
        <p:spPr/>
        <p:txBody>
          <a:bodyPr/>
          <a:lstStyle/>
          <a:p>
            <a:fld id="{905D3CC1-999D-4C69-A5AD-E3FB9D73205D}" type="slidenum">
              <a:rPr lang="et-EE" sz="1000" smtClean="0">
                <a:latin typeface="Aino" panose="02000603040504020204" pitchFamily="50" charset="0"/>
              </a:rPr>
              <a:t>5</a:t>
            </a:fld>
            <a:endParaRPr lang="et-EE" sz="1000" dirty="0">
              <a:latin typeface="Aino" panose="02000603040504020204" pitchFamily="50" charset="0"/>
            </a:endParaRPr>
          </a:p>
        </p:txBody>
      </p:sp>
    </p:spTree>
    <p:extLst>
      <p:ext uri="{BB962C8B-B14F-4D97-AF65-F5344CB8AC3E}">
        <p14:creationId xmlns:p14="http://schemas.microsoft.com/office/powerpoint/2010/main" val="1775744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en-GB" sz="1000" kern="1200" dirty="0">
                <a:solidFill>
                  <a:schemeClr val="tx1"/>
                </a:solidFill>
                <a:effectLst/>
                <a:latin typeface="Aino" panose="02000603040504020204" pitchFamily="50" charset="0"/>
              </a:rPr>
              <a:t>11.Data exchange</a:t>
            </a:r>
            <a:endParaRPr lang="et-EE" sz="1000" kern="1200" dirty="0">
              <a:solidFill>
                <a:schemeClr val="tx1"/>
              </a:solidFill>
              <a:effectLst/>
              <a:latin typeface="Aino" panose="02000603040504020204" pitchFamily="50" charset="0"/>
            </a:endParaRPr>
          </a:p>
          <a:p>
            <a:pPr>
              <a:lnSpc>
                <a:spcPct val="114000"/>
              </a:lnSpc>
            </a:pPr>
            <a:r>
              <a:rPr lang="en-GB" sz="1000" kern="1200" dirty="0">
                <a:solidFill>
                  <a:schemeClr val="tx1"/>
                </a:solidFill>
                <a:effectLst/>
                <a:latin typeface="Aino" panose="02000603040504020204" pitchFamily="50" charset="0"/>
              </a:rPr>
              <a:t> </a:t>
            </a:r>
            <a:endParaRPr lang="et-EE" sz="1000" kern="1200" dirty="0">
              <a:solidFill>
                <a:schemeClr val="tx1"/>
              </a:solidFill>
              <a:effectLst/>
              <a:latin typeface="Aino" panose="02000603040504020204" pitchFamily="50" charset="0"/>
            </a:endParaRPr>
          </a:p>
          <a:p>
            <a:pPr marL="0" lvl="0" indent="0">
              <a:lnSpc>
                <a:spcPct val="114000"/>
              </a:lnSpc>
              <a:buFont typeface="Arial" panose="020B0604020202020204" pitchFamily="34" charset="0"/>
              <a:buNone/>
            </a:pPr>
            <a:r>
              <a:rPr lang="en-GB" sz="1000" i="1" u="none" strike="noStrike" dirty="0">
                <a:effectLst/>
                <a:latin typeface="Aino" panose="02000603040504020204" pitchFamily="50" charset="0"/>
              </a:rPr>
              <a:t>Intro: </a:t>
            </a:r>
            <a:r>
              <a:rPr lang="en-GB" sz="1000" u="none" strike="noStrike" dirty="0">
                <a:effectLst/>
                <a:latin typeface="Aino" panose="02000603040504020204" pitchFamily="50" charset="0"/>
              </a:rPr>
              <a:t>Another cornerstone of e-Estonia is the X-Road data exchange system, which works like an open source highway for data traffic. X-Road interconnects public and private databases, which are held in a distributed manner. While every institution manages it’s own processes, government institutions can decide independently which platforms and technologies they use over X-Road.</a:t>
            </a:r>
            <a:endParaRPr lang="et-EE" sz="1000" u="none" strike="noStrike" dirty="0">
              <a:effectLst/>
              <a:latin typeface="Aino" panose="02000603040504020204" pitchFamily="50" charset="0"/>
            </a:endParaRPr>
          </a:p>
          <a:p>
            <a:pPr marL="171450" lvl="0" indent="-171450">
              <a:lnSpc>
                <a:spcPct val="114000"/>
              </a:lnSpc>
              <a:buFont typeface="Arial" panose="020B0604020202020204" pitchFamily="34" charset="0"/>
              <a:buChar char="•"/>
            </a:pPr>
            <a:r>
              <a:rPr lang="en-GB" sz="1000" u="none" strike="noStrike" dirty="0">
                <a:effectLst/>
                <a:latin typeface="Aino" panose="02000603040504020204" pitchFamily="50" charset="0"/>
              </a:rPr>
              <a:t>Saving 800 years annually – While working as the open-source backbone of e-Estonia, X-Road is an invisible yet crucial environment that allows the nation’s various e-service databases, both in the public and private sectors, to link up and operate in harmony, and saves more than 800 years of working time for the state and citizens annually. Bear in mind the unique aspect of e-Estonia is that it lacks a centralized or master database – all information is held in a distributed data system and can be exchanged instantly upon request, providing access 24/7. </a:t>
            </a:r>
            <a:endParaRPr lang="et-EE" sz="1000" u="none" strike="noStrike" dirty="0">
              <a:effectLst/>
              <a:latin typeface="Aino" panose="02000603040504020204" pitchFamily="50" charset="0"/>
            </a:endParaRPr>
          </a:p>
          <a:p>
            <a:pPr marL="171450" lvl="0" indent="-171450">
              <a:lnSpc>
                <a:spcPct val="114000"/>
              </a:lnSpc>
              <a:buFont typeface="Arial" panose="020B0604020202020204" pitchFamily="34" charset="0"/>
              <a:buChar char="•"/>
            </a:pPr>
            <a:r>
              <a:rPr lang="en-GB" sz="1000" u="none" strike="noStrike" dirty="0">
                <a:effectLst/>
                <a:latin typeface="Aino" panose="02000603040504020204" pitchFamily="50" charset="0"/>
              </a:rPr>
              <a:t>Over 900 connected organizations, databases – Over 900 organizations and enterprises in Estonia use X-Road daily. </a:t>
            </a:r>
            <a:endParaRPr lang="et-EE" sz="1000" u="none" strike="noStrike" dirty="0">
              <a:effectLst/>
              <a:latin typeface="Aino" panose="02000603040504020204" pitchFamily="50" charset="0"/>
            </a:endParaRPr>
          </a:p>
          <a:p>
            <a:pPr marL="628650" lvl="1" indent="-171450">
              <a:lnSpc>
                <a:spcPct val="114000"/>
              </a:lnSpc>
              <a:buFont typeface="Arial" panose="020B0604020202020204" pitchFamily="34" charset="0"/>
              <a:buChar char="•"/>
            </a:pPr>
            <a:r>
              <a:rPr lang="en-GB" sz="1000" u="none" strike="noStrike" dirty="0">
                <a:effectLst/>
                <a:latin typeface="Aino" panose="02000603040504020204" pitchFamily="50" charset="0"/>
              </a:rPr>
              <a:t>For example, while using </a:t>
            </a:r>
            <a:r>
              <a:rPr lang="en-GB" sz="1000" u="none" strike="noStrike" dirty="0" err="1">
                <a:effectLst/>
                <a:latin typeface="Aino" panose="02000603040504020204" pitchFamily="50" charset="0"/>
              </a:rPr>
              <a:t>eID</a:t>
            </a:r>
            <a:r>
              <a:rPr lang="en-GB" sz="1000" u="none" strike="noStrike" dirty="0">
                <a:effectLst/>
                <a:latin typeface="Aino" panose="02000603040504020204" pitchFamily="50" charset="0"/>
              </a:rPr>
              <a:t> and logging into the Tax and Customs Board portal, one can give permission to the system to take necessary data automatically from the Population Register and create a connection with a person’s bank account in order to pay the necessary taxes in the required amounts. In this way a pre-filled tax declaration is prepared that can be submitted with a click. All this together takes about 3 minutes while data from different portals can be viewed or accessed only by the relevant citizen (e.g. TCB cannot see your account balance in the bank etc.).</a:t>
            </a:r>
            <a:endParaRPr lang="et-EE" sz="1000" u="none" strike="noStrike" dirty="0">
              <a:effectLst/>
              <a:latin typeface="Aino" panose="02000603040504020204" pitchFamily="50" charset="0"/>
            </a:endParaRPr>
          </a:p>
          <a:p>
            <a:pPr marL="171450" lvl="0" indent="-171450">
              <a:lnSpc>
                <a:spcPct val="114000"/>
              </a:lnSpc>
              <a:buFont typeface="Arial" panose="020B0604020202020204" pitchFamily="34" charset="0"/>
              <a:buChar char="•"/>
            </a:pPr>
            <a:r>
              <a:rPr lang="en-GB" sz="1000" u="none" strike="noStrike" dirty="0">
                <a:effectLst/>
                <a:latin typeface="Aino" panose="02000603040504020204" pitchFamily="50" charset="0"/>
              </a:rPr>
              <a:t>Over 500 million transactions per year – this is all done without the need to print out any papers or drive anywhere. All you need is a suitable ID for your device and an internet connection. </a:t>
            </a:r>
            <a:endParaRPr lang="et-EE" sz="1000" u="none" strike="noStrike" dirty="0">
              <a:effectLst/>
              <a:latin typeface="Aino" panose="02000603040504020204" pitchFamily="50" charset="0"/>
            </a:endParaRPr>
          </a:p>
          <a:p>
            <a:pPr marL="171450" lvl="0" indent="-171450">
              <a:lnSpc>
                <a:spcPct val="114000"/>
              </a:lnSpc>
              <a:buFont typeface="Arial" panose="020B0604020202020204" pitchFamily="34" charset="0"/>
              <a:buChar char="•"/>
            </a:pPr>
            <a:r>
              <a:rPr lang="en-GB" sz="1000" u="none" strike="noStrike" dirty="0">
                <a:effectLst/>
                <a:latin typeface="Aino" panose="02000603040504020204" pitchFamily="50" charset="0"/>
              </a:rPr>
              <a:t>Today, Estonia has shared its e-governance journey with 60 governments and exported its solutions to over 130 countries around the world. For example, it has exported its digital knowledge to Finland, Oman, Ukraine, the Faroe Islands, Macedonia, Albania, Moldova, Palestine, Montenegro, Namibia, Tunisia, Georgia, Armenia, Kyrgyzstan, India, Cyprus and Azerbaijan among the others. Besides exporting its knowledge, Estonia is the 1st in the world to interconnect decentralized components of the state and public sector databases on an international level. A public sector data exchange facility between Finland and Estonia was created in 2017. This means that in the future health or education data on Estonian citizens can also be accessed by the Finnish government or private sector, regardless of whether the person is living in Estonia or Finland. Hopefully cross-border data exchange will soon become possible between all European countries.</a:t>
            </a:r>
            <a:endParaRPr lang="et-EE" sz="1000" u="none" strike="noStrike" dirty="0">
              <a:effectLst/>
              <a:latin typeface="Aino" panose="02000603040504020204" pitchFamily="50" charset="0"/>
            </a:endParaRPr>
          </a:p>
        </p:txBody>
      </p:sp>
      <p:sp>
        <p:nvSpPr>
          <p:cNvPr id="4" name="Slide Number Placeholder 3"/>
          <p:cNvSpPr>
            <a:spLocks noGrp="1"/>
          </p:cNvSpPr>
          <p:nvPr>
            <p:ph type="sldNum" sz="quarter" idx="10"/>
          </p:nvPr>
        </p:nvSpPr>
        <p:spPr>
          <a:xfrm>
            <a:off x="3884613" y="8873067"/>
            <a:ext cx="2971800" cy="270934"/>
          </a:xfrm>
        </p:spPr>
        <p:txBody>
          <a:bodyPr/>
          <a:lstStyle/>
          <a:p>
            <a:fld id="{905D3CC1-999D-4C69-A5AD-E3FB9D73205D}" type="slidenum">
              <a:rPr lang="et-EE" sz="1000" smtClean="0">
                <a:latin typeface="Aino" panose="02000603040504020204" pitchFamily="50" charset="0"/>
              </a:rPr>
              <a:t>6</a:t>
            </a:fld>
            <a:endParaRPr lang="et-EE" sz="1000">
              <a:latin typeface="Aino" panose="02000603040504020204" pitchFamily="50" charset="0"/>
            </a:endParaRPr>
          </a:p>
        </p:txBody>
      </p:sp>
    </p:spTree>
    <p:extLst>
      <p:ext uri="{BB962C8B-B14F-4D97-AF65-F5344CB8AC3E}">
        <p14:creationId xmlns:p14="http://schemas.microsoft.com/office/powerpoint/2010/main" val="2140770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10"/>
          </p:nvPr>
        </p:nvSpPr>
        <p:spPr/>
        <p:txBody>
          <a:bodyPr/>
          <a:lstStyle/>
          <a:p>
            <a:fld id="{BEC44322-FC77-44E5-8FC8-432A7CCDB3B8}" type="slidenum">
              <a:rPr lang="et-EE" smtClean="0">
                <a:solidFill>
                  <a:prstClr val="black"/>
                </a:solidFill>
              </a:rPr>
              <a:pPr/>
              <a:t>7</a:t>
            </a:fld>
            <a:endParaRPr lang="et-EE">
              <a:solidFill>
                <a:prstClr val="black"/>
              </a:solidFill>
            </a:endParaRPr>
          </a:p>
        </p:txBody>
      </p:sp>
    </p:spTree>
    <p:extLst>
      <p:ext uri="{BB962C8B-B14F-4D97-AF65-F5344CB8AC3E}">
        <p14:creationId xmlns:p14="http://schemas.microsoft.com/office/powerpoint/2010/main" val="3622639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LHV</a:t>
            </a:r>
          </a:p>
          <a:p>
            <a:r>
              <a:rPr lang="et-EE" dirty="0"/>
              <a:t>Aruandlus 3.0</a:t>
            </a:r>
          </a:p>
        </p:txBody>
      </p:sp>
      <p:sp>
        <p:nvSpPr>
          <p:cNvPr id="4" name="Slide Number Placeholder 3"/>
          <p:cNvSpPr>
            <a:spLocks noGrp="1"/>
          </p:cNvSpPr>
          <p:nvPr>
            <p:ph type="sldNum" sz="quarter" idx="10"/>
          </p:nvPr>
        </p:nvSpPr>
        <p:spPr/>
        <p:txBody>
          <a:bodyPr/>
          <a:lstStyle/>
          <a:p>
            <a:fld id="{5003FC2F-D56F-4D2E-BCDB-79C198737EDA}" type="slidenum">
              <a:rPr lang="et-EE" smtClean="0">
                <a:solidFill>
                  <a:prstClr val="black"/>
                </a:solidFill>
              </a:rPr>
              <a:pPr/>
              <a:t>10</a:t>
            </a:fld>
            <a:endParaRPr lang="et-EE">
              <a:solidFill>
                <a:prstClr val="black"/>
              </a:solidFill>
            </a:endParaRPr>
          </a:p>
        </p:txBody>
      </p:sp>
    </p:spTree>
    <p:extLst>
      <p:ext uri="{BB962C8B-B14F-4D97-AF65-F5344CB8AC3E}">
        <p14:creationId xmlns:p14="http://schemas.microsoft.com/office/powerpoint/2010/main" val="2591842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n-GB" noProof="0" dirty="0"/>
              <a:t>VAT</a:t>
            </a:r>
            <a:r>
              <a:rPr lang="en-GB" baseline="0" noProof="0" dirty="0"/>
              <a:t> process and staff registration (services owner is Tax and Customs Board) integrated in to the Business registration service (service owner Commercial register)</a:t>
            </a:r>
            <a:endParaRPr lang="en-GB" noProof="0" dirty="0"/>
          </a:p>
        </p:txBody>
      </p:sp>
      <p:sp>
        <p:nvSpPr>
          <p:cNvPr id="4" name="Slaidinumbri kohatäide 3"/>
          <p:cNvSpPr>
            <a:spLocks noGrp="1"/>
          </p:cNvSpPr>
          <p:nvPr>
            <p:ph type="sldNum" sz="quarter" idx="10"/>
          </p:nvPr>
        </p:nvSpPr>
        <p:spPr/>
        <p:txBody>
          <a:bodyPr/>
          <a:lstStyle/>
          <a:p>
            <a:fld id="{8993D9E6-9D7B-4423-861D-08931F4EE183}" type="slidenum">
              <a:rPr lang="et-EE" smtClean="0">
                <a:solidFill>
                  <a:prstClr val="black"/>
                </a:solidFill>
              </a:rPr>
              <a:pPr/>
              <a:t>15</a:t>
            </a:fld>
            <a:endParaRPr lang="et-EE">
              <a:solidFill>
                <a:prstClr val="black"/>
              </a:solidFill>
            </a:endParaRPr>
          </a:p>
        </p:txBody>
      </p:sp>
    </p:spTree>
    <p:extLst>
      <p:ext uri="{BB962C8B-B14F-4D97-AF65-F5344CB8AC3E}">
        <p14:creationId xmlns:p14="http://schemas.microsoft.com/office/powerpoint/2010/main" val="3783425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sp>
        <p:nvSpPr>
          <p:cNvPr id="5" name="Media Placeholder 4"/>
          <p:cNvSpPr>
            <a:spLocks noGrp="1"/>
          </p:cNvSpPr>
          <p:nvPr>
            <p:ph type="media" sz="quarter" idx="12" hasCustomPrompt="1"/>
          </p:nvPr>
        </p:nvSpPr>
        <p:spPr>
          <a:xfrm>
            <a:off x="0" y="0"/>
            <a:ext cx="12192000" cy="6858000"/>
          </a:xfrm>
          <a:solidFill>
            <a:srgbClr val="C4BEC5"/>
          </a:solidFill>
        </p:spPr>
        <p:txBody>
          <a:bodyPr anchor="ctr"/>
          <a:lstStyle>
            <a:lvl1pPr marL="0" indent="0" algn="ctr">
              <a:buNone/>
              <a:defRPr>
                <a:solidFill>
                  <a:srgbClr val="575A5D"/>
                </a:solidFill>
              </a:defRPr>
            </a:lvl1pPr>
          </a:lstStyle>
          <a:p>
            <a:r>
              <a:rPr lang="et-EE" err="1"/>
              <a:t>Click</a:t>
            </a:r>
            <a:r>
              <a:rPr lang="et-EE"/>
              <a:t> </a:t>
            </a:r>
            <a:r>
              <a:rPr lang="et-EE" err="1"/>
              <a:t>to</a:t>
            </a:r>
            <a:r>
              <a:rPr lang="et-EE"/>
              <a:t> </a:t>
            </a:r>
            <a:r>
              <a:rPr lang="et-EE" err="1"/>
              <a:t>add</a:t>
            </a:r>
            <a:r>
              <a:rPr lang="et-EE"/>
              <a:t> video</a:t>
            </a:r>
            <a:endParaRPr lang="en-GB"/>
          </a:p>
        </p:txBody>
      </p:sp>
      <p:sp>
        <p:nvSpPr>
          <p:cNvPr id="2" name="Title 1"/>
          <p:cNvSpPr>
            <a:spLocks noGrp="1"/>
          </p:cNvSpPr>
          <p:nvPr>
            <p:ph type="title"/>
          </p:nvPr>
        </p:nvSpPr>
        <p:spPr>
          <a:xfrm>
            <a:off x="623888" y="658801"/>
            <a:ext cx="6119812" cy="1617674"/>
          </a:xfrm>
        </p:spPr>
        <p:txBody>
          <a:bodyPr/>
          <a:lstStyle>
            <a:lvl1pPr>
              <a:defRPr>
                <a:solidFill>
                  <a:schemeClr val="bg1"/>
                </a:solidFill>
              </a:defRPr>
            </a:lvl1pPr>
          </a:lstStyle>
          <a:p>
            <a:r>
              <a:rPr lang="en-US" dirty="0"/>
              <a:t>Click to</a:t>
            </a:r>
            <a:r>
              <a:rPr lang="et-EE" dirty="0"/>
              <a:t> </a:t>
            </a:r>
            <a:r>
              <a:rPr lang="et-EE" dirty="0" err="1"/>
              <a:t>edit</a:t>
            </a:r>
            <a:endParaRPr lang="en-GB" dirty="0"/>
          </a:p>
        </p:txBody>
      </p:sp>
      <p:sp>
        <p:nvSpPr>
          <p:cNvPr id="6" name="Text Placeholder 5"/>
          <p:cNvSpPr>
            <a:spLocks noGrp="1"/>
          </p:cNvSpPr>
          <p:nvPr>
            <p:ph type="body" sz="quarter" idx="11" hasCustomPrompt="1"/>
          </p:nvPr>
        </p:nvSpPr>
        <p:spPr>
          <a:xfrm>
            <a:off x="623888" y="5448301"/>
            <a:ext cx="6119812" cy="1409700"/>
          </a:xfrm>
        </p:spPr>
        <p:txBody>
          <a:bodyPr/>
          <a:lstStyle>
            <a:lvl1pPr marL="0" indent="0">
              <a:spcBef>
                <a:spcPts val="200"/>
              </a:spcBef>
              <a:buNone/>
              <a:defRPr sz="1800">
                <a:solidFill>
                  <a:schemeClr val="bg1"/>
                </a:solidFill>
              </a:defRPr>
            </a:lvl1pPr>
          </a:lstStyle>
          <a:p>
            <a:pPr lvl="0"/>
            <a:r>
              <a:rPr lang="en-GB" dirty="0"/>
              <a:t>Click to edit </a:t>
            </a:r>
            <a:endParaRPr lang="et-EE" dirty="0"/>
          </a:p>
          <a:p>
            <a:pPr lvl="0"/>
            <a:r>
              <a:rPr lang="en-GB" dirty="0"/>
              <a:t>Master subtitle style</a:t>
            </a:r>
          </a:p>
        </p:txBody>
      </p:sp>
    </p:spTree>
    <p:extLst>
      <p:ext uri="{BB962C8B-B14F-4D97-AF65-F5344CB8AC3E}">
        <p14:creationId xmlns:p14="http://schemas.microsoft.com/office/powerpoint/2010/main" val="21070619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line">
    <p:bg>
      <p:bgPr>
        <a:solidFill>
          <a:srgbClr val="F0F1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75A5D"/>
                </a:solidFill>
              </a:defRPr>
            </a:lvl1pPr>
          </a:lstStyle>
          <a:p>
            <a:r>
              <a:rPr lang="en-US" dirty="0"/>
              <a:t>Click to edit</a:t>
            </a:r>
            <a:endParaRPr lang="en-GB" dirty="0"/>
          </a:p>
        </p:txBody>
      </p:sp>
    </p:spTree>
    <p:extLst>
      <p:ext uri="{BB962C8B-B14F-4D97-AF65-F5344CB8AC3E}">
        <p14:creationId xmlns:p14="http://schemas.microsoft.com/office/powerpoint/2010/main" val="42310166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iitelslaid">
    <p:spTree>
      <p:nvGrpSpPr>
        <p:cNvPr id="1" name=""/>
        <p:cNvGrpSpPr/>
        <p:nvPr/>
      </p:nvGrpSpPr>
      <p:grpSpPr>
        <a:xfrm>
          <a:off x="0" y="0"/>
          <a:ext cx="0" cy="0"/>
          <a:chOff x="0" y="0"/>
          <a:chExt cx="0" cy="0"/>
        </a:xfrm>
      </p:grpSpPr>
      <p:sp>
        <p:nvSpPr>
          <p:cNvPr id="2" name="Pealkiri 1"/>
          <p:cNvSpPr>
            <a:spLocks noGrp="1"/>
          </p:cNvSpPr>
          <p:nvPr>
            <p:ph type="ctrTitle" hasCustomPrompt="1"/>
          </p:nvPr>
        </p:nvSpPr>
        <p:spPr>
          <a:xfrm>
            <a:off x="669611" y="892110"/>
            <a:ext cx="10825704"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
        <p:nvSpPr>
          <p:cNvPr id="3" name="Alapealkiri 2"/>
          <p:cNvSpPr>
            <a:spLocks noGrp="1"/>
          </p:cNvSpPr>
          <p:nvPr>
            <p:ph type="subTitle" idx="1" hasCustomPrompt="1"/>
          </p:nvPr>
        </p:nvSpPr>
        <p:spPr>
          <a:xfrm>
            <a:off x="669610" y="2412746"/>
            <a:ext cx="10825704" cy="3710206"/>
          </a:xfrm>
          <a:prstGeom prst="rect">
            <a:avLst/>
          </a:prstGeom>
        </p:spPr>
        <p:txBody>
          <a:bodyPr/>
          <a:lstStyle>
            <a:lvl1pPr marL="457200" marR="0" indent="-4572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sz="3000" baseline="0">
                <a:solidFill>
                  <a:schemeClr val="tx1">
                    <a:lumMod val="65000"/>
                    <a:lumOff val="35000"/>
                  </a:schemeClr>
                </a:solidFill>
                <a:latin typeface="Roboto Condensed" pitchFamily="2" charset="0"/>
                <a:ea typeface="Roboto Condensed"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t-EE" dirty="0"/>
              <a:t>Sisutekst 30 </a:t>
            </a:r>
            <a:r>
              <a:rPr lang="et-EE" dirty="0" err="1"/>
              <a:t>pt</a:t>
            </a:r>
            <a:r>
              <a:rPr lang="et-EE" dirty="0"/>
              <a:t> ühes tulbas </a:t>
            </a:r>
            <a:r>
              <a:rPr lang="et-EE" dirty="0" err="1"/>
              <a:t>bulletitega</a:t>
            </a:r>
            <a:endParaRPr lang="et-EE" dirty="0"/>
          </a:p>
          <a:p>
            <a:r>
              <a:rPr lang="et-EE" dirty="0"/>
              <a:t>Sisutekst 30 </a:t>
            </a:r>
            <a:r>
              <a:rPr lang="et-EE" dirty="0" err="1"/>
              <a:t>pt</a:t>
            </a:r>
            <a:r>
              <a:rPr lang="et-EE" dirty="0"/>
              <a:t> ühes tulbas </a:t>
            </a:r>
            <a:r>
              <a:rPr lang="et-EE" dirty="0" err="1"/>
              <a:t>bulletitega</a:t>
            </a:r>
            <a:endParaRPr lang="et-EE" dirty="0"/>
          </a:p>
          <a:p>
            <a:r>
              <a:rPr lang="et-EE" dirty="0"/>
              <a:t>Sisutekst 30 </a:t>
            </a:r>
            <a:r>
              <a:rPr lang="et-EE" dirty="0" err="1"/>
              <a:t>pt</a:t>
            </a:r>
            <a:r>
              <a:rPr lang="et-EE" dirty="0"/>
              <a:t> ühes tulbas </a:t>
            </a:r>
            <a:r>
              <a:rPr lang="et-EE" dirty="0" err="1"/>
              <a:t>bulletitega</a:t>
            </a:r>
            <a:endParaRPr lang="et-EE" dirty="0"/>
          </a:p>
          <a:p>
            <a:endParaRPr lang="et-EE" dirty="0"/>
          </a:p>
          <a:p>
            <a:endParaRPr lang="et-EE" dirty="0"/>
          </a:p>
        </p:txBody>
      </p:sp>
      <p:sp>
        <p:nvSpPr>
          <p:cNvPr id="5" name="Slaidinumbri kohatäide 6"/>
          <p:cNvSpPr>
            <a:spLocks noGrp="1"/>
          </p:cNvSpPr>
          <p:nvPr>
            <p:ph type="sldNum" sz="quarter" idx="12"/>
          </p:nvPr>
        </p:nvSpPr>
        <p:spPr>
          <a:xfrm>
            <a:off x="11506200" y="6243146"/>
            <a:ext cx="685800" cy="320619"/>
          </a:xfrm>
          <a:prstGeom prst="rect">
            <a:avLst/>
          </a:prstGeom>
        </p:spPr>
        <p:txBody>
          <a:bodyPr/>
          <a:lstStyle>
            <a:lvl1pPr>
              <a:defRPr sz="1200">
                <a:solidFill>
                  <a:schemeClr val="tx1">
                    <a:lumMod val="65000"/>
                    <a:lumOff val="35000"/>
                  </a:schemeClr>
                </a:solidFill>
                <a:latin typeface="Roboto Condensed" pitchFamily="2" charset="0"/>
                <a:ea typeface="Roboto Condensed" pitchFamily="2" charset="0"/>
              </a:defRPr>
            </a:lvl1pPr>
          </a:lstStyle>
          <a:p>
            <a:fld id="{55D3455C-CC93-40B7-810A-2FD3F67FB7F7}" type="slidenum">
              <a:rPr lang="et-EE" smtClean="0">
                <a:solidFill>
                  <a:prstClr val="black">
                    <a:lumMod val="65000"/>
                    <a:lumOff val="35000"/>
                  </a:prstClr>
                </a:solidFill>
                <a:cs typeface="Arial" charset="0"/>
              </a:rPr>
              <a:pPr/>
              <a:t>‹#›</a:t>
            </a:fld>
            <a:endParaRPr lang="et-EE" dirty="0">
              <a:solidFill>
                <a:prstClr val="black">
                  <a:lumMod val="65000"/>
                  <a:lumOff val="35000"/>
                </a:prstClr>
              </a:solidFill>
              <a:cs typeface="Arial" charset="0"/>
            </a:endParaRPr>
          </a:p>
        </p:txBody>
      </p:sp>
      <p:sp>
        <p:nvSpPr>
          <p:cNvPr id="6"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Tree>
    <p:extLst>
      <p:ext uri="{BB962C8B-B14F-4D97-AF65-F5344CB8AC3E}">
        <p14:creationId xmlns:p14="http://schemas.microsoft.com/office/powerpoint/2010/main" val="19003997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Kaks sisu">
    <p:spTree>
      <p:nvGrpSpPr>
        <p:cNvPr id="1" name=""/>
        <p:cNvGrpSpPr/>
        <p:nvPr/>
      </p:nvGrpSpPr>
      <p:grpSpPr>
        <a:xfrm>
          <a:off x="0" y="0"/>
          <a:ext cx="0" cy="0"/>
          <a:chOff x="0" y="0"/>
          <a:chExt cx="0" cy="0"/>
        </a:xfrm>
      </p:grpSpPr>
      <p:sp>
        <p:nvSpPr>
          <p:cNvPr id="6" name="Teksti kohatäide 2"/>
          <p:cNvSpPr>
            <a:spLocks noGrp="1"/>
          </p:cNvSpPr>
          <p:nvPr>
            <p:ph type="body" idx="1" hasCustomPrompt="1"/>
          </p:nvPr>
        </p:nvSpPr>
        <p:spPr>
          <a:xfrm>
            <a:off x="670596" y="2401669"/>
            <a:ext cx="5216253" cy="3841477"/>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sz="2400" baseline="0">
                <a:solidFill>
                  <a:schemeClr val="tx1">
                    <a:lumMod val="65000"/>
                    <a:lumOff val="35000"/>
                  </a:schemeClr>
                </a:solidFill>
                <a:latin typeface="Roboto Condense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dirty="0"/>
              <a:t>Sisutekst 24pt kahes tulbas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kahes tulbas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kahes tulbas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endParaRPr lang="et-EE" dirty="0"/>
          </a:p>
          <a:p>
            <a:pPr lvl="0"/>
            <a:endParaRPr lang="et-EE" dirty="0"/>
          </a:p>
          <a:p>
            <a:pPr lvl="0"/>
            <a:endParaRPr lang="et-EE" dirty="0"/>
          </a:p>
        </p:txBody>
      </p:sp>
      <p:sp>
        <p:nvSpPr>
          <p:cNvPr id="8" name="Teksti kohatäide 2"/>
          <p:cNvSpPr>
            <a:spLocks noGrp="1"/>
          </p:cNvSpPr>
          <p:nvPr>
            <p:ph type="body" idx="13" hasCustomPrompt="1"/>
          </p:nvPr>
        </p:nvSpPr>
        <p:spPr>
          <a:xfrm>
            <a:off x="6289947" y="2401668"/>
            <a:ext cx="5216253" cy="3841477"/>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sz="2400" baseline="0">
                <a:solidFill>
                  <a:schemeClr val="tx1">
                    <a:lumMod val="65000"/>
                    <a:lumOff val="35000"/>
                  </a:schemeClr>
                </a:solidFill>
                <a:latin typeface="Roboto Condense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dirty="0"/>
              <a:t>Sisutekst 24pt kahes tulbas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kahes tulbas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kahes tulbas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endParaRPr lang="et-EE" dirty="0"/>
          </a:p>
          <a:p>
            <a:pPr lvl="0"/>
            <a:endParaRPr lang="et-EE" dirty="0"/>
          </a:p>
          <a:p>
            <a:pPr lvl="0"/>
            <a:endParaRPr lang="et-EE" dirty="0"/>
          </a:p>
        </p:txBody>
      </p:sp>
      <p:sp>
        <p:nvSpPr>
          <p:cNvPr id="9" name="Slaidinumbri kohatäide 6"/>
          <p:cNvSpPr>
            <a:spLocks noGrp="1"/>
          </p:cNvSpPr>
          <p:nvPr>
            <p:ph type="sldNum" sz="quarter" idx="12"/>
          </p:nvPr>
        </p:nvSpPr>
        <p:spPr>
          <a:xfrm>
            <a:off x="11506200" y="6243146"/>
            <a:ext cx="685800" cy="320619"/>
          </a:xfrm>
          <a:prstGeom prst="rect">
            <a:avLst/>
          </a:prstGeom>
        </p:spPr>
        <p:txBody>
          <a:bodyPr/>
          <a:lstStyle>
            <a:lvl1pPr>
              <a:defRPr sz="1200">
                <a:solidFill>
                  <a:schemeClr val="tx1">
                    <a:lumMod val="65000"/>
                    <a:lumOff val="35000"/>
                  </a:schemeClr>
                </a:solidFill>
                <a:latin typeface="Roboto Condensed" pitchFamily="2" charset="0"/>
                <a:ea typeface="Roboto Condensed" pitchFamily="2" charset="0"/>
              </a:defRPr>
            </a:lvl1pPr>
          </a:lstStyle>
          <a:p>
            <a:fld id="{55D3455C-CC93-40B7-810A-2FD3F67FB7F7}" type="slidenum">
              <a:rPr lang="et-EE" smtClean="0">
                <a:solidFill>
                  <a:prstClr val="black">
                    <a:lumMod val="65000"/>
                    <a:lumOff val="35000"/>
                  </a:prstClr>
                </a:solidFill>
                <a:cs typeface="Arial" charset="0"/>
              </a:rPr>
              <a:pPr/>
              <a:t>‹#›</a:t>
            </a:fld>
            <a:endParaRPr lang="et-EE" dirty="0">
              <a:solidFill>
                <a:prstClr val="black">
                  <a:lumMod val="65000"/>
                  <a:lumOff val="35000"/>
                </a:prstClr>
              </a:solidFill>
              <a:cs typeface="Arial" charset="0"/>
            </a:endParaRPr>
          </a:p>
        </p:txBody>
      </p:sp>
      <p:sp>
        <p:nvSpPr>
          <p:cNvPr id="10" name="Teksti kohatäide 5"/>
          <p:cNvSpPr>
            <a:spLocks noGrp="1"/>
          </p:cNvSpPr>
          <p:nvPr>
            <p:ph type="body" sz="quarter" idx="14"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
        <p:nvSpPr>
          <p:cNvPr id="11" name="Pealkiri 1"/>
          <p:cNvSpPr>
            <a:spLocks noGrp="1"/>
          </p:cNvSpPr>
          <p:nvPr>
            <p:ph type="ctrTitle" hasCustomPrompt="1"/>
          </p:nvPr>
        </p:nvSpPr>
        <p:spPr>
          <a:xfrm>
            <a:off x="669611" y="892110"/>
            <a:ext cx="10825704"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Tree>
    <p:extLst>
      <p:ext uri="{BB962C8B-B14F-4D97-AF65-F5344CB8AC3E}">
        <p14:creationId xmlns:p14="http://schemas.microsoft.com/office/powerpoint/2010/main" val="1826772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Kaks sisu">
    <p:spTree>
      <p:nvGrpSpPr>
        <p:cNvPr id="1" name=""/>
        <p:cNvGrpSpPr/>
        <p:nvPr/>
      </p:nvGrpSpPr>
      <p:grpSpPr>
        <a:xfrm>
          <a:off x="0" y="0"/>
          <a:ext cx="0" cy="0"/>
          <a:chOff x="0" y="0"/>
          <a:chExt cx="0" cy="0"/>
        </a:xfrm>
      </p:grpSpPr>
      <p:sp>
        <p:nvSpPr>
          <p:cNvPr id="6" name="Teksti kohatäide 2"/>
          <p:cNvSpPr>
            <a:spLocks noGrp="1"/>
          </p:cNvSpPr>
          <p:nvPr>
            <p:ph type="body" idx="1" hasCustomPrompt="1"/>
          </p:nvPr>
        </p:nvSpPr>
        <p:spPr>
          <a:xfrm>
            <a:off x="670596" y="2401669"/>
            <a:ext cx="5216253" cy="384147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None/>
              <a:tabLst/>
              <a:defRPr sz="2400" baseline="0">
                <a:solidFill>
                  <a:schemeClr val="tx1">
                    <a:lumMod val="65000"/>
                    <a:lumOff val="35000"/>
                  </a:schemeClr>
                </a:solidFill>
                <a:latin typeface="Roboto Condense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dirty="0"/>
              <a:t>Sisutekst 24pt kahes tulbas</a:t>
            </a:r>
          </a:p>
          <a:p>
            <a:pPr lvl="0"/>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endParaRPr lang="et-EE" dirty="0"/>
          </a:p>
          <a:p>
            <a:pPr lvl="0"/>
            <a:endParaRPr lang="et-EE" dirty="0"/>
          </a:p>
          <a:p>
            <a:pPr lvl="0"/>
            <a:endParaRPr lang="et-EE" dirty="0"/>
          </a:p>
        </p:txBody>
      </p:sp>
      <p:sp>
        <p:nvSpPr>
          <p:cNvPr id="8" name="Teksti kohatäide 2"/>
          <p:cNvSpPr>
            <a:spLocks noGrp="1"/>
          </p:cNvSpPr>
          <p:nvPr>
            <p:ph type="body" idx="13" hasCustomPrompt="1"/>
          </p:nvPr>
        </p:nvSpPr>
        <p:spPr>
          <a:xfrm>
            <a:off x="6289947" y="2401668"/>
            <a:ext cx="5216253" cy="384147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None/>
              <a:tabLst/>
              <a:defRPr sz="2400" baseline="0">
                <a:solidFill>
                  <a:schemeClr val="tx1">
                    <a:lumMod val="65000"/>
                    <a:lumOff val="35000"/>
                  </a:schemeClr>
                </a:solidFill>
                <a:latin typeface="Roboto Condense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dirty="0"/>
              <a:t>Sisutekst 24pt kahes tulbas</a:t>
            </a:r>
          </a:p>
          <a:p>
            <a:pPr lvl="0"/>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endParaRPr lang="et-EE" dirty="0"/>
          </a:p>
          <a:p>
            <a:pPr lvl="0"/>
            <a:endParaRPr lang="et-EE" dirty="0"/>
          </a:p>
          <a:p>
            <a:pPr lvl="0"/>
            <a:endParaRPr lang="et-EE" dirty="0"/>
          </a:p>
        </p:txBody>
      </p:sp>
      <p:sp>
        <p:nvSpPr>
          <p:cNvPr id="9" name="Slaidinumbri kohatäide 6"/>
          <p:cNvSpPr>
            <a:spLocks noGrp="1"/>
          </p:cNvSpPr>
          <p:nvPr>
            <p:ph type="sldNum" sz="quarter" idx="12"/>
          </p:nvPr>
        </p:nvSpPr>
        <p:spPr>
          <a:xfrm>
            <a:off x="11506200" y="6243146"/>
            <a:ext cx="685800" cy="320619"/>
          </a:xfrm>
          <a:prstGeom prst="rect">
            <a:avLst/>
          </a:prstGeom>
        </p:spPr>
        <p:txBody>
          <a:bodyPr/>
          <a:lstStyle>
            <a:lvl1pPr>
              <a:defRPr sz="1200">
                <a:solidFill>
                  <a:schemeClr val="tx1">
                    <a:lumMod val="65000"/>
                    <a:lumOff val="35000"/>
                  </a:schemeClr>
                </a:solidFill>
                <a:latin typeface="Roboto Condensed" pitchFamily="2" charset="0"/>
                <a:ea typeface="Roboto Condensed" pitchFamily="2" charset="0"/>
              </a:defRPr>
            </a:lvl1pPr>
          </a:lstStyle>
          <a:p>
            <a:fld id="{55D3455C-CC93-40B7-810A-2FD3F67FB7F7}" type="slidenum">
              <a:rPr lang="et-EE" smtClean="0">
                <a:solidFill>
                  <a:prstClr val="black">
                    <a:lumMod val="65000"/>
                    <a:lumOff val="35000"/>
                  </a:prstClr>
                </a:solidFill>
                <a:cs typeface="Arial" charset="0"/>
              </a:rPr>
              <a:pPr/>
              <a:t>‹#›</a:t>
            </a:fld>
            <a:endParaRPr lang="et-EE" dirty="0">
              <a:solidFill>
                <a:prstClr val="black">
                  <a:lumMod val="65000"/>
                  <a:lumOff val="35000"/>
                </a:prstClr>
              </a:solidFill>
              <a:cs typeface="Arial" charset="0"/>
            </a:endParaRPr>
          </a:p>
        </p:txBody>
      </p:sp>
      <p:sp>
        <p:nvSpPr>
          <p:cNvPr id="10" name="Teksti kohatäide 5"/>
          <p:cNvSpPr>
            <a:spLocks noGrp="1"/>
          </p:cNvSpPr>
          <p:nvPr>
            <p:ph type="body" sz="quarter" idx="14"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
        <p:nvSpPr>
          <p:cNvPr id="11" name="Pealkiri 1"/>
          <p:cNvSpPr>
            <a:spLocks noGrp="1"/>
          </p:cNvSpPr>
          <p:nvPr>
            <p:ph type="ctrTitle" hasCustomPrompt="1"/>
          </p:nvPr>
        </p:nvSpPr>
        <p:spPr>
          <a:xfrm>
            <a:off x="669611" y="892110"/>
            <a:ext cx="10825704"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Tree>
    <p:extLst>
      <p:ext uri="{BB962C8B-B14F-4D97-AF65-F5344CB8AC3E}">
        <p14:creationId xmlns:p14="http://schemas.microsoft.com/office/powerpoint/2010/main" val="3588446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Pildiallkirjaga pilt">
    <p:spTree>
      <p:nvGrpSpPr>
        <p:cNvPr id="1" name=""/>
        <p:cNvGrpSpPr/>
        <p:nvPr/>
      </p:nvGrpSpPr>
      <p:grpSpPr>
        <a:xfrm>
          <a:off x="0" y="0"/>
          <a:ext cx="0" cy="0"/>
          <a:chOff x="0" y="0"/>
          <a:chExt cx="0" cy="0"/>
        </a:xfrm>
      </p:grpSpPr>
      <p:sp>
        <p:nvSpPr>
          <p:cNvPr id="3" name="Pildi kohatäide 2"/>
          <p:cNvSpPr>
            <a:spLocks noGrp="1"/>
          </p:cNvSpPr>
          <p:nvPr>
            <p:ph type="pic" idx="1" hasCustomPrompt="1"/>
          </p:nvPr>
        </p:nvSpPr>
        <p:spPr>
          <a:xfrm>
            <a:off x="6877878" y="887508"/>
            <a:ext cx="5314122" cy="5317538"/>
          </a:xfrm>
          <a:prstGeom prst="rect">
            <a:avLst/>
          </a:prstGeom>
        </p:spPr>
        <p:txBody>
          <a:bodyPr/>
          <a:lstStyle>
            <a:lvl1pPr marL="0" indent="0">
              <a:buNone/>
              <a:defRPr sz="1400">
                <a:solidFill>
                  <a:schemeClr val="tx1">
                    <a:lumMod val="65000"/>
                    <a:lumOff val="35000"/>
                  </a:schemeClr>
                </a:solidFill>
                <a:latin typeface="Roboto Condensed" pitchFamily="2" charset="0"/>
                <a:ea typeface="Roboto Condensed"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t-EE" dirty="0"/>
              <a:t>Foto, joonis või Jaan</a:t>
            </a:r>
          </a:p>
        </p:txBody>
      </p:sp>
      <p:sp>
        <p:nvSpPr>
          <p:cNvPr id="4" name="Teksti kohatäide 3"/>
          <p:cNvSpPr>
            <a:spLocks noGrp="1"/>
          </p:cNvSpPr>
          <p:nvPr>
            <p:ph type="body" sz="half" idx="2" hasCustomPrompt="1"/>
          </p:nvPr>
        </p:nvSpPr>
        <p:spPr>
          <a:xfrm>
            <a:off x="666368" y="2404241"/>
            <a:ext cx="5813260" cy="3823137"/>
          </a:xfrm>
          <a:prstGeom prst="rect">
            <a:avLst/>
          </a:prstGeom>
        </p:spPr>
        <p:txBody>
          <a:bodyPr/>
          <a:lstStyle>
            <a:lvl1pPr marL="0" indent="0">
              <a:buNone/>
              <a:defRPr sz="2400" baseline="0">
                <a:solidFill>
                  <a:schemeClr val="tx1">
                    <a:lumMod val="65000"/>
                    <a:lumOff val="35000"/>
                  </a:schemeClr>
                </a:solidFill>
                <a:latin typeface="Roboto Condensed"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dirty="0"/>
              <a:t>Sisutekst 24pt</a:t>
            </a:r>
          </a:p>
        </p:txBody>
      </p:sp>
      <p:sp>
        <p:nvSpPr>
          <p:cNvPr id="5"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
        <p:nvSpPr>
          <p:cNvPr id="6" name="Pealkiri 1"/>
          <p:cNvSpPr>
            <a:spLocks noGrp="1"/>
          </p:cNvSpPr>
          <p:nvPr>
            <p:ph type="ctrTitle" hasCustomPrompt="1"/>
          </p:nvPr>
        </p:nvSpPr>
        <p:spPr>
          <a:xfrm>
            <a:off x="669611" y="892110"/>
            <a:ext cx="5810017"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Tree>
    <p:extLst>
      <p:ext uri="{BB962C8B-B14F-4D97-AF65-F5344CB8AC3E}">
        <p14:creationId xmlns:p14="http://schemas.microsoft.com/office/powerpoint/2010/main" val="17775183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Pildiallkirjaga pilt">
    <p:spTree>
      <p:nvGrpSpPr>
        <p:cNvPr id="1" name=""/>
        <p:cNvGrpSpPr/>
        <p:nvPr/>
      </p:nvGrpSpPr>
      <p:grpSpPr>
        <a:xfrm>
          <a:off x="0" y="0"/>
          <a:ext cx="0" cy="0"/>
          <a:chOff x="0" y="0"/>
          <a:chExt cx="0" cy="0"/>
        </a:xfrm>
      </p:grpSpPr>
      <p:sp>
        <p:nvSpPr>
          <p:cNvPr id="3" name="Pildi kohatäide 2"/>
          <p:cNvSpPr>
            <a:spLocks noGrp="1"/>
          </p:cNvSpPr>
          <p:nvPr>
            <p:ph type="pic" idx="1" hasCustomPrompt="1"/>
          </p:nvPr>
        </p:nvSpPr>
        <p:spPr>
          <a:xfrm>
            <a:off x="6877878" y="887508"/>
            <a:ext cx="5314122" cy="5317538"/>
          </a:xfrm>
          <a:prstGeom prst="rect">
            <a:avLst/>
          </a:prstGeom>
        </p:spPr>
        <p:txBody>
          <a:bodyPr/>
          <a:lstStyle>
            <a:lvl1pPr marL="0" indent="0">
              <a:buNone/>
              <a:defRPr sz="1400">
                <a:solidFill>
                  <a:schemeClr val="tx1">
                    <a:lumMod val="65000"/>
                    <a:lumOff val="35000"/>
                  </a:schemeClr>
                </a:solidFill>
                <a:latin typeface="Roboto Condensed" pitchFamily="2" charset="0"/>
                <a:ea typeface="Roboto Condensed"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t-EE" dirty="0"/>
              <a:t>Foto, joonis või Jaan</a:t>
            </a:r>
          </a:p>
        </p:txBody>
      </p:sp>
      <p:sp>
        <p:nvSpPr>
          <p:cNvPr id="5"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
        <p:nvSpPr>
          <p:cNvPr id="6" name="Pealkiri 1"/>
          <p:cNvSpPr>
            <a:spLocks noGrp="1"/>
          </p:cNvSpPr>
          <p:nvPr>
            <p:ph type="ctrTitle" hasCustomPrompt="1"/>
          </p:nvPr>
        </p:nvSpPr>
        <p:spPr>
          <a:xfrm>
            <a:off x="669611" y="892110"/>
            <a:ext cx="5810017"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
        <p:nvSpPr>
          <p:cNvPr id="7" name="Teksti kohatäide 3"/>
          <p:cNvSpPr>
            <a:spLocks noGrp="1"/>
          </p:cNvSpPr>
          <p:nvPr>
            <p:ph type="body" sz="half" idx="2" hasCustomPrompt="1"/>
          </p:nvPr>
        </p:nvSpPr>
        <p:spPr>
          <a:xfrm>
            <a:off x="666368" y="2404241"/>
            <a:ext cx="5813260" cy="3823137"/>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sz="2400" baseline="0">
                <a:solidFill>
                  <a:schemeClr val="tx1">
                    <a:lumMod val="65000"/>
                    <a:lumOff val="35000"/>
                  </a:schemeClr>
                </a:solidFill>
                <a:latin typeface="Roboto Condensed"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dirty="0"/>
              <a:t>Sisutekst 24pt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a:t>
            </a:r>
            <a:r>
              <a:rPr lang="et-EE" dirty="0" err="1"/>
              <a:t>bulletitega</a:t>
            </a:r>
            <a:endParaRPr lang="et-EE" dirty="0"/>
          </a:p>
          <a:p>
            <a:pPr lvl="0"/>
            <a:endParaRPr lang="et-EE" dirty="0"/>
          </a:p>
        </p:txBody>
      </p:sp>
    </p:spTree>
    <p:extLst>
      <p:ext uri="{BB962C8B-B14F-4D97-AF65-F5344CB8AC3E}">
        <p14:creationId xmlns:p14="http://schemas.microsoft.com/office/powerpoint/2010/main" val="141581947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Pildiallkirjaga pilt">
    <p:spTree>
      <p:nvGrpSpPr>
        <p:cNvPr id="1" name=""/>
        <p:cNvGrpSpPr/>
        <p:nvPr/>
      </p:nvGrpSpPr>
      <p:grpSpPr>
        <a:xfrm>
          <a:off x="0" y="0"/>
          <a:ext cx="0" cy="0"/>
          <a:chOff x="0" y="0"/>
          <a:chExt cx="0" cy="0"/>
        </a:xfrm>
      </p:grpSpPr>
      <p:sp>
        <p:nvSpPr>
          <p:cNvPr id="3" name="Pildi kohatäide 2"/>
          <p:cNvSpPr>
            <a:spLocks noGrp="1"/>
          </p:cNvSpPr>
          <p:nvPr>
            <p:ph type="pic" idx="1" hasCustomPrompt="1"/>
          </p:nvPr>
        </p:nvSpPr>
        <p:spPr>
          <a:xfrm>
            <a:off x="6877878" y="887508"/>
            <a:ext cx="5314122" cy="5317538"/>
          </a:xfrm>
          <a:prstGeom prst="rect">
            <a:avLst/>
          </a:prstGeom>
        </p:spPr>
        <p:txBody>
          <a:bodyPr/>
          <a:lstStyle>
            <a:lvl1pPr marL="0" indent="0">
              <a:buNone/>
              <a:defRPr sz="1400">
                <a:solidFill>
                  <a:schemeClr val="tx1">
                    <a:lumMod val="65000"/>
                    <a:lumOff val="35000"/>
                  </a:schemeClr>
                </a:solidFill>
                <a:latin typeface="Roboto Condensed" pitchFamily="2" charset="0"/>
                <a:ea typeface="Roboto Condensed"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t-EE" dirty="0"/>
              <a:t>Foto, joonis või Jaan</a:t>
            </a:r>
          </a:p>
        </p:txBody>
      </p:sp>
      <p:sp>
        <p:nvSpPr>
          <p:cNvPr id="4" name="Teksti kohatäide 3"/>
          <p:cNvSpPr>
            <a:spLocks noGrp="1"/>
          </p:cNvSpPr>
          <p:nvPr>
            <p:ph type="body" sz="half" idx="2" hasCustomPrompt="1"/>
          </p:nvPr>
        </p:nvSpPr>
        <p:spPr>
          <a:xfrm>
            <a:off x="666368" y="2808514"/>
            <a:ext cx="5813260" cy="3418863"/>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sz="2400" baseline="0">
                <a:solidFill>
                  <a:schemeClr val="tx1">
                    <a:lumMod val="65000"/>
                    <a:lumOff val="35000"/>
                  </a:schemeClr>
                </a:solidFill>
                <a:latin typeface="Roboto Condensed"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dirty="0"/>
              <a:t>Sisutekst 24pt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a:t>
            </a:r>
            <a:r>
              <a:rPr lang="et-EE" dirty="0" err="1"/>
              <a:t>bulletitega</a:t>
            </a:r>
            <a:endParaRPr lang="et-EE" dirty="0"/>
          </a:p>
          <a:p>
            <a:pPr lvl="0"/>
            <a:endParaRPr lang="et-EE" dirty="0"/>
          </a:p>
        </p:txBody>
      </p:sp>
      <p:sp>
        <p:nvSpPr>
          <p:cNvPr id="5"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
        <p:nvSpPr>
          <p:cNvPr id="6" name="Pealkiri 1"/>
          <p:cNvSpPr>
            <a:spLocks noGrp="1"/>
          </p:cNvSpPr>
          <p:nvPr>
            <p:ph type="ctrTitle" hasCustomPrompt="1"/>
          </p:nvPr>
        </p:nvSpPr>
        <p:spPr>
          <a:xfrm>
            <a:off x="669611" y="892110"/>
            <a:ext cx="5810017" cy="1638819"/>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pealkiri </a:t>
            </a:r>
            <a:br>
              <a:rPr lang="et-EE" dirty="0"/>
            </a:br>
            <a:r>
              <a:rPr lang="et-EE" dirty="0"/>
              <a:t>(võib ulatuda ka </a:t>
            </a:r>
            <a:br>
              <a:rPr lang="et-EE" dirty="0"/>
            </a:br>
            <a:r>
              <a:rPr lang="et-EE" dirty="0"/>
              <a:t>kolmele reale)</a:t>
            </a:r>
            <a:br>
              <a:rPr lang="et-EE" dirty="0"/>
            </a:br>
            <a:endParaRPr lang="et-EE" dirty="0"/>
          </a:p>
        </p:txBody>
      </p:sp>
    </p:spTree>
    <p:extLst>
      <p:ext uri="{BB962C8B-B14F-4D97-AF65-F5344CB8AC3E}">
        <p14:creationId xmlns:p14="http://schemas.microsoft.com/office/powerpoint/2010/main" val="13072339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Pildiallkirjaga pilt">
    <p:spTree>
      <p:nvGrpSpPr>
        <p:cNvPr id="1" name=""/>
        <p:cNvGrpSpPr/>
        <p:nvPr/>
      </p:nvGrpSpPr>
      <p:grpSpPr>
        <a:xfrm>
          <a:off x="0" y="0"/>
          <a:ext cx="0" cy="0"/>
          <a:chOff x="0" y="0"/>
          <a:chExt cx="0" cy="0"/>
        </a:xfrm>
      </p:grpSpPr>
      <p:sp>
        <p:nvSpPr>
          <p:cNvPr id="3" name="Pildi kohatäide 2"/>
          <p:cNvSpPr>
            <a:spLocks noGrp="1"/>
          </p:cNvSpPr>
          <p:nvPr>
            <p:ph type="pic" idx="1" hasCustomPrompt="1"/>
          </p:nvPr>
        </p:nvSpPr>
        <p:spPr>
          <a:xfrm>
            <a:off x="6877878" y="887508"/>
            <a:ext cx="5314122" cy="5317538"/>
          </a:xfrm>
          <a:prstGeom prst="rect">
            <a:avLst/>
          </a:prstGeom>
        </p:spPr>
        <p:txBody>
          <a:bodyPr/>
          <a:lstStyle>
            <a:lvl1pPr marL="0" indent="0">
              <a:buNone/>
              <a:defRPr sz="1400">
                <a:solidFill>
                  <a:schemeClr val="tx1">
                    <a:lumMod val="65000"/>
                    <a:lumOff val="35000"/>
                  </a:schemeClr>
                </a:solidFill>
                <a:latin typeface="Roboto Condensed" pitchFamily="2" charset="0"/>
                <a:ea typeface="Roboto Condensed"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t-EE" dirty="0"/>
              <a:t>Foto, joonis või Jaan</a:t>
            </a:r>
          </a:p>
        </p:txBody>
      </p:sp>
      <p:sp>
        <p:nvSpPr>
          <p:cNvPr id="5"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
        <p:nvSpPr>
          <p:cNvPr id="6" name="Pealkiri 1"/>
          <p:cNvSpPr>
            <a:spLocks noGrp="1"/>
          </p:cNvSpPr>
          <p:nvPr>
            <p:ph type="ctrTitle" hasCustomPrompt="1"/>
          </p:nvPr>
        </p:nvSpPr>
        <p:spPr>
          <a:xfrm>
            <a:off x="669611" y="892110"/>
            <a:ext cx="5810017" cy="1638819"/>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pealkiri </a:t>
            </a:r>
            <a:br>
              <a:rPr lang="et-EE" dirty="0"/>
            </a:br>
            <a:r>
              <a:rPr lang="et-EE" dirty="0"/>
              <a:t>(võib ulatuda ka </a:t>
            </a:r>
            <a:br>
              <a:rPr lang="et-EE" dirty="0"/>
            </a:br>
            <a:r>
              <a:rPr lang="et-EE" dirty="0"/>
              <a:t>kolmele reale)</a:t>
            </a:r>
            <a:br>
              <a:rPr lang="et-EE" dirty="0"/>
            </a:br>
            <a:endParaRPr lang="et-EE" dirty="0"/>
          </a:p>
        </p:txBody>
      </p:sp>
      <p:sp>
        <p:nvSpPr>
          <p:cNvPr id="7" name="Teksti kohatäide 3"/>
          <p:cNvSpPr>
            <a:spLocks noGrp="1"/>
          </p:cNvSpPr>
          <p:nvPr>
            <p:ph type="body" sz="half" idx="2" hasCustomPrompt="1"/>
          </p:nvPr>
        </p:nvSpPr>
        <p:spPr>
          <a:xfrm>
            <a:off x="666368" y="2808514"/>
            <a:ext cx="5813260" cy="3418864"/>
          </a:xfrm>
          <a:prstGeom prst="rect">
            <a:avLst/>
          </a:prstGeom>
        </p:spPr>
        <p:txBody>
          <a:bodyPr/>
          <a:lstStyle>
            <a:lvl1pPr marL="0" indent="0">
              <a:buNone/>
              <a:defRPr sz="2400" baseline="0">
                <a:solidFill>
                  <a:schemeClr val="tx1">
                    <a:lumMod val="65000"/>
                    <a:lumOff val="35000"/>
                  </a:schemeClr>
                </a:solidFill>
                <a:latin typeface="Roboto Condensed"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dirty="0"/>
              <a:t>Sisutekst 24pt</a:t>
            </a:r>
          </a:p>
        </p:txBody>
      </p:sp>
    </p:spTree>
    <p:extLst>
      <p:ext uri="{BB962C8B-B14F-4D97-AF65-F5344CB8AC3E}">
        <p14:creationId xmlns:p14="http://schemas.microsoft.com/office/powerpoint/2010/main" val="46697362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7293835" cy="2306687"/>
          </a:xfrm>
          <a:prstGeom prst="rect">
            <a:avLst/>
          </a:prstGeom>
        </p:spPr>
        <p:txBody>
          <a:bodyPr anchor="t"/>
          <a:lstStyle/>
          <a:p>
            <a:r>
              <a:rPr lang="en-US" dirty="0"/>
              <a:t>Click to edit Master title style</a:t>
            </a:r>
          </a:p>
        </p:txBody>
      </p:sp>
      <p:sp>
        <p:nvSpPr>
          <p:cNvPr id="3" name="Subtitle 2"/>
          <p:cNvSpPr>
            <a:spLocks noGrp="1"/>
          </p:cNvSpPr>
          <p:nvPr>
            <p:ph type="subTitle" idx="1"/>
          </p:nvPr>
        </p:nvSpPr>
        <p:spPr>
          <a:xfrm>
            <a:off x="914400" y="4509120"/>
            <a:ext cx="7293835" cy="1320552"/>
          </a:xfrm>
          <a:prstGeom prst="rect">
            <a:avLst/>
          </a:prstGeom>
        </p:spPr>
        <p:txBody>
          <a:bodyPr/>
          <a:lstStyle>
            <a:lvl1pPr marL="0" indent="0" algn="l">
              <a:buNone/>
              <a:defRPr>
                <a:solidFill>
                  <a:srgbClr val="23385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940278570"/>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pic>
        <p:nvPicPr>
          <p:cNvPr id="5" name="Picture 6" descr="taustad-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274638"/>
            <a:ext cx="10972800" cy="1309687"/>
          </a:xfrm>
          <a:prstGeom prst="rect">
            <a:avLst/>
          </a:prstGeo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609600" y="1981200"/>
            <a:ext cx="5384800" cy="447213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981200"/>
            <a:ext cx="5384800" cy="447213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0"/>
          </p:nvPr>
        </p:nvSpPr>
        <p:spPr>
          <a:xfrm>
            <a:off x="10991851" y="6356351"/>
            <a:ext cx="590549" cy="365125"/>
          </a:xfrm>
          <a:prstGeom prst="rect">
            <a:avLst/>
          </a:prstGeom>
        </p:spPr>
        <p:txBody>
          <a:bodyPr/>
          <a:lstStyle>
            <a:lvl1pPr>
              <a:defRPr/>
            </a:lvl1pPr>
          </a:lstStyle>
          <a:p>
            <a:pPr>
              <a:defRPr/>
            </a:pPr>
            <a:fld id="{2E41F1D6-64CC-4258-9662-0B5275DFDF3B}" type="slidenum">
              <a:rPr lang="en-US" altLang="et-EE">
                <a:solidFill>
                  <a:prstClr val="black"/>
                </a:solidFill>
                <a:cs typeface="Arial" charset="0"/>
              </a:rPr>
              <a:pPr>
                <a:defRPr/>
              </a:pPr>
              <a:t>‹#›</a:t>
            </a:fld>
            <a:endParaRPr lang="en-US" altLang="et-EE">
              <a:solidFill>
                <a:prstClr val="black"/>
              </a:solidFill>
              <a:cs typeface="Arial" charset="0"/>
            </a:endParaRPr>
          </a:p>
        </p:txBody>
      </p:sp>
    </p:spTree>
    <p:extLst>
      <p:ext uri="{BB962C8B-B14F-4D97-AF65-F5344CB8AC3E}">
        <p14:creationId xmlns:p14="http://schemas.microsoft.com/office/powerpoint/2010/main" val="1765911807"/>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4_Pildiallkirjaga pilt">
    <p:spTree>
      <p:nvGrpSpPr>
        <p:cNvPr id="1" name=""/>
        <p:cNvGrpSpPr/>
        <p:nvPr/>
      </p:nvGrpSpPr>
      <p:grpSpPr>
        <a:xfrm>
          <a:off x="0" y="0"/>
          <a:ext cx="0" cy="0"/>
          <a:chOff x="0" y="0"/>
          <a:chExt cx="0" cy="0"/>
        </a:xfrm>
      </p:grpSpPr>
      <p:sp>
        <p:nvSpPr>
          <p:cNvPr id="2" name="Pealkiri 1"/>
          <p:cNvSpPr>
            <a:spLocks noGrp="1"/>
          </p:cNvSpPr>
          <p:nvPr>
            <p:ph type="title" hasCustomPrompt="1"/>
          </p:nvPr>
        </p:nvSpPr>
        <p:spPr>
          <a:xfrm>
            <a:off x="666931" y="425671"/>
            <a:ext cx="10828383" cy="1206062"/>
          </a:xfrm>
          <a:prstGeom prst="rect">
            <a:avLst/>
          </a:prstGeom>
        </p:spPr>
        <p:txBody>
          <a:bodyPr anchor="t" anchorCtr="0"/>
          <a:lstStyle>
            <a:lvl1pPr algn="l">
              <a:defRPr sz="4000" baseline="0">
                <a:solidFill>
                  <a:srgbClr val="006EB5"/>
                </a:solidFill>
                <a:latin typeface="Roboto Condensed" pitchFamily="2" charset="0"/>
                <a:ea typeface="Roboto Condensed" pitchFamily="2" charset="0"/>
              </a:defRPr>
            </a:lvl1pPr>
          </a:lstStyle>
          <a:p>
            <a:r>
              <a:rPr lang="et-EE" dirty="0"/>
              <a:t>Slaidi</a:t>
            </a:r>
            <a:br>
              <a:rPr lang="et-EE" dirty="0"/>
            </a:br>
            <a:r>
              <a:rPr lang="et-EE" dirty="0"/>
              <a:t>pealkiri</a:t>
            </a:r>
          </a:p>
        </p:txBody>
      </p:sp>
      <p:sp>
        <p:nvSpPr>
          <p:cNvPr id="3" name="Pildi kohatäide 2"/>
          <p:cNvSpPr>
            <a:spLocks noGrp="1"/>
          </p:cNvSpPr>
          <p:nvPr>
            <p:ph type="pic" idx="1" hasCustomPrompt="1"/>
          </p:nvPr>
        </p:nvSpPr>
        <p:spPr>
          <a:xfrm>
            <a:off x="666931" y="1923395"/>
            <a:ext cx="10828384" cy="4524702"/>
          </a:xfrm>
          <a:prstGeom prst="rect">
            <a:avLst/>
          </a:prstGeom>
        </p:spPr>
        <p:txBody>
          <a:bodyPr/>
          <a:lstStyle>
            <a:lvl1pPr marL="0" indent="0">
              <a:buNone/>
              <a:defRPr sz="1400">
                <a:solidFill>
                  <a:schemeClr val="tx1">
                    <a:lumMod val="65000"/>
                    <a:lumOff val="35000"/>
                  </a:schemeClr>
                </a:solidFill>
                <a:latin typeface="Roboto Condensed" pitchFamily="2" charset="0"/>
                <a:ea typeface="Roboto Condensed"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t-EE" dirty="0"/>
              <a:t>Joonis</a:t>
            </a:r>
          </a:p>
        </p:txBody>
      </p:sp>
      <p:sp>
        <p:nvSpPr>
          <p:cNvPr id="4"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Tree>
    <p:extLst>
      <p:ext uri="{BB962C8B-B14F-4D97-AF65-F5344CB8AC3E}">
        <p14:creationId xmlns:p14="http://schemas.microsoft.com/office/powerpoint/2010/main" val="2465043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meline">
    <p:bg>
      <p:bgPr>
        <a:solidFill>
          <a:srgbClr val="F0F1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75A5D"/>
                </a:solidFill>
              </a:defRPr>
            </a:lvl1pPr>
          </a:lstStyle>
          <a:p>
            <a:r>
              <a:rPr lang="en-US" dirty="0"/>
              <a:t>Click to edit</a:t>
            </a:r>
            <a:endParaRPr lang="en-GB" dirty="0"/>
          </a:p>
        </p:txBody>
      </p:sp>
    </p:spTree>
    <p:extLst>
      <p:ext uri="{BB962C8B-B14F-4D97-AF65-F5344CB8AC3E}">
        <p14:creationId xmlns:p14="http://schemas.microsoft.com/office/powerpoint/2010/main" val="1480105691"/>
      </p:ext>
    </p:extLst>
  </p:cSld>
  <p:clrMapOvr>
    <a:masterClrMapping/>
  </p:clrMapOvr>
  <p:transition spd="slow">
    <p:push dir="u"/>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4" name="Picture 6" descr="taustad-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logo.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232526"/>
            <a:ext cx="28448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274638"/>
            <a:ext cx="10972800" cy="1309687"/>
          </a:xfrm>
          <a:prstGeom prst="rect">
            <a:avLst/>
          </a:prstGeo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609600" y="1981201"/>
            <a:ext cx="10972800" cy="4144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a:xfrm>
            <a:off x="10991851" y="6356351"/>
            <a:ext cx="590549" cy="365125"/>
          </a:xfrm>
          <a:prstGeom prst="rect">
            <a:avLst/>
          </a:prstGeom>
        </p:spPr>
        <p:txBody>
          <a:bodyPr/>
          <a:lstStyle>
            <a:lvl1pPr>
              <a:defRPr/>
            </a:lvl1pPr>
          </a:lstStyle>
          <a:p>
            <a:pPr>
              <a:defRPr/>
            </a:pPr>
            <a:fld id="{43F8CB34-5D22-4957-9B15-28D950714F80}" type="slidenum">
              <a:rPr lang="en-US" altLang="et-EE">
                <a:solidFill>
                  <a:prstClr val="black"/>
                </a:solidFill>
                <a:cs typeface="Arial" charset="0"/>
              </a:rPr>
              <a:pPr>
                <a:defRPr/>
              </a:pPr>
              <a:t>‹#›</a:t>
            </a:fld>
            <a:endParaRPr lang="en-US" altLang="et-EE">
              <a:solidFill>
                <a:prstClr val="black"/>
              </a:solidFill>
              <a:cs typeface="Arial" charset="0"/>
            </a:endParaRPr>
          </a:p>
        </p:txBody>
      </p:sp>
    </p:spTree>
    <p:extLst>
      <p:ext uri="{BB962C8B-B14F-4D97-AF65-F5344CB8AC3E}">
        <p14:creationId xmlns:p14="http://schemas.microsoft.com/office/powerpoint/2010/main" val="2457043699"/>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12192000" cy="68580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Tree>
    <p:extLst>
      <p:ext uri="{BB962C8B-B14F-4D97-AF65-F5344CB8AC3E}">
        <p14:creationId xmlns:p14="http://schemas.microsoft.com/office/powerpoint/2010/main" val="103734778"/>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itelslaid">
    <p:spTree>
      <p:nvGrpSpPr>
        <p:cNvPr id="1" name=""/>
        <p:cNvGrpSpPr/>
        <p:nvPr/>
      </p:nvGrpSpPr>
      <p:grpSpPr>
        <a:xfrm>
          <a:off x="0" y="0"/>
          <a:ext cx="0" cy="0"/>
          <a:chOff x="0" y="0"/>
          <a:chExt cx="0" cy="0"/>
        </a:xfrm>
      </p:grpSpPr>
      <p:sp>
        <p:nvSpPr>
          <p:cNvPr id="2" name="Pealkiri 1"/>
          <p:cNvSpPr>
            <a:spLocks noGrp="1"/>
          </p:cNvSpPr>
          <p:nvPr>
            <p:ph type="ctrTitle" hasCustomPrompt="1"/>
          </p:nvPr>
        </p:nvSpPr>
        <p:spPr>
          <a:xfrm>
            <a:off x="669611" y="892110"/>
            <a:ext cx="10825704"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
        <p:nvSpPr>
          <p:cNvPr id="3" name="Alapealkiri 2"/>
          <p:cNvSpPr>
            <a:spLocks noGrp="1"/>
          </p:cNvSpPr>
          <p:nvPr>
            <p:ph type="subTitle" idx="1" hasCustomPrompt="1"/>
          </p:nvPr>
        </p:nvSpPr>
        <p:spPr>
          <a:xfrm>
            <a:off x="669610" y="2412746"/>
            <a:ext cx="10825704" cy="3710206"/>
          </a:xfrm>
          <a:prstGeom prst="rect">
            <a:avLst/>
          </a:prstGeom>
        </p:spPr>
        <p:txBody>
          <a:bodyPr/>
          <a:lstStyle>
            <a:lvl1pPr marL="0" indent="0" algn="l">
              <a:buNone/>
              <a:defRPr sz="3000" baseline="0">
                <a:solidFill>
                  <a:schemeClr val="tx1">
                    <a:lumMod val="65000"/>
                    <a:lumOff val="35000"/>
                  </a:schemeClr>
                </a:solidFill>
                <a:latin typeface="Roboto Condensed" pitchFamily="2" charset="0"/>
                <a:ea typeface="Roboto Condensed"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t-EE" dirty="0"/>
              <a:t>Sisutekst 30pt ühes tulbas</a:t>
            </a:r>
          </a:p>
        </p:txBody>
      </p:sp>
      <p:sp>
        <p:nvSpPr>
          <p:cNvPr id="12" name="Slaidinumbri kohatäide 6"/>
          <p:cNvSpPr>
            <a:spLocks noGrp="1"/>
          </p:cNvSpPr>
          <p:nvPr>
            <p:ph type="sldNum" sz="quarter" idx="12"/>
          </p:nvPr>
        </p:nvSpPr>
        <p:spPr>
          <a:xfrm>
            <a:off x="11506200" y="6243146"/>
            <a:ext cx="685800" cy="320619"/>
          </a:xfrm>
          <a:prstGeom prst="rect">
            <a:avLst/>
          </a:prstGeom>
        </p:spPr>
        <p:txBody>
          <a:bodyPr/>
          <a:lstStyle>
            <a:lvl1pPr>
              <a:defRPr sz="1200">
                <a:solidFill>
                  <a:schemeClr val="tx1">
                    <a:lumMod val="65000"/>
                    <a:lumOff val="35000"/>
                  </a:schemeClr>
                </a:solidFill>
                <a:latin typeface="Roboto Condensed" pitchFamily="2" charset="0"/>
                <a:ea typeface="Roboto Condensed" pitchFamily="2" charset="0"/>
              </a:defRPr>
            </a:lvl1pPr>
          </a:lstStyle>
          <a:p>
            <a:fld id="{55D3455C-CC93-40B7-810A-2FD3F67FB7F7}" type="slidenum">
              <a:rPr lang="et-EE" smtClean="0">
                <a:solidFill>
                  <a:prstClr val="black">
                    <a:lumMod val="65000"/>
                    <a:lumOff val="35000"/>
                  </a:prstClr>
                </a:solidFill>
              </a:rPr>
              <a:pPr/>
              <a:t>‹#›</a:t>
            </a:fld>
            <a:endParaRPr lang="et-EE" dirty="0">
              <a:solidFill>
                <a:prstClr val="black">
                  <a:lumMod val="65000"/>
                  <a:lumOff val="35000"/>
                </a:prstClr>
              </a:solidFill>
            </a:endParaRPr>
          </a:p>
        </p:txBody>
      </p:sp>
      <p:sp>
        <p:nvSpPr>
          <p:cNvPr id="5"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baseline="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Tree>
    <p:extLst>
      <p:ext uri="{BB962C8B-B14F-4D97-AF65-F5344CB8AC3E}">
        <p14:creationId xmlns:p14="http://schemas.microsoft.com/office/powerpoint/2010/main" val="38702672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Tiitelslaid">
    <p:spTree>
      <p:nvGrpSpPr>
        <p:cNvPr id="1" name=""/>
        <p:cNvGrpSpPr/>
        <p:nvPr/>
      </p:nvGrpSpPr>
      <p:grpSpPr>
        <a:xfrm>
          <a:off x="0" y="0"/>
          <a:ext cx="0" cy="0"/>
          <a:chOff x="0" y="0"/>
          <a:chExt cx="0" cy="0"/>
        </a:xfrm>
      </p:grpSpPr>
      <p:sp>
        <p:nvSpPr>
          <p:cNvPr id="2" name="Pealkiri 1"/>
          <p:cNvSpPr>
            <a:spLocks noGrp="1"/>
          </p:cNvSpPr>
          <p:nvPr>
            <p:ph type="ctrTitle" hasCustomPrompt="1"/>
          </p:nvPr>
        </p:nvSpPr>
        <p:spPr>
          <a:xfrm>
            <a:off x="669611" y="892110"/>
            <a:ext cx="10825704"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
        <p:nvSpPr>
          <p:cNvPr id="3" name="Alapealkiri 2"/>
          <p:cNvSpPr>
            <a:spLocks noGrp="1"/>
          </p:cNvSpPr>
          <p:nvPr>
            <p:ph type="subTitle" idx="1" hasCustomPrompt="1"/>
          </p:nvPr>
        </p:nvSpPr>
        <p:spPr>
          <a:xfrm>
            <a:off x="669610" y="2412746"/>
            <a:ext cx="10825704" cy="3710206"/>
          </a:xfrm>
          <a:prstGeom prst="rect">
            <a:avLst/>
          </a:prstGeom>
        </p:spPr>
        <p:txBody>
          <a:bodyPr/>
          <a:lstStyle>
            <a:lvl1pPr marL="457200" marR="0" indent="-4572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sz="3000" baseline="0">
                <a:solidFill>
                  <a:schemeClr val="tx1">
                    <a:lumMod val="65000"/>
                    <a:lumOff val="35000"/>
                  </a:schemeClr>
                </a:solidFill>
                <a:latin typeface="Roboto Condensed" pitchFamily="2" charset="0"/>
                <a:ea typeface="Roboto Condensed"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t-EE" dirty="0"/>
              <a:t>Sisutekst 30 </a:t>
            </a:r>
            <a:r>
              <a:rPr lang="et-EE" dirty="0" err="1"/>
              <a:t>pt</a:t>
            </a:r>
            <a:r>
              <a:rPr lang="et-EE" dirty="0"/>
              <a:t> ühes tulbas </a:t>
            </a:r>
            <a:r>
              <a:rPr lang="et-EE" dirty="0" err="1"/>
              <a:t>bulletitega</a:t>
            </a:r>
            <a:endParaRPr lang="et-EE" dirty="0"/>
          </a:p>
          <a:p>
            <a:r>
              <a:rPr lang="et-EE" dirty="0"/>
              <a:t>Sisutekst 30 </a:t>
            </a:r>
            <a:r>
              <a:rPr lang="et-EE" dirty="0" err="1"/>
              <a:t>pt</a:t>
            </a:r>
            <a:r>
              <a:rPr lang="et-EE" dirty="0"/>
              <a:t> ühes tulbas </a:t>
            </a:r>
            <a:r>
              <a:rPr lang="et-EE" dirty="0" err="1"/>
              <a:t>bulletitega</a:t>
            </a:r>
            <a:endParaRPr lang="et-EE" dirty="0"/>
          </a:p>
          <a:p>
            <a:r>
              <a:rPr lang="et-EE" dirty="0"/>
              <a:t>Sisutekst 30 </a:t>
            </a:r>
            <a:r>
              <a:rPr lang="et-EE" dirty="0" err="1"/>
              <a:t>pt</a:t>
            </a:r>
            <a:r>
              <a:rPr lang="et-EE" dirty="0"/>
              <a:t> ühes tulbas </a:t>
            </a:r>
            <a:r>
              <a:rPr lang="et-EE" dirty="0" err="1"/>
              <a:t>bulletitega</a:t>
            </a:r>
            <a:endParaRPr lang="et-EE" dirty="0"/>
          </a:p>
          <a:p>
            <a:endParaRPr lang="et-EE" dirty="0"/>
          </a:p>
          <a:p>
            <a:endParaRPr lang="et-EE" dirty="0"/>
          </a:p>
        </p:txBody>
      </p:sp>
      <p:sp>
        <p:nvSpPr>
          <p:cNvPr id="5" name="Slaidinumbri kohatäide 6"/>
          <p:cNvSpPr>
            <a:spLocks noGrp="1"/>
          </p:cNvSpPr>
          <p:nvPr>
            <p:ph type="sldNum" sz="quarter" idx="12"/>
          </p:nvPr>
        </p:nvSpPr>
        <p:spPr>
          <a:xfrm>
            <a:off x="11506200" y="6243146"/>
            <a:ext cx="685800" cy="320619"/>
          </a:xfrm>
          <a:prstGeom prst="rect">
            <a:avLst/>
          </a:prstGeom>
        </p:spPr>
        <p:txBody>
          <a:bodyPr/>
          <a:lstStyle>
            <a:lvl1pPr>
              <a:defRPr sz="1200">
                <a:solidFill>
                  <a:schemeClr val="tx1">
                    <a:lumMod val="65000"/>
                    <a:lumOff val="35000"/>
                  </a:schemeClr>
                </a:solidFill>
                <a:latin typeface="Roboto Condensed" pitchFamily="2" charset="0"/>
                <a:ea typeface="Roboto Condensed" pitchFamily="2" charset="0"/>
              </a:defRPr>
            </a:lvl1pPr>
          </a:lstStyle>
          <a:p>
            <a:fld id="{55D3455C-CC93-40B7-810A-2FD3F67FB7F7}" type="slidenum">
              <a:rPr lang="et-EE" smtClean="0">
                <a:solidFill>
                  <a:prstClr val="black">
                    <a:lumMod val="65000"/>
                    <a:lumOff val="35000"/>
                  </a:prstClr>
                </a:solidFill>
              </a:rPr>
              <a:pPr/>
              <a:t>‹#›</a:t>
            </a:fld>
            <a:endParaRPr lang="et-EE" dirty="0">
              <a:solidFill>
                <a:prstClr val="black">
                  <a:lumMod val="65000"/>
                  <a:lumOff val="35000"/>
                </a:prstClr>
              </a:solidFill>
            </a:endParaRPr>
          </a:p>
        </p:txBody>
      </p:sp>
      <p:sp>
        <p:nvSpPr>
          <p:cNvPr id="6"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Tree>
    <p:extLst>
      <p:ext uri="{BB962C8B-B14F-4D97-AF65-F5344CB8AC3E}">
        <p14:creationId xmlns:p14="http://schemas.microsoft.com/office/powerpoint/2010/main" val="212336236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Kaks sisu">
    <p:spTree>
      <p:nvGrpSpPr>
        <p:cNvPr id="1" name=""/>
        <p:cNvGrpSpPr/>
        <p:nvPr/>
      </p:nvGrpSpPr>
      <p:grpSpPr>
        <a:xfrm>
          <a:off x="0" y="0"/>
          <a:ext cx="0" cy="0"/>
          <a:chOff x="0" y="0"/>
          <a:chExt cx="0" cy="0"/>
        </a:xfrm>
      </p:grpSpPr>
      <p:sp>
        <p:nvSpPr>
          <p:cNvPr id="6" name="Teksti kohatäide 2"/>
          <p:cNvSpPr>
            <a:spLocks noGrp="1"/>
          </p:cNvSpPr>
          <p:nvPr>
            <p:ph type="body" idx="1" hasCustomPrompt="1"/>
          </p:nvPr>
        </p:nvSpPr>
        <p:spPr>
          <a:xfrm>
            <a:off x="670596" y="2401669"/>
            <a:ext cx="5216253" cy="3841477"/>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sz="2400" baseline="0">
                <a:solidFill>
                  <a:schemeClr val="tx1">
                    <a:lumMod val="65000"/>
                    <a:lumOff val="35000"/>
                  </a:schemeClr>
                </a:solidFill>
                <a:latin typeface="Roboto Condense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dirty="0"/>
              <a:t>Sisutekst 24pt kahes tulbas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kahes tulbas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kahes tulbas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endParaRPr lang="et-EE" dirty="0"/>
          </a:p>
          <a:p>
            <a:pPr lvl="0"/>
            <a:endParaRPr lang="et-EE" dirty="0"/>
          </a:p>
          <a:p>
            <a:pPr lvl="0"/>
            <a:endParaRPr lang="et-EE" dirty="0"/>
          </a:p>
        </p:txBody>
      </p:sp>
      <p:sp>
        <p:nvSpPr>
          <p:cNvPr id="8" name="Teksti kohatäide 2"/>
          <p:cNvSpPr>
            <a:spLocks noGrp="1"/>
          </p:cNvSpPr>
          <p:nvPr>
            <p:ph type="body" idx="13" hasCustomPrompt="1"/>
          </p:nvPr>
        </p:nvSpPr>
        <p:spPr>
          <a:xfrm>
            <a:off x="6289947" y="2401668"/>
            <a:ext cx="5216253" cy="3841477"/>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sz="2400" baseline="0">
                <a:solidFill>
                  <a:schemeClr val="tx1">
                    <a:lumMod val="65000"/>
                    <a:lumOff val="35000"/>
                  </a:schemeClr>
                </a:solidFill>
                <a:latin typeface="Roboto Condense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dirty="0"/>
              <a:t>Sisutekst 24pt kahes tulbas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kahes tulbas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kahes tulbas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endParaRPr lang="et-EE" dirty="0"/>
          </a:p>
          <a:p>
            <a:pPr lvl="0"/>
            <a:endParaRPr lang="et-EE" dirty="0"/>
          </a:p>
          <a:p>
            <a:pPr lvl="0"/>
            <a:endParaRPr lang="et-EE" dirty="0"/>
          </a:p>
        </p:txBody>
      </p:sp>
      <p:sp>
        <p:nvSpPr>
          <p:cNvPr id="9" name="Slaidinumbri kohatäide 6"/>
          <p:cNvSpPr>
            <a:spLocks noGrp="1"/>
          </p:cNvSpPr>
          <p:nvPr>
            <p:ph type="sldNum" sz="quarter" idx="12"/>
          </p:nvPr>
        </p:nvSpPr>
        <p:spPr>
          <a:xfrm>
            <a:off x="11506200" y="6243146"/>
            <a:ext cx="685800" cy="320619"/>
          </a:xfrm>
          <a:prstGeom prst="rect">
            <a:avLst/>
          </a:prstGeom>
        </p:spPr>
        <p:txBody>
          <a:bodyPr/>
          <a:lstStyle>
            <a:lvl1pPr>
              <a:defRPr sz="1200">
                <a:solidFill>
                  <a:schemeClr val="tx1">
                    <a:lumMod val="65000"/>
                    <a:lumOff val="35000"/>
                  </a:schemeClr>
                </a:solidFill>
                <a:latin typeface="Roboto Condensed" pitchFamily="2" charset="0"/>
                <a:ea typeface="Roboto Condensed" pitchFamily="2" charset="0"/>
              </a:defRPr>
            </a:lvl1pPr>
          </a:lstStyle>
          <a:p>
            <a:fld id="{55D3455C-CC93-40B7-810A-2FD3F67FB7F7}" type="slidenum">
              <a:rPr lang="et-EE" smtClean="0">
                <a:solidFill>
                  <a:prstClr val="black">
                    <a:lumMod val="65000"/>
                    <a:lumOff val="35000"/>
                  </a:prstClr>
                </a:solidFill>
              </a:rPr>
              <a:pPr/>
              <a:t>‹#›</a:t>
            </a:fld>
            <a:endParaRPr lang="et-EE" dirty="0">
              <a:solidFill>
                <a:prstClr val="black">
                  <a:lumMod val="65000"/>
                  <a:lumOff val="35000"/>
                </a:prstClr>
              </a:solidFill>
            </a:endParaRPr>
          </a:p>
        </p:txBody>
      </p:sp>
      <p:sp>
        <p:nvSpPr>
          <p:cNvPr id="10" name="Teksti kohatäide 5"/>
          <p:cNvSpPr>
            <a:spLocks noGrp="1"/>
          </p:cNvSpPr>
          <p:nvPr>
            <p:ph type="body" sz="quarter" idx="14"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
        <p:nvSpPr>
          <p:cNvPr id="11" name="Pealkiri 1"/>
          <p:cNvSpPr>
            <a:spLocks noGrp="1"/>
          </p:cNvSpPr>
          <p:nvPr>
            <p:ph type="ctrTitle" hasCustomPrompt="1"/>
          </p:nvPr>
        </p:nvSpPr>
        <p:spPr>
          <a:xfrm>
            <a:off x="669611" y="892110"/>
            <a:ext cx="10825704"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Tree>
    <p:extLst>
      <p:ext uri="{BB962C8B-B14F-4D97-AF65-F5344CB8AC3E}">
        <p14:creationId xmlns:p14="http://schemas.microsoft.com/office/powerpoint/2010/main" val="30181884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Kaks sisu">
    <p:spTree>
      <p:nvGrpSpPr>
        <p:cNvPr id="1" name=""/>
        <p:cNvGrpSpPr/>
        <p:nvPr/>
      </p:nvGrpSpPr>
      <p:grpSpPr>
        <a:xfrm>
          <a:off x="0" y="0"/>
          <a:ext cx="0" cy="0"/>
          <a:chOff x="0" y="0"/>
          <a:chExt cx="0" cy="0"/>
        </a:xfrm>
      </p:grpSpPr>
      <p:sp>
        <p:nvSpPr>
          <p:cNvPr id="6" name="Teksti kohatäide 2"/>
          <p:cNvSpPr>
            <a:spLocks noGrp="1"/>
          </p:cNvSpPr>
          <p:nvPr>
            <p:ph type="body" idx="1" hasCustomPrompt="1"/>
          </p:nvPr>
        </p:nvSpPr>
        <p:spPr>
          <a:xfrm>
            <a:off x="670596" y="2401669"/>
            <a:ext cx="5216253" cy="384147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None/>
              <a:tabLst/>
              <a:defRPr sz="2400" baseline="0">
                <a:solidFill>
                  <a:schemeClr val="tx1">
                    <a:lumMod val="65000"/>
                    <a:lumOff val="35000"/>
                  </a:schemeClr>
                </a:solidFill>
                <a:latin typeface="Roboto Condense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dirty="0"/>
              <a:t>Sisutekst 24pt kahes tulbas</a:t>
            </a:r>
          </a:p>
          <a:p>
            <a:pPr lvl="0"/>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endParaRPr lang="et-EE" dirty="0"/>
          </a:p>
          <a:p>
            <a:pPr lvl="0"/>
            <a:endParaRPr lang="et-EE" dirty="0"/>
          </a:p>
          <a:p>
            <a:pPr lvl="0"/>
            <a:endParaRPr lang="et-EE" dirty="0"/>
          </a:p>
        </p:txBody>
      </p:sp>
      <p:sp>
        <p:nvSpPr>
          <p:cNvPr id="8" name="Teksti kohatäide 2"/>
          <p:cNvSpPr>
            <a:spLocks noGrp="1"/>
          </p:cNvSpPr>
          <p:nvPr>
            <p:ph type="body" idx="13" hasCustomPrompt="1"/>
          </p:nvPr>
        </p:nvSpPr>
        <p:spPr>
          <a:xfrm>
            <a:off x="6289947" y="2401668"/>
            <a:ext cx="5216253" cy="384147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None/>
              <a:tabLst/>
              <a:defRPr sz="2400" baseline="0">
                <a:solidFill>
                  <a:schemeClr val="tx1">
                    <a:lumMod val="65000"/>
                    <a:lumOff val="35000"/>
                  </a:schemeClr>
                </a:solidFill>
                <a:latin typeface="Roboto Condense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dirty="0"/>
              <a:t>Sisutekst 24pt kahes tulbas</a:t>
            </a:r>
          </a:p>
          <a:p>
            <a:pPr lvl="0"/>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endParaRPr lang="et-EE" dirty="0"/>
          </a:p>
          <a:p>
            <a:pPr lvl="0"/>
            <a:endParaRPr lang="et-EE" dirty="0"/>
          </a:p>
          <a:p>
            <a:pPr lvl="0"/>
            <a:endParaRPr lang="et-EE" dirty="0"/>
          </a:p>
        </p:txBody>
      </p:sp>
      <p:sp>
        <p:nvSpPr>
          <p:cNvPr id="9" name="Slaidinumbri kohatäide 6"/>
          <p:cNvSpPr>
            <a:spLocks noGrp="1"/>
          </p:cNvSpPr>
          <p:nvPr>
            <p:ph type="sldNum" sz="quarter" idx="12"/>
          </p:nvPr>
        </p:nvSpPr>
        <p:spPr>
          <a:xfrm>
            <a:off x="11506200" y="6243146"/>
            <a:ext cx="685800" cy="320619"/>
          </a:xfrm>
          <a:prstGeom prst="rect">
            <a:avLst/>
          </a:prstGeom>
        </p:spPr>
        <p:txBody>
          <a:bodyPr/>
          <a:lstStyle>
            <a:lvl1pPr>
              <a:defRPr sz="1200">
                <a:solidFill>
                  <a:schemeClr val="tx1">
                    <a:lumMod val="65000"/>
                    <a:lumOff val="35000"/>
                  </a:schemeClr>
                </a:solidFill>
                <a:latin typeface="Roboto Condensed" pitchFamily="2" charset="0"/>
                <a:ea typeface="Roboto Condensed" pitchFamily="2" charset="0"/>
              </a:defRPr>
            </a:lvl1pPr>
          </a:lstStyle>
          <a:p>
            <a:fld id="{55D3455C-CC93-40B7-810A-2FD3F67FB7F7}" type="slidenum">
              <a:rPr lang="et-EE" smtClean="0">
                <a:solidFill>
                  <a:prstClr val="black">
                    <a:lumMod val="65000"/>
                    <a:lumOff val="35000"/>
                  </a:prstClr>
                </a:solidFill>
              </a:rPr>
              <a:pPr/>
              <a:t>‹#›</a:t>
            </a:fld>
            <a:endParaRPr lang="et-EE" dirty="0">
              <a:solidFill>
                <a:prstClr val="black">
                  <a:lumMod val="65000"/>
                  <a:lumOff val="35000"/>
                </a:prstClr>
              </a:solidFill>
            </a:endParaRPr>
          </a:p>
        </p:txBody>
      </p:sp>
      <p:sp>
        <p:nvSpPr>
          <p:cNvPr id="10" name="Teksti kohatäide 5"/>
          <p:cNvSpPr>
            <a:spLocks noGrp="1"/>
          </p:cNvSpPr>
          <p:nvPr>
            <p:ph type="body" sz="quarter" idx="14"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
        <p:nvSpPr>
          <p:cNvPr id="11" name="Pealkiri 1"/>
          <p:cNvSpPr>
            <a:spLocks noGrp="1"/>
          </p:cNvSpPr>
          <p:nvPr>
            <p:ph type="ctrTitle" hasCustomPrompt="1"/>
          </p:nvPr>
        </p:nvSpPr>
        <p:spPr>
          <a:xfrm>
            <a:off x="669611" y="892110"/>
            <a:ext cx="10825704"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Tree>
    <p:extLst>
      <p:ext uri="{BB962C8B-B14F-4D97-AF65-F5344CB8AC3E}">
        <p14:creationId xmlns:p14="http://schemas.microsoft.com/office/powerpoint/2010/main" val="275175477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ildiallkirjaga pilt">
    <p:spTree>
      <p:nvGrpSpPr>
        <p:cNvPr id="1" name=""/>
        <p:cNvGrpSpPr/>
        <p:nvPr/>
      </p:nvGrpSpPr>
      <p:grpSpPr>
        <a:xfrm>
          <a:off x="0" y="0"/>
          <a:ext cx="0" cy="0"/>
          <a:chOff x="0" y="0"/>
          <a:chExt cx="0" cy="0"/>
        </a:xfrm>
      </p:grpSpPr>
      <p:sp>
        <p:nvSpPr>
          <p:cNvPr id="3" name="Pildi kohatäide 2"/>
          <p:cNvSpPr>
            <a:spLocks noGrp="1"/>
          </p:cNvSpPr>
          <p:nvPr>
            <p:ph type="pic" idx="1" hasCustomPrompt="1"/>
          </p:nvPr>
        </p:nvSpPr>
        <p:spPr>
          <a:xfrm>
            <a:off x="6877878" y="887508"/>
            <a:ext cx="5314122" cy="5317538"/>
          </a:xfrm>
          <a:prstGeom prst="rect">
            <a:avLst/>
          </a:prstGeom>
        </p:spPr>
        <p:txBody>
          <a:bodyPr/>
          <a:lstStyle>
            <a:lvl1pPr marL="0" indent="0">
              <a:buNone/>
              <a:defRPr sz="1400">
                <a:solidFill>
                  <a:schemeClr val="tx1">
                    <a:lumMod val="65000"/>
                    <a:lumOff val="35000"/>
                  </a:schemeClr>
                </a:solidFill>
                <a:latin typeface="Roboto Condensed" pitchFamily="2" charset="0"/>
                <a:ea typeface="Roboto Condensed"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t-EE" dirty="0"/>
              <a:t>Foto, joonis või Jaan</a:t>
            </a:r>
          </a:p>
        </p:txBody>
      </p:sp>
      <p:sp>
        <p:nvSpPr>
          <p:cNvPr id="4" name="Teksti kohatäide 3"/>
          <p:cNvSpPr>
            <a:spLocks noGrp="1"/>
          </p:cNvSpPr>
          <p:nvPr>
            <p:ph type="body" sz="half" idx="2" hasCustomPrompt="1"/>
          </p:nvPr>
        </p:nvSpPr>
        <p:spPr>
          <a:xfrm>
            <a:off x="666368" y="2404241"/>
            <a:ext cx="5813260" cy="3823137"/>
          </a:xfrm>
          <a:prstGeom prst="rect">
            <a:avLst/>
          </a:prstGeom>
        </p:spPr>
        <p:txBody>
          <a:bodyPr/>
          <a:lstStyle>
            <a:lvl1pPr marL="0" indent="0">
              <a:buNone/>
              <a:defRPr sz="2400" baseline="0">
                <a:solidFill>
                  <a:schemeClr val="tx1">
                    <a:lumMod val="65000"/>
                    <a:lumOff val="35000"/>
                  </a:schemeClr>
                </a:solidFill>
                <a:latin typeface="Roboto Condensed"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dirty="0"/>
              <a:t>Sisutekst 24pt</a:t>
            </a:r>
          </a:p>
        </p:txBody>
      </p:sp>
      <p:sp>
        <p:nvSpPr>
          <p:cNvPr id="5"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
        <p:nvSpPr>
          <p:cNvPr id="6" name="Pealkiri 1"/>
          <p:cNvSpPr>
            <a:spLocks noGrp="1"/>
          </p:cNvSpPr>
          <p:nvPr>
            <p:ph type="ctrTitle" hasCustomPrompt="1"/>
          </p:nvPr>
        </p:nvSpPr>
        <p:spPr>
          <a:xfrm>
            <a:off x="669611" y="892110"/>
            <a:ext cx="5810017"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Tree>
    <p:extLst>
      <p:ext uri="{BB962C8B-B14F-4D97-AF65-F5344CB8AC3E}">
        <p14:creationId xmlns:p14="http://schemas.microsoft.com/office/powerpoint/2010/main" val="292953633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Pildiallkirjaga pilt">
    <p:spTree>
      <p:nvGrpSpPr>
        <p:cNvPr id="1" name=""/>
        <p:cNvGrpSpPr/>
        <p:nvPr/>
      </p:nvGrpSpPr>
      <p:grpSpPr>
        <a:xfrm>
          <a:off x="0" y="0"/>
          <a:ext cx="0" cy="0"/>
          <a:chOff x="0" y="0"/>
          <a:chExt cx="0" cy="0"/>
        </a:xfrm>
      </p:grpSpPr>
      <p:sp>
        <p:nvSpPr>
          <p:cNvPr id="3" name="Pildi kohatäide 2"/>
          <p:cNvSpPr>
            <a:spLocks noGrp="1"/>
          </p:cNvSpPr>
          <p:nvPr>
            <p:ph type="pic" idx="1" hasCustomPrompt="1"/>
          </p:nvPr>
        </p:nvSpPr>
        <p:spPr>
          <a:xfrm>
            <a:off x="6877878" y="887508"/>
            <a:ext cx="5314122" cy="5317538"/>
          </a:xfrm>
          <a:prstGeom prst="rect">
            <a:avLst/>
          </a:prstGeom>
        </p:spPr>
        <p:txBody>
          <a:bodyPr/>
          <a:lstStyle>
            <a:lvl1pPr marL="0" indent="0">
              <a:buNone/>
              <a:defRPr sz="1400">
                <a:solidFill>
                  <a:schemeClr val="tx1">
                    <a:lumMod val="65000"/>
                    <a:lumOff val="35000"/>
                  </a:schemeClr>
                </a:solidFill>
                <a:latin typeface="Roboto Condensed" pitchFamily="2" charset="0"/>
                <a:ea typeface="Roboto Condensed"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t-EE" dirty="0"/>
              <a:t>Foto, joonis või Jaan</a:t>
            </a:r>
          </a:p>
        </p:txBody>
      </p:sp>
      <p:sp>
        <p:nvSpPr>
          <p:cNvPr id="5"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
        <p:nvSpPr>
          <p:cNvPr id="6" name="Pealkiri 1"/>
          <p:cNvSpPr>
            <a:spLocks noGrp="1"/>
          </p:cNvSpPr>
          <p:nvPr>
            <p:ph type="ctrTitle" hasCustomPrompt="1"/>
          </p:nvPr>
        </p:nvSpPr>
        <p:spPr>
          <a:xfrm>
            <a:off x="669611" y="892110"/>
            <a:ext cx="5810017"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
        <p:nvSpPr>
          <p:cNvPr id="7" name="Teksti kohatäide 3"/>
          <p:cNvSpPr>
            <a:spLocks noGrp="1"/>
          </p:cNvSpPr>
          <p:nvPr>
            <p:ph type="body" sz="half" idx="2" hasCustomPrompt="1"/>
          </p:nvPr>
        </p:nvSpPr>
        <p:spPr>
          <a:xfrm>
            <a:off x="666368" y="2404241"/>
            <a:ext cx="5813260" cy="3823137"/>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sz="2400" baseline="0">
                <a:solidFill>
                  <a:schemeClr val="tx1">
                    <a:lumMod val="65000"/>
                    <a:lumOff val="35000"/>
                  </a:schemeClr>
                </a:solidFill>
                <a:latin typeface="Roboto Condensed"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dirty="0"/>
              <a:t>Sisutekst 24pt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a:t>
            </a:r>
            <a:r>
              <a:rPr lang="et-EE" dirty="0" err="1"/>
              <a:t>bulletitega</a:t>
            </a:r>
            <a:endParaRPr lang="et-EE" dirty="0"/>
          </a:p>
          <a:p>
            <a:pPr lvl="0"/>
            <a:endParaRPr lang="et-EE" dirty="0"/>
          </a:p>
        </p:txBody>
      </p:sp>
    </p:spTree>
    <p:extLst>
      <p:ext uri="{BB962C8B-B14F-4D97-AF65-F5344CB8AC3E}">
        <p14:creationId xmlns:p14="http://schemas.microsoft.com/office/powerpoint/2010/main" val="10722080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Pildiallkirjaga pilt">
    <p:spTree>
      <p:nvGrpSpPr>
        <p:cNvPr id="1" name=""/>
        <p:cNvGrpSpPr/>
        <p:nvPr/>
      </p:nvGrpSpPr>
      <p:grpSpPr>
        <a:xfrm>
          <a:off x="0" y="0"/>
          <a:ext cx="0" cy="0"/>
          <a:chOff x="0" y="0"/>
          <a:chExt cx="0" cy="0"/>
        </a:xfrm>
      </p:grpSpPr>
      <p:sp>
        <p:nvSpPr>
          <p:cNvPr id="3" name="Pildi kohatäide 2"/>
          <p:cNvSpPr>
            <a:spLocks noGrp="1"/>
          </p:cNvSpPr>
          <p:nvPr>
            <p:ph type="pic" idx="1" hasCustomPrompt="1"/>
          </p:nvPr>
        </p:nvSpPr>
        <p:spPr>
          <a:xfrm>
            <a:off x="6877878" y="887508"/>
            <a:ext cx="5314122" cy="5317538"/>
          </a:xfrm>
          <a:prstGeom prst="rect">
            <a:avLst/>
          </a:prstGeom>
        </p:spPr>
        <p:txBody>
          <a:bodyPr/>
          <a:lstStyle>
            <a:lvl1pPr marL="0" indent="0">
              <a:buNone/>
              <a:defRPr sz="1400">
                <a:solidFill>
                  <a:schemeClr val="tx1">
                    <a:lumMod val="65000"/>
                    <a:lumOff val="35000"/>
                  </a:schemeClr>
                </a:solidFill>
                <a:latin typeface="Roboto Condensed" pitchFamily="2" charset="0"/>
                <a:ea typeface="Roboto Condensed"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t-EE" dirty="0"/>
              <a:t>Foto, joonis või Jaan</a:t>
            </a:r>
          </a:p>
        </p:txBody>
      </p:sp>
      <p:sp>
        <p:nvSpPr>
          <p:cNvPr id="4" name="Teksti kohatäide 3"/>
          <p:cNvSpPr>
            <a:spLocks noGrp="1"/>
          </p:cNvSpPr>
          <p:nvPr>
            <p:ph type="body" sz="half" idx="2" hasCustomPrompt="1"/>
          </p:nvPr>
        </p:nvSpPr>
        <p:spPr>
          <a:xfrm>
            <a:off x="666368" y="2808514"/>
            <a:ext cx="5813260" cy="3418863"/>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sz="2400" baseline="0">
                <a:solidFill>
                  <a:schemeClr val="tx1">
                    <a:lumMod val="65000"/>
                    <a:lumOff val="35000"/>
                  </a:schemeClr>
                </a:solidFill>
                <a:latin typeface="Roboto Condensed"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dirty="0"/>
              <a:t>Sisutekst 24pt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a:t>
            </a:r>
            <a:r>
              <a:rPr lang="et-EE" dirty="0" err="1"/>
              <a:t>bulletitega</a:t>
            </a:r>
            <a:endParaRPr lang="et-EE" dirty="0"/>
          </a:p>
          <a:p>
            <a:pPr lvl="0"/>
            <a:endParaRPr lang="et-EE" dirty="0"/>
          </a:p>
        </p:txBody>
      </p:sp>
      <p:sp>
        <p:nvSpPr>
          <p:cNvPr id="5"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
        <p:nvSpPr>
          <p:cNvPr id="6" name="Pealkiri 1"/>
          <p:cNvSpPr>
            <a:spLocks noGrp="1"/>
          </p:cNvSpPr>
          <p:nvPr>
            <p:ph type="ctrTitle" hasCustomPrompt="1"/>
          </p:nvPr>
        </p:nvSpPr>
        <p:spPr>
          <a:xfrm>
            <a:off x="669611" y="892110"/>
            <a:ext cx="5810017" cy="1638819"/>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pealkiri </a:t>
            </a:r>
            <a:br>
              <a:rPr lang="et-EE" dirty="0"/>
            </a:br>
            <a:r>
              <a:rPr lang="et-EE" dirty="0"/>
              <a:t>(võib ulatuda ka </a:t>
            </a:r>
            <a:br>
              <a:rPr lang="et-EE" dirty="0"/>
            </a:br>
            <a:r>
              <a:rPr lang="et-EE" dirty="0"/>
              <a:t>kolmele reale)</a:t>
            </a:r>
            <a:br>
              <a:rPr lang="et-EE" dirty="0"/>
            </a:br>
            <a:endParaRPr lang="et-EE" dirty="0"/>
          </a:p>
        </p:txBody>
      </p:sp>
    </p:spTree>
    <p:extLst>
      <p:ext uri="{BB962C8B-B14F-4D97-AF65-F5344CB8AC3E}">
        <p14:creationId xmlns:p14="http://schemas.microsoft.com/office/powerpoint/2010/main" val="192342078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Pildiallkirjaga pilt">
    <p:spTree>
      <p:nvGrpSpPr>
        <p:cNvPr id="1" name=""/>
        <p:cNvGrpSpPr/>
        <p:nvPr/>
      </p:nvGrpSpPr>
      <p:grpSpPr>
        <a:xfrm>
          <a:off x="0" y="0"/>
          <a:ext cx="0" cy="0"/>
          <a:chOff x="0" y="0"/>
          <a:chExt cx="0" cy="0"/>
        </a:xfrm>
      </p:grpSpPr>
      <p:sp>
        <p:nvSpPr>
          <p:cNvPr id="3" name="Pildi kohatäide 2"/>
          <p:cNvSpPr>
            <a:spLocks noGrp="1"/>
          </p:cNvSpPr>
          <p:nvPr>
            <p:ph type="pic" idx="1" hasCustomPrompt="1"/>
          </p:nvPr>
        </p:nvSpPr>
        <p:spPr>
          <a:xfrm>
            <a:off x="6877878" y="887508"/>
            <a:ext cx="5314122" cy="5317538"/>
          </a:xfrm>
          <a:prstGeom prst="rect">
            <a:avLst/>
          </a:prstGeom>
        </p:spPr>
        <p:txBody>
          <a:bodyPr/>
          <a:lstStyle>
            <a:lvl1pPr marL="0" indent="0">
              <a:buNone/>
              <a:defRPr sz="1400">
                <a:solidFill>
                  <a:schemeClr val="tx1">
                    <a:lumMod val="65000"/>
                    <a:lumOff val="35000"/>
                  </a:schemeClr>
                </a:solidFill>
                <a:latin typeface="Roboto Condensed" pitchFamily="2" charset="0"/>
                <a:ea typeface="Roboto Condensed"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t-EE" dirty="0"/>
              <a:t>Foto, joonis või Jaan</a:t>
            </a:r>
          </a:p>
        </p:txBody>
      </p:sp>
      <p:sp>
        <p:nvSpPr>
          <p:cNvPr id="5"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
        <p:nvSpPr>
          <p:cNvPr id="6" name="Pealkiri 1"/>
          <p:cNvSpPr>
            <a:spLocks noGrp="1"/>
          </p:cNvSpPr>
          <p:nvPr>
            <p:ph type="ctrTitle" hasCustomPrompt="1"/>
          </p:nvPr>
        </p:nvSpPr>
        <p:spPr>
          <a:xfrm>
            <a:off x="669611" y="892110"/>
            <a:ext cx="5810017" cy="1638819"/>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pealkiri </a:t>
            </a:r>
            <a:br>
              <a:rPr lang="et-EE" dirty="0"/>
            </a:br>
            <a:r>
              <a:rPr lang="et-EE" dirty="0"/>
              <a:t>(võib ulatuda ka </a:t>
            </a:r>
            <a:br>
              <a:rPr lang="et-EE" dirty="0"/>
            </a:br>
            <a:r>
              <a:rPr lang="et-EE" dirty="0"/>
              <a:t>kolmele reale)</a:t>
            </a:r>
            <a:br>
              <a:rPr lang="et-EE" dirty="0"/>
            </a:br>
            <a:endParaRPr lang="et-EE" dirty="0"/>
          </a:p>
        </p:txBody>
      </p:sp>
      <p:sp>
        <p:nvSpPr>
          <p:cNvPr id="7" name="Teksti kohatäide 3"/>
          <p:cNvSpPr>
            <a:spLocks noGrp="1"/>
          </p:cNvSpPr>
          <p:nvPr>
            <p:ph type="body" sz="half" idx="2" hasCustomPrompt="1"/>
          </p:nvPr>
        </p:nvSpPr>
        <p:spPr>
          <a:xfrm>
            <a:off x="666368" y="2808514"/>
            <a:ext cx="5813260" cy="3418864"/>
          </a:xfrm>
          <a:prstGeom prst="rect">
            <a:avLst/>
          </a:prstGeom>
        </p:spPr>
        <p:txBody>
          <a:bodyPr/>
          <a:lstStyle>
            <a:lvl1pPr marL="0" indent="0">
              <a:buNone/>
              <a:defRPr sz="2400" baseline="0">
                <a:solidFill>
                  <a:schemeClr val="tx1">
                    <a:lumMod val="65000"/>
                    <a:lumOff val="35000"/>
                  </a:schemeClr>
                </a:solidFill>
                <a:latin typeface="Roboto Condensed"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dirty="0"/>
              <a:t>Sisutekst 24pt</a:t>
            </a:r>
          </a:p>
        </p:txBody>
      </p:sp>
    </p:spTree>
    <p:extLst>
      <p:ext uri="{BB962C8B-B14F-4D97-AF65-F5344CB8AC3E}">
        <p14:creationId xmlns:p14="http://schemas.microsoft.com/office/powerpoint/2010/main" val="641687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vaslaid_fotoga">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0" y="0"/>
            <a:ext cx="12192000" cy="6858000"/>
          </a:xfrm>
          <a:solidFill>
            <a:srgbClr val="2B7AA1"/>
          </a:solidFill>
        </p:spPr>
        <p:txBody>
          <a:bodyPr anchor="ctr"/>
          <a:lstStyle>
            <a:lvl1pPr marL="0" indent="0" algn="ctr">
              <a:buNone/>
              <a:defRPr>
                <a:solidFill>
                  <a:schemeClr val="bg1"/>
                </a:solidFill>
              </a:defRPr>
            </a:lvl1pPr>
          </a:lstStyle>
          <a:p>
            <a:r>
              <a:rPr lang="en-GB" dirty="0"/>
              <a:t>Click icon to add pictures</a:t>
            </a:r>
          </a:p>
        </p:txBody>
      </p:sp>
      <p:sp>
        <p:nvSpPr>
          <p:cNvPr id="2" name="Title 1"/>
          <p:cNvSpPr>
            <a:spLocks noGrp="1"/>
          </p:cNvSpPr>
          <p:nvPr>
            <p:ph type="title"/>
          </p:nvPr>
        </p:nvSpPr>
        <p:spPr>
          <a:xfrm>
            <a:off x="623887" y="658801"/>
            <a:ext cx="5472113" cy="1617674"/>
          </a:xfrm>
        </p:spPr>
        <p:txBody>
          <a:bodyPr/>
          <a:lstStyle>
            <a:lvl1pPr>
              <a:defRPr>
                <a:solidFill>
                  <a:schemeClr val="bg1"/>
                </a:solidFill>
              </a:defRPr>
            </a:lvl1pPr>
          </a:lstStyle>
          <a:p>
            <a:r>
              <a:rPr lang="en-US" dirty="0"/>
              <a:t>Click to</a:t>
            </a:r>
            <a:r>
              <a:rPr lang="et-EE" dirty="0"/>
              <a:t> </a:t>
            </a:r>
            <a:r>
              <a:rPr lang="et-EE" dirty="0" err="1"/>
              <a:t>edit</a:t>
            </a:r>
            <a:endParaRPr lang="en-GB" dirty="0"/>
          </a:p>
        </p:txBody>
      </p:sp>
      <p:sp>
        <p:nvSpPr>
          <p:cNvPr id="6" name="Text Placeholder 5"/>
          <p:cNvSpPr>
            <a:spLocks noGrp="1"/>
          </p:cNvSpPr>
          <p:nvPr>
            <p:ph type="body" sz="quarter" idx="11" hasCustomPrompt="1"/>
          </p:nvPr>
        </p:nvSpPr>
        <p:spPr>
          <a:xfrm>
            <a:off x="623887" y="3429001"/>
            <a:ext cx="5472113" cy="3429000"/>
          </a:xfrm>
        </p:spPr>
        <p:txBody>
          <a:bodyPr/>
          <a:lstStyle>
            <a:lvl1pPr marL="0" indent="0">
              <a:spcBef>
                <a:spcPts val="200"/>
              </a:spcBef>
              <a:buNone/>
              <a:defRPr sz="2200">
                <a:solidFill>
                  <a:schemeClr val="bg1"/>
                </a:solidFill>
              </a:defRPr>
            </a:lvl1pPr>
          </a:lstStyle>
          <a:p>
            <a:pPr lvl="0"/>
            <a:r>
              <a:rPr lang="en-GB" dirty="0"/>
              <a:t>Click to edit</a:t>
            </a:r>
          </a:p>
        </p:txBody>
      </p:sp>
      <p:sp>
        <p:nvSpPr>
          <p:cNvPr id="8" name="Text Placeholder 7"/>
          <p:cNvSpPr>
            <a:spLocks noGrp="1"/>
          </p:cNvSpPr>
          <p:nvPr>
            <p:ph type="body" sz="quarter" idx="13" hasCustomPrompt="1"/>
          </p:nvPr>
        </p:nvSpPr>
        <p:spPr>
          <a:xfrm>
            <a:off x="11568113" y="3429000"/>
            <a:ext cx="360362" cy="2808288"/>
          </a:xfrm>
        </p:spPr>
        <p:txBody>
          <a:bodyPr vert="vert270" bIns="0"/>
          <a:lstStyle>
            <a:lvl1pPr marL="0" indent="0">
              <a:buNone/>
              <a:defRPr sz="800">
                <a:solidFill>
                  <a:schemeClr val="bg1"/>
                </a:solidFill>
              </a:defRPr>
            </a:lvl1pPr>
            <a:lvl2pPr marL="180975" indent="0">
              <a:buNone/>
              <a:defRPr sz="800">
                <a:solidFill>
                  <a:schemeClr val="bg1"/>
                </a:solidFill>
              </a:defRPr>
            </a:lvl2pPr>
            <a:lvl3pPr marL="361950" indent="0">
              <a:buNone/>
              <a:defRPr sz="800">
                <a:solidFill>
                  <a:schemeClr val="bg1"/>
                </a:solidFill>
              </a:defRPr>
            </a:lvl3pPr>
            <a:lvl4pPr marL="542925" indent="0">
              <a:buNone/>
              <a:defRPr sz="800">
                <a:solidFill>
                  <a:schemeClr val="bg1"/>
                </a:solidFill>
              </a:defRPr>
            </a:lvl4pPr>
            <a:lvl5pPr marL="714375" indent="0">
              <a:buNone/>
              <a:defRPr sz="800">
                <a:solidFill>
                  <a:schemeClr val="bg1"/>
                </a:solidFill>
              </a:defRPr>
            </a:lvl5pPr>
          </a:lstStyle>
          <a:p>
            <a:pPr lvl="0"/>
            <a:r>
              <a:rPr lang="en-US" dirty="0"/>
              <a:t>© Copyright</a:t>
            </a:r>
            <a:endParaRPr lang="en-GB" dirty="0"/>
          </a:p>
        </p:txBody>
      </p:sp>
    </p:spTree>
    <p:extLst>
      <p:ext uri="{BB962C8B-B14F-4D97-AF65-F5344CB8AC3E}">
        <p14:creationId xmlns:p14="http://schemas.microsoft.com/office/powerpoint/2010/main" val="249264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vaslaid_tume">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5472113" cy="1617674"/>
          </a:xfrm>
        </p:spPr>
        <p:txBody>
          <a:bodyPr/>
          <a:lstStyle>
            <a:lvl1pPr>
              <a:defRPr>
                <a:solidFill>
                  <a:schemeClr val="bg2"/>
                </a:solidFill>
              </a:defRPr>
            </a:lvl1pPr>
          </a:lstStyle>
          <a:p>
            <a:r>
              <a:rPr lang="en-US" dirty="0"/>
              <a:t>Click to</a:t>
            </a:r>
            <a:r>
              <a:rPr lang="et-EE" dirty="0"/>
              <a:t> </a:t>
            </a:r>
            <a:r>
              <a:rPr lang="et-EE" dirty="0" err="1"/>
              <a:t>edit</a:t>
            </a:r>
            <a:endParaRPr lang="en-GB" dirty="0"/>
          </a:p>
        </p:txBody>
      </p:sp>
      <p:sp>
        <p:nvSpPr>
          <p:cNvPr id="6" name="Text Placeholder 5"/>
          <p:cNvSpPr>
            <a:spLocks noGrp="1"/>
          </p:cNvSpPr>
          <p:nvPr>
            <p:ph type="body" sz="quarter" idx="11" hasCustomPrompt="1"/>
          </p:nvPr>
        </p:nvSpPr>
        <p:spPr>
          <a:xfrm>
            <a:off x="623887" y="3429000"/>
            <a:ext cx="5472113" cy="3429001"/>
          </a:xfrm>
        </p:spPr>
        <p:txBody>
          <a:bodyPr/>
          <a:lstStyle>
            <a:lvl1pPr marL="0" indent="0">
              <a:spcBef>
                <a:spcPts val="200"/>
              </a:spcBef>
              <a:buNone/>
              <a:defRPr sz="2200">
                <a:solidFill>
                  <a:schemeClr val="bg2"/>
                </a:solidFill>
              </a:defRPr>
            </a:lvl1pPr>
          </a:lstStyle>
          <a:p>
            <a:pPr lvl="0"/>
            <a:r>
              <a:rPr lang="en-GB" dirty="0"/>
              <a:t>Click to edit</a:t>
            </a:r>
          </a:p>
        </p:txBody>
      </p:sp>
    </p:spTree>
    <p:extLst>
      <p:ext uri="{BB962C8B-B14F-4D97-AF65-F5344CB8AC3E}">
        <p14:creationId xmlns:p14="http://schemas.microsoft.com/office/powerpoint/2010/main" val="2616460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vaslaid_hele">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5472113" cy="1617674"/>
          </a:xfrm>
        </p:spPr>
        <p:txBody>
          <a:bodyPr/>
          <a:lstStyle>
            <a:lvl1pPr>
              <a:defRPr>
                <a:solidFill>
                  <a:schemeClr val="tx2"/>
                </a:solidFill>
              </a:defRPr>
            </a:lvl1pPr>
          </a:lstStyle>
          <a:p>
            <a:r>
              <a:rPr lang="en-US" dirty="0"/>
              <a:t>Click to</a:t>
            </a:r>
            <a:r>
              <a:rPr lang="et-EE" dirty="0"/>
              <a:t> </a:t>
            </a:r>
            <a:r>
              <a:rPr lang="et-EE" dirty="0" err="1"/>
              <a:t>edit</a:t>
            </a:r>
            <a:endParaRPr lang="en-GB" dirty="0"/>
          </a:p>
        </p:txBody>
      </p:sp>
      <p:sp>
        <p:nvSpPr>
          <p:cNvPr id="6" name="Text Placeholder 5"/>
          <p:cNvSpPr>
            <a:spLocks noGrp="1"/>
          </p:cNvSpPr>
          <p:nvPr>
            <p:ph type="body" sz="quarter" idx="11" hasCustomPrompt="1"/>
          </p:nvPr>
        </p:nvSpPr>
        <p:spPr>
          <a:xfrm>
            <a:off x="623887" y="3429000"/>
            <a:ext cx="5472113" cy="3429001"/>
          </a:xfrm>
        </p:spPr>
        <p:txBody>
          <a:bodyPr/>
          <a:lstStyle>
            <a:lvl1pPr marL="0" indent="0">
              <a:spcBef>
                <a:spcPts val="200"/>
              </a:spcBef>
              <a:buNone/>
              <a:defRPr sz="2200">
                <a:solidFill>
                  <a:schemeClr val="tx2"/>
                </a:solidFill>
              </a:defRPr>
            </a:lvl1pPr>
          </a:lstStyle>
          <a:p>
            <a:pPr lvl="0"/>
            <a:r>
              <a:rPr lang="en-GB" dirty="0"/>
              <a:t>Click to edit</a:t>
            </a:r>
          </a:p>
        </p:txBody>
      </p:sp>
    </p:spTree>
    <p:extLst>
      <p:ext uri="{BB962C8B-B14F-4D97-AF65-F5344CB8AC3E}">
        <p14:creationId xmlns:p14="http://schemas.microsoft.com/office/powerpoint/2010/main" val="2301981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suslaid_tume-1">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5472113" cy="974638"/>
          </a:xfrm>
        </p:spPr>
        <p:txBody>
          <a:bodyPr/>
          <a:lstStyle>
            <a:lvl1pPr>
              <a:defRPr>
                <a:solidFill>
                  <a:schemeClr val="bg2"/>
                </a:solidFill>
              </a:defRPr>
            </a:lvl1pPr>
          </a:lstStyle>
          <a:p>
            <a:r>
              <a:rPr lang="en-US" dirty="0"/>
              <a:t>Click to</a:t>
            </a:r>
            <a:r>
              <a:rPr lang="et-EE" dirty="0"/>
              <a:t> </a:t>
            </a:r>
            <a:r>
              <a:rPr lang="et-EE" dirty="0" err="1"/>
              <a:t>edit</a:t>
            </a:r>
            <a:endParaRPr lang="en-GB" dirty="0"/>
          </a:p>
        </p:txBody>
      </p:sp>
      <p:sp>
        <p:nvSpPr>
          <p:cNvPr id="6" name="Text Placeholder 5"/>
          <p:cNvSpPr>
            <a:spLocks noGrp="1"/>
          </p:cNvSpPr>
          <p:nvPr>
            <p:ph type="body" sz="quarter" idx="11" hasCustomPrompt="1"/>
          </p:nvPr>
        </p:nvSpPr>
        <p:spPr>
          <a:xfrm>
            <a:off x="623887" y="1633439"/>
            <a:ext cx="5472113" cy="1795561"/>
          </a:xfrm>
        </p:spPr>
        <p:txBody>
          <a:bodyPr bIns="0" anchor="t" anchorCtr="0"/>
          <a:lstStyle>
            <a:lvl1pPr marL="0" indent="0">
              <a:spcBef>
                <a:spcPts val="200"/>
              </a:spcBef>
              <a:buNone/>
              <a:defRPr sz="2200">
                <a:solidFill>
                  <a:schemeClr val="bg2"/>
                </a:solidFill>
              </a:defRPr>
            </a:lvl1pPr>
          </a:lstStyle>
          <a:p>
            <a:pPr lvl="0"/>
            <a:r>
              <a:rPr lang="en-GB" dirty="0"/>
              <a:t>Click to edit</a:t>
            </a:r>
          </a:p>
        </p:txBody>
      </p:sp>
      <p:sp>
        <p:nvSpPr>
          <p:cNvPr id="9" name="Text Placeholder 8"/>
          <p:cNvSpPr>
            <a:spLocks noGrp="1"/>
          </p:cNvSpPr>
          <p:nvPr>
            <p:ph type="body" sz="quarter" idx="12"/>
          </p:nvPr>
        </p:nvSpPr>
        <p:spPr>
          <a:xfrm>
            <a:off x="623888" y="3994150"/>
            <a:ext cx="5472112" cy="2863850"/>
          </a:xfrm>
        </p:spPr>
        <p:txBody>
          <a:bodyPr/>
          <a:lstStyle>
            <a:lvl1pPr>
              <a:buClr>
                <a:schemeClr val="bg2"/>
              </a:buClr>
              <a:defRPr>
                <a:solidFill>
                  <a:schemeClr val="bg2"/>
                </a:solidFill>
              </a:defRPr>
            </a:lvl1pPr>
            <a:lvl2pPr>
              <a:buClr>
                <a:schemeClr val="bg2"/>
              </a:buClr>
              <a:defRPr>
                <a:solidFill>
                  <a:schemeClr val="bg2"/>
                </a:solidFill>
              </a:defRPr>
            </a:lvl2pPr>
            <a:lvl3pPr>
              <a:buClr>
                <a:schemeClr val="bg2"/>
              </a:buCl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30309039"/>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suslaid_hele-1">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5472113" cy="974638"/>
          </a:xfrm>
        </p:spPr>
        <p:txBody>
          <a:bodyPr/>
          <a:lstStyle>
            <a:lvl1pPr>
              <a:defRPr>
                <a:solidFill>
                  <a:schemeClr val="tx2"/>
                </a:solidFill>
              </a:defRPr>
            </a:lvl1pPr>
          </a:lstStyle>
          <a:p>
            <a:r>
              <a:rPr lang="en-US" dirty="0"/>
              <a:t>Click to</a:t>
            </a:r>
            <a:r>
              <a:rPr lang="et-EE" dirty="0"/>
              <a:t> </a:t>
            </a:r>
            <a:r>
              <a:rPr lang="et-EE" dirty="0" err="1"/>
              <a:t>edit</a:t>
            </a:r>
            <a:endParaRPr lang="en-GB" dirty="0"/>
          </a:p>
        </p:txBody>
      </p:sp>
      <p:sp>
        <p:nvSpPr>
          <p:cNvPr id="6" name="Text Placeholder 5"/>
          <p:cNvSpPr>
            <a:spLocks noGrp="1"/>
          </p:cNvSpPr>
          <p:nvPr>
            <p:ph type="body" sz="quarter" idx="11" hasCustomPrompt="1"/>
          </p:nvPr>
        </p:nvSpPr>
        <p:spPr>
          <a:xfrm>
            <a:off x="623887" y="1633439"/>
            <a:ext cx="5472113" cy="1795561"/>
          </a:xfrm>
        </p:spPr>
        <p:txBody>
          <a:bodyPr bIns="0" anchor="t" anchorCtr="0"/>
          <a:lstStyle>
            <a:lvl1pPr marL="0" indent="0">
              <a:spcBef>
                <a:spcPts val="200"/>
              </a:spcBef>
              <a:buNone/>
              <a:defRPr sz="2200">
                <a:solidFill>
                  <a:schemeClr val="tx2"/>
                </a:solidFill>
              </a:defRPr>
            </a:lvl1pPr>
          </a:lstStyle>
          <a:p>
            <a:pPr lvl="0"/>
            <a:r>
              <a:rPr lang="en-GB" dirty="0"/>
              <a:t>Click to edit</a:t>
            </a:r>
          </a:p>
        </p:txBody>
      </p:sp>
      <p:sp>
        <p:nvSpPr>
          <p:cNvPr id="9" name="Text Placeholder 8"/>
          <p:cNvSpPr>
            <a:spLocks noGrp="1"/>
          </p:cNvSpPr>
          <p:nvPr>
            <p:ph type="body" sz="quarter" idx="12"/>
          </p:nvPr>
        </p:nvSpPr>
        <p:spPr>
          <a:xfrm>
            <a:off x="623888" y="3994150"/>
            <a:ext cx="5472112" cy="2863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26435606"/>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suslaid_tume-2">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5472113" cy="1617674"/>
          </a:xfrm>
        </p:spPr>
        <p:txBody>
          <a:bodyPr/>
          <a:lstStyle>
            <a:lvl1pPr>
              <a:defRPr>
                <a:solidFill>
                  <a:schemeClr val="bg2"/>
                </a:solidFill>
              </a:defRPr>
            </a:lvl1pPr>
          </a:lstStyle>
          <a:p>
            <a:r>
              <a:rPr lang="en-US" dirty="0"/>
              <a:t>Click to</a:t>
            </a:r>
            <a:r>
              <a:rPr lang="et-EE" dirty="0"/>
              <a:t> </a:t>
            </a:r>
            <a:r>
              <a:rPr lang="et-EE" dirty="0" err="1"/>
              <a:t>edit</a:t>
            </a:r>
            <a:endParaRPr lang="en-GB" dirty="0"/>
          </a:p>
        </p:txBody>
      </p:sp>
      <p:sp>
        <p:nvSpPr>
          <p:cNvPr id="9" name="Text Placeholder 8"/>
          <p:cNvSpPr>
            <a:spLocks noGrp="1"/>
          </p:cNvSpPr>
          <p:nvPr>
            <p:ph type="body" sz="quarter" idx="12"/>
          </p:nvPr>
        </p:nvSpPr>
        <p:spPr>
          <a:xfrm>
            <a:off x="623888" y="3429000"/>
            <a:ext cx="5472112" cy="3429000"/>
          </a:xfrm>
        </p:spPr>
        <p:txBody>
          <a:bodyPr/>
          <a:lstStyle>
            <a:lvl1pPr>
              <a:buClr>
                <a:schemeClr val="bg2"/>
              </a:buClr>
              <a:defRPr>
                <a:solidFill>
                  <a:schemeClr val="bg2"/>
                </a:solidFill>
              </a:defRPr>
            </a:lvl1pPr>
            <a:lvl2pPr>
              <a:buClr>
                <a:schemeClr val="bg2"/>
              </a:buClr>
              <a:defRPr>
                <a:solidFill>
                  <a:schemeClr val="bg2"/>
                </a:solidFill>
              </a:defRPr>
            </a:lvl2pPr>
            <a:lvl3pPr>
              <a:buClr>
                <a:schemeClr val="bg2"/>
              </a:buCl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36485222"/>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suslaid_hele-2">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5472113" cy="1617674"/>
          </a:xfrm>
        </p:spPr>
        <p:txBody>
          <a:bodyPr/>
          <a:lstStyle>
            <a:lvl1pPr>
              <a:defRPr>
                <a:solidFill>
                  <a:schemeClr val="tx2"/>
                </a:solidFill>
              </a:defRPr>
            </a:lvl1pPr>
          </a:lstStyle>
          <a:p>
            <a:r>
              <a:rPr lang="en-US" dirty="0"/>
              <a:t>Click to</a:t>
            </a:r>
            <a:r>
              <a:rPr lang="et-EE" dirty="0"/>
              <a:t> </a:t>
            </a:r>
            <a:r>
              <a:rPr lang="et-EE" dirty="0" err="1"/>
              <a:t>edit</a:t>
            </a:r>
            <a:endParaRPr lang="en-GB" dirty="0"/>
          </a:p>
        </p:txBody>
      </p:sp>
      <p:sp>
        <p:nvSpPr>
          <p:cNvPr id="9" name="Text Placeholder 8"/>
          <p:cNvSpPr>
            <a:spLocks noGrp="1"/>
          </p:cNvSpPr>
          <p:nvPr>
            <p:ph type="body" sz="quarter" idx="12"/>
          </p:nvPr>
        </p:nvSpPr>
        <p:spPr>
          <a:xfrm>
            <a:off x="623888" y="3429000"/>
            <a:ext cx="5472112" cy="3429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2267636"/>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aheslaid_fotoga">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0" y="0"/>
            <a:ext cx="12192000" cy="6858000"/>
          </a:xfrm>
          <a:solidFill>
            <a:srgbClr val="2B7AA1"/>
          </a:solidFill>
        </p:spPr>
        <p:txBody>
          <a:bodyPr anchor="ctr"/>
          <a:lstStyle>
            <a:lvl1pPr marL="0" indent="0" algn="ctr">
              <a:buNone/>
              <a:defRPr>
                <a:solidFill>
                  <a:schemeClr val="bg1"/>
                </a:solidFill>
              </a:defRPr>
            </a:lvl1pPr>
          </a:lstStyle>
          <a:p>
            <a:r>
              <a:rPr lang="en-GB" dirty="0"/>
              <a:t>Click icon to add pictures</a:t>
            </a:r>
          </a:p>
        </p:txBody>
      </p:sp>
      <p:sp>
        <p:nvSpPr>
          <p:cNvPr id="2" name="Title 1"/>
          <p:cNvSpPr>
            <a:spLocks noGrp="1"/>
          </p:cNvSpPr>
          <p:nvPr>
            <p:ph type="title"/>
          </p:nvPr>
        </p:nvSpPr>
        <p:spPr>
          <a:xfrm>
            <a:off x="623887" y="658801"/>
            <a:ext cx="5472113" cy="1617674"/>
          </a:xfrm>
        </p:spPr>
        <p:txBody>
          <a:bodyPr/>
          <a:lstStyle>
            <a:lvl1pPr>
              <a:defRPr>
                <a:solidFill>
                  <a:schemeClr val="bg1"/>
                </a:solidFill>
              </a:defRPr>
            </a:lvl1pPr>
          </a:lstStyle>
          <a:p>
            <a:r>
              <a:rPr lang="en-US" dirty="0"/>
              <a:t>Click to</a:t>
            </a:r>
            <a:r>
              <a:rPr lang="et-EE" dirty="0"/>
              <a:t> </a:t>
            </a:r>
            <a:r>
              <a:rPr lang="et-EE" dirty="0" err="1"/>
              <a:t>edit</a:t>
            </a:r>
            <a:endParaRPr lang="en-GB" dirty="0"/>
          </a:p>
        </p:txBody>
      </p:sp>
      <p:sp>
        <p:nvSpPr>
          <p:cNvPr id="6" name="Text Placeholder 5"/>
          <p:cNvSpPr>
            <a:spLocks noGrp="1"/>
          </p:cNvSpPr>
          <p:nvPr>
            <p:ph type="body" sz="quarter" idx="11" hasCustomPrompt="1"/>
          </p:nvPr>
        </p:nvSpPr>
        <p:spPr>
          <a:xfrm>
            <a:off x="623887" y="3429001"/>
            <a:ext cx="5472113" cy="3429000"/>
          </a:xfrm>
        </p:spPr>
        <p:txBody>
          <a:bodyPr/>
          <a:lstStyle>
            <a:lvl1pPr marL="0" indent="0">
              <a:spcBef>
                <a:spcPts val="200"/>
              </a:spcBef>
              <a:buNone/>
              <a:defRPr sz="2200">
                <a:solidFill>
                  <a:schemeClr val="bg1"/>
                </a:solidFill>
              </a:defRPr>
            </a:lvl1pPr>
          </a:lstStyle>
          <a:p>
            <a:pPr lvl="0"/>
            <a:r>
              <a:rPr lang="en-GB" dirty="0"/>
              <a:t>Click to edit</a:t>
            </a:r>
          </a:p>
        </p:txBody>
      </p:sp>
      <p:sp>
        <p:nvSpPr>
          <p:cNvPr id="8" name="Text Placeholder 7"/>
          <p:cNvSpPr>
            <a:spLocks noGrp="1"/>
          </p:cNvSpPr>
          <p:nvPr>
            <p:ph type="body" sz="quarter" idx="13" hasCustomPrompt="1"/>
          </p:nvPr>
        </p:nvSpPr>
        <p:spPr>
          <a:xfrm>
            <a:off x="11568113" y="3429000"/>
            <a:ext cx="360362" cy="2808288"/>
          </a:xfrm>
        </p:spPr>
        <p:txBody>
          <a:bodyPr vert="vert270" bIns="0"/>
          <a:lstStyle>
            <a:lvl1pPr marL="0" indent="0">
              <a:buNone/>
              <a:defRPr sz="800">
                <a:solidFill>
                  <a:schemeClr val="bg1"/>
                </a:solidFill>
              </a:defRPr>
            </a:lvl1pPr>
            <a:lvl2pPr marL="180975" indent="0">
              <a:buNone/>
              <a:defRPr sz="800">
                <a:solidFill>
                  <a:schemeClr val="bg1"/>
                </a:solidFill>
              </a:defRPr>
            </a:lvl2pPr>
            <a:lvl3pPr marL="361950" indent="0">
              <a:buNone/>
              <a:defRPr sz="800">
                <a:solidFill>
                  <a:schemeClr val="bg1"/>
                </a:solidFill>
              </a:defRPr>
            </a:lvl3pPr>
            <a:lvl4pPr marL="542925" indent="0">
              <a:buNone/>
              <a:defRPr sz="800">
                <a:solidFill>
                  <a:schemeClr val="bg1"/>
                </a:solidFill>
              </a:defRPr>
            </a:lvl4pPr>
            <a:lvl5pPr marL="714375" indent="0">
              <a:buNone/>
              <a:defRPr sz="800">
                <a:solidFill>
                  <a:schemeClr val="bg1"/>
                </a:solidFill>
              </a:defRPr>
            </a:lvl5pPr>
          </a:lstStyle>
          <a:p>
            <a:pPr lvl="0"/>
            <a:r>
              <a:rPr lang="en-US" dirty="0"/>
              <a:t>© Copyright</a:t>
            </a:r>
            <a:endParaRPr lang="en-GB" dirty="0"/>
          </a:p>
        </p:txBody>
      </p:sp>
    </p:spTree>
    <p:extLst>
      <p:ext uri="{BB962C8B-B14F-4D97-AF65-F5344CB8AC3E}">
        <p14:creationId xmlns:p14="http://schemas.microsoft.com/office/powerpoint/2010/main" val="80928275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Text">
    <p:bg>
      <p:bgPr>
        <a:solidFill>
          <a:srgbClr val="0000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a:t>
            </a:r>
            <a:endParaRPr lang="en-GB" dirty="0"/>
          </a:p>
        </p:txBody>
      </p:sp>
      <p:sp>
        <p:nvSpPr>
          <p:cNvPr id="4" name="Text Placeholder 3"/>
          <p:cNvSpPr>
            <a:spLocks noGrp="1"/>
          </p:cNvSpPr>
          <p:nvPr>
            <p:ph type="body" sz="quarter" idx="10"/>
          </p:nvPr>
        </p:nvSpPr>
        <p:spPr>
          <a:xfrm>
            <a:off x="623888" y="4133850"/>
            <a:ext cx="4824412" cy="2724150"/>
          </a:xfrm>
        </p:spPr>
        <p:txBody>
          <a:bodyPr/>
          <a:lstStyle>
            <a:lvl1pPr marL="228600" indent="-228600">
              <a:spcBef>
                <a:spcPts val="200"/>
              </a:spcBef>
              <a:buClr>
                <a:schemeClr val="bg1"/>
              </a:buClr>
              <a:buFont typeface="Aino" panose="02000603040504020204" pitchFamily="50" charset="0"/>
              <a:buChar char="+"/>
              <a:defRPr>
                <a:solidFill>
                  <a:schemeClr val="bg1"/>
                </a:solidFill>
              </a:defRPr>
            </a:lvl1pPr>
            <a:lvl2pPr marL="361950" indent="-180975">
              <a:spcBef>
                <a:spcPts val="200"/>
              </a:spcBef>
              <a:buClr>
                <a:schemeClr val="bg1"/>
              </a:buClr>
              <a:buFont typeface="Aino" panose="02000603040504020204" pitchFamily="50" charset="0"/>
              <a:buChar char="+"/>
              <a:defRPr>
                <a:solidFill>
                  <a:schemeClr val="bg1"/>
                </a:solidFill>
              </a:defRPr>
            </a:lvl2pPr>
            <a:lvl3pPr marL="542925" indent="-180975">
              <a:spcBef>
                <a:spcPts val="200"/>
              </a:spcBef>
              <a:buClr>
                <a:schemeClr val="bg1"/>
              </a:buClr>
              <a:buFont typeface="Aino" panose="02000603040504020204" pitchFamily="50" charset="0"/>
              <a:buChar char="+"/>
              <a:defRPr>
                <a:solidFill>
                  <a:schemeClr val="bg1"/>
                </a:solidFill>
              </a:defRPr>
            </a:lvl3pPr>
            <a:lvl4pPr marL="714375" indent="-171450">
              <a:spcBef>
                <a:spcPts val="200"/>
              </a:spcBef>
              <a:buClr>
                <a:schemeClr val="bg1"/>
              </a:buClr>
              <a:buFont typeface="Aino" panose="02000603040504020204" pitchFamily="50" charset="0"/>
              <a:buChar char="+"/>
              <a:defRPr>
                <a:solidFill>
                  <a:schemeClr val="bg1"/>
                </a:solidFill>
              </a:defRPr>
            </a:lvl4pPr>
            <a:lvl5pPr marL="895350" indent="-180975">
              <a:spcBef>
                <a:spcPts val="200"/>
              </a:spcBef>
              <a:buClr>
                <a:schemeClr val="bg1"/>
              </a:buClr>
              <a:buFont typeface="Aino" panose="02000603040504020204" pitchFamily="50" charset="0"/>
              <a:buChar cha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929673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tmplLst>
          <p:tmpl>
            <p:tnLst>
              <p:par>
                <p:cT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suslaid_tekst_tume">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7559676" cy="974638"/>
          </a:xfrm>
        </p:spPr>
        <p:txBody>
          <a:bodyPr/>
          <a:lstStyle>
            <a:lvl1pPr>
              <a:defRPr>
                <a:solidFill>
                  <a:schemeClr val="bg2"/>
                </a:solidFill>
              </a:defRPr>
            </a:lvl1pPr>
          </a:lstStyle>
          <a:p>
            <a:r>
              <a:rPr lang="en-US" dirty="0"/>
              <a:t>Click to</a:t>
            </a:r>
            <a:r>
              <a:rPr lang="et-EE" dirty="0"/>
              <a:t> </a:t>
            </a:r>
            <a:r>
              <a:rPr lang="et-EE" dirty="0" err="1"/>
              <a:t>edit</a:t>
            </a:r>
            <a:endParaRPr lang="en-GB" dirty="0"/>
          </a:p>
        </p:txBody>
      </p:sp>
      <p:sp>
        <p:nvSpPr>
          <p:cNvPr id="6" name="Text Placeholder 5"/>
          <p:cNvSpPr>
            <a:spLocks noGrp="1"/>
          </p:cNvSpPr>
          <p:nvPr>
            <p:ph type="body" sz="quarter" idx="11" hasCustomPrompt="1"/>
          </p:nvPr>
        </p:nvSpPr>
        <p:spPr>
          <a:xfrm>
            <a:off x="623887" y="1633439"/>
            <a:ext cx="7559676" cy="1292641"/>
          </a:xfrm>
        </p:spPr>
        <p:txBody>
          <a:bodyPr bIns="0" anchor="t" anchorCtr="0"/>
          <a:lstStyle>
            <a:lvl1pPr marL="0" indent="0">
              <a:spcBef>
                <a:spcPts val="200"/>
              </a:spcBef>
              <a:buNone/>
              <a:defRPr sz="2200">
                <a:solidFill>
                  <a:schemeClr val="bg2"/>
                </a:solidFill>
              </a:defRPr>
            </a:lvl1pPr>
          </a:lstStyle>
          <a:p>
            <a:pPr lvl="0"/>
            <a:r>
              <a:rPr lang="en-GB" dirty="0"/>
              <a:t>Click to edit</a:t>
            </a:r>
          </a:p>
        </p:txBody>
      </p:sp>
      <p:sp>
        <p:nvSpPr>
          <p:cNvPr id="9" name="Text Placeholder 8"/>
          <p:cNvSpPr>
            <a:spLocks noGrp="1"/>
          </p:cNvSpPr>
          <p:nvPr>
            <p:ph type="body" sz="quarter" idx="12"/>
          </p:nvPr>
        </p:nvSpPr>
        <p:spPr>
          <a:xfrm>
            <a:off x="623888" y="3429000"/>
            <a:ext cx="10574824" cy="3429000"/>
          </a:xfrm>
        </p:spPr>
        <p:txBody>
          <a:bodyPr numCol="2" spcCol="360000" anchor="t"/>
          <a:lstStyle>
            <a:lvl1pPr marL="0" indent="0">
              <a:buClr>
                <a:schemeClr val="bg1"/>
              </a:buClr>
              <a:buNone/>
              <a:defRPr>
                <a:solidFill>
                  <a:schemeClr val="bg2"/>
                </a:solidFill>
              </a:defRPr>
            </a:lvl1pPr>
            <a:lvl2pPr marL="180975" indent="0">
              <a:buClr>
                <a:schemeClr val="bg1"/>
              </a:buClr>
              <a:buNone/>
              <a:defRPr>
                <a:solidFill>
                  <a:schemeClr val="bg2"/>
                </a:solidFill>
              </a:defRPr>
            </a:lvl2pPr>
            <a:lvl3pPr marL="361950" indent="0">
              <a:buClr>
                <a:schemeClr val="bg1"/>
              </a:buClr>
              <a:buNone/>
              <a:defRPr>
                <a:solidFill>
                  <a:schemeClr val="bg2"/>
                </a:solidFill>
              </a:defRPr>
            </a:lvl3pPr>
            <a:lvl4pPr marL="542925" indent="0">
              <a:buClr>
                <a:schemeClr val="bg1"/>
              </a:buClr>
              <a:buNone/>
              <a:defRPr>
                <a:solidFill>
                  <a:schemeClr val="bg2"/>
                </a:solidFill>
              </a:defRPr>
            </a:lvl4pPr>
            <a:lvl5pPr marL="714375" indent="0">
              <a:buClr>
                <a:schemeClr val="bg1"/>
              </a:buClr>
              <a:buNone/>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t-EE" dirty="0"/>
          </a:p>
          <a:p>
            <a:pPr lvl="4"/>
            <a:endParaRPr lang="et-EE" dirty="0"/>
          </a:p>
          <a:p>
            <a:pPr lvl="4"/>
            <a:endParaRPr lang="et-EE" dirty="0"/>
          </a:p>
          <a:p>
            <a:pPr lvl="4"/>
            <a:endParaRPr lang="et-EE" dirty="0"/>
          </a:p>
          <a:p>
            <a:pPr lvl="4"/>
            <a:endParaRPr lang="et-EE" dirty="0"/>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t-EE" dirty="0"/>
          </a:p>
          <a:p>
            <a:pPr lvl="4"/>
            <a:endParaRPr lang="en-GB" dirty="0"/>
          </a:p>
        </p:txBody>
      </p:sp>
    </p:spTree>
    <p:extLst>
      <p:ext uri="{BB962C8B-B14F-4D97-AF65-F5344CB8AC3E}">
        <p14:creationId xmlns:p14="http://schemas.microsoft.com/office/powerpoint/2010/main" val="3525989169"/>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suslaid_tekst_hele">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7559676" cy="974638"/>
          </a:xfrm>
        </p:spPr>
        <p:txBody>
          <a:bodyPr/>
          <a:lstStyle>
            <a:lvl1pPr>
              <a:defRPr>
                <a:solidFill>
                  <a:schemeClr val="tx2"/>
                </a:solidFill>
              </a:defRPr>
            </a:lvl1pPr>
          </a:lstStyle>
          <a:p>
            <a:r>
              <a:rPr lang="en-US" dirty="0"/>
              <a:t>Click to</a:t>
            </a:r>
            <a:r>
              <a:rPr lang="et-EE" dirty="0"/>
              <a:t> </a:t>
            </a:r>
            <a:r>
              <a:rPr lang="et-EE" dirty="0" err="1"/>
              <a:t>edit</a:t>
            </a:r>
            <a:endParaRPr lang="en-GB" dirty="0"/>
          </a:p>
        </p:txBody>
      </p:sp>
      <p:sp>
        <p:nvSpPr>
          <p:cNvPr id="6" name="Text Placeholder 5"/>
          <p:cNvSpPr>
            <a:spLocks noGrp="1"/>
          </p:cNvSpPr>
          <p:nvPr>
            <p:ph type="body" sz="quarter" idx="11" hasCustomPrompt="1"/>
          </p:nvPr>
        </p:nvSpPr>
        <p:spPr>
          <a:xfrm>
            <a:off x="623887" y="1633439"/>
            <a:ext cx="7559676" cy="1292641"/>
          </a:xfrm>
        </p:spPr>
        <p:txBody>
          <a:bodyPr bIns="0" anchor="t" anchorCtr="0"/>
          <a:lstStyle>
            <a:lvl1pPr marL="0" indent="0">
              <a:spcBef>
                <a:spcPts val="200"/>
              </a:spcBef>
              <a:buNone/>
              <a:defRPr sz="2200">
                <a:solidFill>
                  <a:schemeClr val="tx2"/>
                </a:solidFill>
              </a:defRPr>
            </a:lvl1pPr>
          </a:lstStyle>
          <a:p>
            <a:pPr lvl="0"/>
            <a:r>
              <a:rPr lang="en-GB" dirty="0"/>
              <a:t>Click to edit</a:t>
            </a:r>
          </a:p>
        </p:txBody>
      </p:sp>
      <p:sp>
        <p:nvSpPr>
          <p:cNvPr id="9" name="Text Placeholder 8"/>
          <p:cNvSpPr>
            <a:spLocks noGrp="1"/>
          </p:cNvSpPr>
          <p:nvPr>
            <p:ph type="body" sz="quarter" idx="12"/>
          </p:nvPr>
        </p:nvSpPr>
        <p:spPr>
          <a:xfrm>
            <a:off x="623888" y="3429000"/>
            <a:ext cx="10574824" cy="3429000"/>
          </a:xfrm>
        </p:spPr>
        <p:txBody>
          <a:bodyPr numCol="2" spcCol="360000" anchor="t"/>
          <a:lstStyle>
            <a:lvl1pPr marL="0" indent="0">
              <a:buClr>
                <a:schemeClr val="bg1"/>
              </a:buClr>
              <a:buNone/>
              <a:defRPr>
                <a:solidFill>
                  <a:schemeClr val="tx2"/>
                </a:solidFill>
              </a:defRPr>
            </a:lvl1pPr>
            <a:lvl2pPr marL="180975" indent="0">
              <a:buClr>
                <a:schemeClr val="bg1"/>
              </a:buClr>
              <a:buNone/>
              <a:defRPr>
                <a:solidFill>
                  <a:schemeClr val="tx2"/>
                </a:solidFill>
              </a:defRPr>
            </a:lvl2pPr>
            <a:lvl3pPr marL="361950" indent="0">
              <a:buClr>
                <a:schemeClr val="bg1"/>
              </a:buClr>
              <a:buNone/>
              <a:defRPr>
                <a:solidFill>
                  <a:schemeClr val="tx2"/>
                </a:solidFill>
              </a:defRPr>
            </a:lvl3pPr>
            <a:lvl4pPr marL="542925" indent="0">
              <a:buClr>
                <a:schemeClr val="bg1"/>
              </a:buClr>
              <a:buNone/>
              <a:defRPr>
                <a:solidFill>
                  <a:schemeClr val="tx2"/>
                </a:solidFill>
              </a:defRPr>
            </a:lvl4pPr>
            <a:lvl5pPr marL="714375" indent="0">
              <a:buClr>
                <a:schemeClr val="bg1"/>
              </a:buClr>
              <a:buNone/>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t-EE" dirty="0"/>
          </a:p>
          <a:p>
            <a:pPr lvl="4"/>
            <a:endParaRPr lang="et-EE" dirty="0"/>
          </a:p>
          <a:p>
            <a:pPr lvl="4"/>
            <a:endParaRPr lang="et-EE" dirty="0"/>
          </a:p>
          <a:p>
            <a:pPr lvl="4"/>
            <a:endParaRPr lang="et-EE" dirty="0"/>
          </a:p>
          <a:p>
            <a:pPr lvl="4"/>
            <a:endParaRPr lang="et-EE" dirty="0"/>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t-EE" dirty="0"/>
          </a:p>
          <a:p>
            <a:pPr lvl="4"/>
            <a:endParaRPr lang="en-GB" dirty="0"/>
          </a:p>
        </p:txBody>
      </p:sp>
    </p:spTree>
    <p:extLst>
      <p:ext uri="{BB962C8B-B14F-4D97-AF65-F5344CB8AC3E}">
        <p14:creationId xmlns:p14="http://schemas.microsoft.com/office/powerpoint/2010/main" val="951225462"/>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to_paremal_tume">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6096000" y="0"/>
            <a:ext cx="6096000" cy="6858000"/>
          </a:xfrm>
          <a:solidFill>
            <a:srgbClr val="2B7AA1"/>
          </a:solidFill>
        </p:spPr>
        <p:txBody>
          <a:bodyPr anchor="ctr"/>
          <a:lstStyle>
            <a:lvl1pPr marL="0" indent="0" algn="ctr">
              <a:buFontTx/>
              <a:buNone/>
              <a:defRPr>
                <a:solidFill>
                  <a:schemeClr val="bg1"/>
                </a:solidFill>
              </a:defRPr>
            </a:lvl1pPr>
          </a:lstStyle>
          <a:p>
            <a:endParaRPr lang="en-GB" dirty="0"/>
          </a:p>
        </p:txBody>
      </p:sp>
      <p:sp>
        <p:nvSpPr>
          <p:cNvPr id="2" name="Title 1"/>
          <p:cNvSpPr>
            <a:spLocks noGrp="1"/>
          </p:cNvSpPr>
          <p:nvPr>
            <p:ph type="title"/>
          </p:nvPr>
        </p:nvSpPr>
        <p:spPr>
          <a:xfrm>
            <a:off x="623887" y="658801"/>
            <a:ext cx="4824413" cy="974638"/>
          </a:xfrm>
        </p:spPr>
        <p:txBody>
          <a:bodyPr/>
          <a:lstStyle>
            <a:lvl1pPr>
              <a:defRPr>
                <a:solidFill>
                  <a:schemeClr val="bg2"/>
                </a:solidFill>
              </a:defRPr>
            </a:lvl1pPr>
          </a:lstStyle>
          <a:p>
            <a:r>
              <a:rPr lang="en-US" dirty="0"/>
              <a:t>Click to</a:t>
            </a:r>
            <a:r>
              <a:rPr lang="et-EE" dirty="0"/>
              <a:t> </a:t>
            </a:r>
            <a:r>
              <a:rPr lang="et-EE" dirty="0" err="1"/>
              <a:t>edit</a:t>
            </a:r>
            <a:endParaRPr lang="en-GB" dirty="0"/>
          </a:p>
        </p:txBody>
      </p:sp>
      <p:sp>
        <p:nvSpPr>
          <p:cNvPr id="6" name="Text Placeholder 5"/>
          <p:cNvSpPr>
            <a:spLocks noGrp="1"/>
          </p:cNvSpPr>
          <p:nvPr>
            <p:ph type="body" sz="quarter" idx="11" hasCustomPrompt="1"/>
          </p:nvPr>
        </p:nvSpPr>
        <p:spPr>
          <a:xfrm>
            <a:off x="623887" y="1633439"/>
            <a:ext cx="4824413" cy="1795561"/>
          </a:xfrm>
        </p:spPr>
        <p:txBody>
          <a:bodyPr bIns="0" anchor="t" anchorCtr="0"/>
          <a:lstStyle>
            <a:lvl1pPr marL="0" indent="0">
              <a:spcBef>
                <a:spcPts val="200"/>
              </a:spcBef>
              <a:buNone/>
              <a:defRPr sz="2200">
                <a:solidFill>
                  <a:schemeClr val="bg2"/>
                </a:solidFill>
              </a:defRPr>
            </a:lvl1pPr>
          </a:lstStyle>
          <a:p>
            <a:pPr lvl="0"/>
            <a:r>
              <a:rPr lang="en-GB" dirty="0"/>
              <a:t>Click to edit</a:t>
            </a:r>
          </a:p>
        </p:txBody>
      </p:sp>
      <p:sp>
        <p:nvSpPr>
          <p:cNvPr id="9" name="Text Placeholder 8"/>
          <p:cNvSpPr>
            <a:spLocks noGrp="1"/>
          </p:cNvSpPr>
          <p:nvPr>
            <p:ph type="body" sz="quarter" idx="12"/>
          </p:nvPr>
        </p:nvSpPr>
        <p:spPr>
          <a:xfrm>
            <a:off x="623888" y="3994150"/>
            <a:ext cx="4824412" cy="2863850"/>
          </a:xfrm>
        </p:spPr>
        <p:txBody>
          <a:bodyPr/>
          <a:lstStyle>
            <a:lvl1pPr>
              <a:buClr>
                <a:schemeClr val="bg2"/>
              </a:buClr>
              <a:defRPr>
                <a:solidFill>
                  <a:schemeClr val="bg2"/>
                </a:solidFill>
              </a:defRPr>
            </a:lvl1pPr>
            <a:lvl2pPr>
              <a:buClr>
                <a:schemeClr val="bg2"/>
              </a:buClr>
              <a:defRPr>
                <a:solidFill>
                  <a:schemeClr val="bg2"/>
                </a:solidFill>
              </a:defRPr>
            </a:lvl2pPr>
            <a:lvl3pPr>
              <a:buClr>
                <a:schemeClr val="bg2"/>
              </a:buCl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p:cNvSpPr>
            <a:spLocks noGrp="1"/>
          </p:cNvSpPr>
          <p:nvPr>
            <p:ph type="body" sz="quarter" idx="14" hasCustomPrompt="1"/>
          </p:nvPr>
        </p:nvSpPr>
        <p:spPr>
          <a:xfrm>
            <a:off x="11568113" y="3429000"/>
            <a:ext cx="360362" cy="2808288"/>
          </a:xfrm>
        </p:spPr>
        <p:txBody>
          <a:bodyPr vert="vert270" bIns="0"/>
          <a:lstStyle>
            <a:lvl1pPr marL="0" indent="0">
              <a:buNone/>
              <a:defRPr sz="800">
                <a:solidFill>
                  <a:schemeClr val="bg1"/>
                </a:solidFill>
              </a:defRPr>
            </a:lvl1pPr>
            <a:lvl2pPr marL="180975" indent="0">
              <a:buNone/>
              <a:defRPr sz="800">
                <a:solidFill>
                  <a:schemeClr val="bg1"/>
                </a:solidFill>
              </a:defRPr>
            </a:lvl2pPr>
            <a:lvl3pPr marL="361950" indent="0">
              <a:buNone/>
              <a:defRPr sz="800">
                <a:solidFill>
                  <a:schemeClr val="bg1"/>
                </a:solidFill>
              </a:defRPr>
            </a:lvl3pPr>
            <a:lvl4pPr marL="542925" indent="0">
              <a:buNone/>
              <a:defRPr sz="800">
                <a:solidFill>
                  <a:schemeClr val="bg1"/>
                </a:solidFill>
              </a:defRPr>
            </a:lvl4pPr>
            <a:lvl5pPr marL="714375" indent="0">
              <a:buNone/>
              <a:defRPr sz="800">
                <a:solidFill>
                  <a:schemeClr val="bg1"/>
                </a:solidFill>
              </a:defRPr>
            </a:lvl5pPr>
          </a:lstStyle>
          <a:p>
            <a:pPr lvl="0"/>
            <a:r>
              <a:rPr lang="en-US" dirty="0"/>
              <a:t>© Copyright</a:t>
            </a:r>
            <a:endParaRPr lang="en-GB" dirty="0"/>
          </a:p>
        </p:txBody>
      </p:sp>
    </p:spTree>
    <p:extLst>
      <p:ext uri="{BB962C8B-B14F-4D97-AF65-F5344CB8AC3E}">
        <p14:creationId xmlns:p14="http://schemas.microsoft.com/office/powerpoint/2010/main" val="4080542828"/>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to_paremal_hele">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6096000" y="0"/>
            <a:ext cx="6096000" cy="6858000"/>
          </a:xfrm>
          <a:solidFill>
            <a:srgbClr val="2B7AA1"/>
          </a:solidFill>
        </p:spPr>
        <p:txBody>
          <a:bodyPr anchor="ctr"/>
          <a:lstStyle>
            <a:lvl1pPr marL="0" indent="0" algn="ctr">
              <a:buFontTx/>
              <a:buNone/>
              <a:defRPr>
                <a:solidFill>
                  <a:schemeClr val="bg1"/>
                </a:solidFill>
              </a:defRPr>
            </a:lvl1pPr>
          </a:lstStyle>
          <a:p>
            <a:endParaRPr lang="en-GB" dirty="0"/>
          </a:p>
        </p:txBody>
      </p:sp>
      <p:sp>
        <p:nvSpPr>
          <p:cNvPr id="2" name="Title 1"/>
          <p:cNvSpPr>
            <a:spLocks noGrp="1"/>
          </p:cNvSpPr>
          <p:nvPr>
            <p:ph type="title"/>
          </p:nvPr>
        </p:nvSpPr>
        <p:spPr>
          <a:xfrm>
            <a:off x="623887" y="658801"/>
            <a:ext cx="4824413" cy="974638"/>
          </a:xfrm>
        </p:spPr>
        <p:txBody>
          <a:bodyPr/>
          <a:lstStyle>
            <a:lvl1pPr>
              <a:defRPr>
                <a:solidFill>
                  <a:schemeClr val="tx2"/>
                </a:solidFill>
              </a:defRPr>
            </a:lvl1pPr>
          </a:lstStyle>
          <a:p>
            <a:r>
              <a:rPr lang="en-US" dirty="0"/>
              <a:t>Click to</a:t>
            </a:r>
            <a:r>
              <a:rPr lang="et-EE" dirty="0"/>
              <a:t> </a:t>
            </a:r>
            <a:r>
              <a:rPr lang="et-EE" dirty="0" err="1"/>
              <a:t>edit</a:t>
            </a:r>
            <a:endParaRPr lang="en-GB" dirty="0"/>
          </a:p>
        </p:txBody>
      </p:sp>
      <p:sp>
        <p:nvSpPr>
          <p:cNvPr id="6" name="Text Placeholder 5"/>
          <p:cNvSpPr>
            <a:spLocks noGrp="1"/>
          </p:cNvSpPr>
          <p:nvPr>
            <p:ph type="body" sz="quarter" idx="11" hasCustomPrompt="1"/>
          </p:nvPr>
        </p:nvSpPr>
        <p:spPr>
          <a:xfrm>
            <a:off x="623887" y="1633439"/>
            <a:ext cx="4824413" cy="1795561"/>
          </a:xfrm>
        </p:spPr>
        <p:txBody>
          <a:bodyPr bIns="0" anchor="t" anchorCtr="0"/>
          <a:lstStyle>
            <a:lvl1pPr marL="0" indent="0">
              <a:spcBef>
                <a:spcPts val="200"/>
              </a:spcBef>
              <a:buNone/>
              <a:defRPr sz="2200">
                <a:solidFill>
                  <a:schemeClr val="tx2"/>
                </a:solidFill>
              </a:defRPr>
            </a:lvl1pPr>
          </a:lstStyle>
          <a:p>
            <a:pPr lvl="0"/>
            <a:r>
              <a:rPr lang="en-GB" dirty="0"/>
              <a:t>Click to edit</a:t>
            </a:r>
          </a:p>
        </p:txBody>
      </p:sp>
      <p:sp>
        <p:nvSpPr>
          <p:cNvPr id="9" name="Text Placeholder 8"/>
          <p:cNvSpPr>
            <a:spLocks noGrp="1"/>
          </p:cNvSpPr>
          <p:nvPr>
            <p:ph type="body" sz="quarter" idx="12"/>
          </p:nvPr>
        </p:nvSpPr>
        <p:spPr>
          <a:xfrm>
            <a:off x="623888" y="3994150"/>
            <a:ext cx="4824412" cy="2863850"/>
          </a:xfr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p:cNvSpPr>
            <a:spLocks noGrp="1"/>
          </p:cNvSpPr>
          <p:nvPr>
            <p:ph type="body" sz="quarter" idx="14" hasCustomPrompt="1"/>
          </p:nvPr>
        </p:nvSpPr>
        <p:spPr>
          <a:xfrm>
            <a:off x="11568113" y="3429000"/>
            <a:ext cx="360362" cy="2808288"/>
          </a:xfrm>
        </p:spPr>
        <p:txBody>
          <a:bodyPr vert="vert270" bIns="0"/>
          <a:lstStyle>
            <a:lvl1pPr marL="0" indent="0">
              <a:buNone/>
              <a:defRPr sz="800">
                <a:solidFill>
                  <a:schemeClr val="bg1"/>
                </a:solidFill>
              </a:defRPr>
            </a:lvl1pPr>
            <a:lvl2pPr marL="180975" indent="0">
              <a:buNone/>
              <a:defRPr sz="800">
                <a:solidFill>
                  <a:schemeClr val="bg1"/>
                </a:solidFill>
              </a:defRPr>
            </a:lvl2pPr>
            <a:lvl3pPr marL="361950" indent="0">
              <a:buNone/>
              <a:defRPr sz="800">
                <a:solidFill>
                  <a:schemeClr val="bg1"/>
                </a:solidFill>
              </a:defRPr>
            </a:lvl3pPr>
            <a:lvl4pPr marL="542925" indent="0">
              <a:buNone/>
              <a:defRPr sz="800">
                <a:solidFill>
                  <a:schemeClr val="bg1"/>
                </a:solidFill>
              </a:defRPr>
            </a:lvl4pPr>
            <a:lvl5pPr marL="714375" indent="0">
              <a:buNone/>
              <a:defRPr sz="800">
                <a:solidFill>
                  <a:schemeClr val="bg1"/>
                </a:solidFill>
              </a:defRPr>
            </a:lvl5pPr>
          </a:lstStyle>
          <a:p>
            <a:pPr lvl="0"/>
            <a:r>
              <a:rPr lang="en-US" dirty="0"/>
              <a:t>© Copyright</a:t>
            </a:r>
            <a:endParaRPr lang="en-GB" dirty="0"/>
          </a:p>
        </p:txBody>
      </p:sp>
    </p:spTree>
    <p:extLst>
      <p:ext uri="{BB962C8B-B14F-4D97-AF65-F5344CB8AC3E}">
        <p14:creationId xmlns:p14="http://schemas.microsoft.com/office/powerpoint/2010/main" val="482013644"/>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to_vasakull_tume">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0"/>
            <a:ext cx="6096000" cy="6858000"/>
          </a:xfrm>
          <a:solidFill>
            <a:srgbClr val="2B7AA1"/>
          </a:solidFill>
        </p:spPr>
        <p:txBody>
          <a:bodyPr anchor="ctr"/>
          <a:lstStyle>
            <a:lvl1pPr marL="0" indent="0" algn="ctr">
              <a:buFontTx/>
              <a:buNone/>
              <a:defRPr>
                <a:solidFill>
                  <a:schemeClr val="bg1"/>
                </a:solidFill>
              </a:defRPr>
            </a:lvl1pPr>
          </a:lstStyle>
          <a:p>
            <a:endParaRPr lang="en-GB" dirty="0"/>
          </a:p>
        </p:txBody>
      </p:sp>
      <p:sp>
        <p:nvSpPr>
          <p:cNvPr id="2" name="Title 1"/>
          <p:cNvSpPr>
            <a:spLocks noGrp="1"/>
          </p:cNvSpPr>
          <p:nvPr>
            <p:ph type="title"/>
          </p:nvPr>
        </p:nvSpPr>
        <p:spPr>
          <a:xfrm>
            <a:off x="623887" y="658801"/>
            <a:ext cx="4824413" cy="974638"/>
          </a:xfrm>
        </p:spPr>
        <p:txBody>
          <a:bodyPr/>
          <a:lstStyle>
            <a:lvl1pPr>
              <a:defRPr>
                <a:solidFill>
                  <a:schemeClr val="bg1"/>
                </a:solidFill>
              </a:defRPr>
            </a:lvl1pPr>
          </a:lstStyle>
          <a:p>
            <a:r>
              <a:rPr lang="en-US" dirty="0"/>
              <a:t>Click to</a:t>
            </a:r>
            <a:r>
              <a:rPr lang="et-EE" dirty="0"/>
              <a:t> </a:t>
            </a:r>
            <a:r>
              <a:rPr lang="et-EE" dirty="0" err="1"/>
              <a:t>edit</a:t>
            </a:r>
            <a:endParaRPr lang="en-GB" dirty="0"/>
          </a:p>
        </p:txBody>
      </p:sp>
      <p:sp>
        <p:nvSpPr>
          <p:cNvPr id="6" name="Text Placeholder 5"/>
          <p:cNvSpPr>
            <a:spLocks noGrp="1"/>
          </p:cNvSpPr>
          <p:nvPr>
            <p:ph type="body" sz="quarter" idx="11" hasCustomPrompt="1"/>
          </p:nvPr>
        </p:nvSpPr>
        <p:spPr>
          <a:xfrm>
            <a:off x="6743700" y="1032734"/>
            <a:ext cx="4824414" cy="1243741"/>
          </a:xfrm>
        </p:spPr>
        <p:txBody>
          <a:bodyPr bIns="0" anchor="t" anchorCtr="0"/>
          <a:lstStyle>
            <a:lvl1pPr marL="0" indent="0">
              <a:spcBef>
                <a:spcPts val="200"/>
              </a:spcBef>
              <a:buNone/>
              <a:defRPr sz="2200">
                <a:solidFill>
                  <a:schemeClr val="bg2"/>
                </a:solidFill>
              </a:defRPr>
            </a:lvl1pPr>
          </a:lstStyle>
          <a:p>
            <a:pPr lvl="0"/>
            <a:r>
              <a:rPr lang="en-GB" dirty="0"/>
              <a:t>Click to edit</a:t>
            </a:r>
          </a:p>
        </p:txBody>
      </p:sp>
      <p:sp>
        <p:nvSpPr>
          <p:cNvPr id="9" name="Text Placeholder 8"/>
          <p:cNvSpPr>
            <a:spLocks noGrp="1"/>
          </p:cNvSpPr>
          <p:nvPr>
            <p:ph type="body" sz="quarter" idx="12"/>
          </p:nvPr>
        </p:nvSpPr>
        <p:spPr>
          <a:xfrm>
            <a:off x="6743701" y="3429000"/>
            <a:ext cx="4824412" cy="3429000"/>
          </a:xfrm>
        </p:spPr>
        <p:txBody>
          <a:bodyPr/>
          <a:lstStyle>
            <a:lvl1pPr>
              <a:buClr>
                <a:schemeClr val="bg2"/>
              </a:buClr>
              <a:defRPr>
                <a:solidFill>
                  <a:schemeClr val="bg2"/>
                </a:solidFill>
              </a:defRPr>
            </a:lvl1pPr>
            <a:lvl2pPr>
              <a:buClr>
                <a:schemeClr val="bg2"/>
              </a:buClr>
              <a:defRPr>
                <a:solidFill>
                  <a:schemeClr val="bg2"/>
                </a:solidFill>
              </a:defRPr>
            </a:lvl2pPr>
            <a:lvl3pPr>
              <a:buClr>
                <a:schemeClr val="bg2"/>
              </a:buCl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p:cNvSpPr>
            <a:spLocks noGrp="1"/>
          </p:cNvSpPr>
          <p:nvPr>
            <p:ph type="body" sz="quarter" idx="14" hasCustomPrompt="1"/>
          </p:nvPr>
        </p:nvSpPr>
        <p:spPr>
          <a:xfrm>
            <a:off x="263525" y="3429000"/>
            <a:ext cx="360362" cy="2808288"/>
          </a:xfrm>
        </p:spPr>
        <p:txBody>
          <a:bodyPr vert="vert270" bIns="0" anchor="t"/>
          <a:lstStyle>
            <a:lvl1pPr marL="0" indent="0">
              <a:buNone/>
              <a:defRPr sz="800">
                <a:solidFill>
                  <a:schemeClr val="bg1"/>
                </a:solidFill>
              </a:defRPr>
            </a:lvl1pPr>
            <a:lvl2pPr marL="180975" indent="0">
              <a:buNone/>
              <a:defRPr sz="800">
                <a:solidFill>
                  <a:schemeClr val="bg1"/>
                </a:solidFill>
              </a:defRPr>
            </a:lvl2pPr>
            <a:lvl3pPr marL="361950" indent="0">
              <a:buNone/>
              <a:defRPr sz="800">
                <a:solidFill>
                  <a:schemeClr val="bg1"/>
                </a:solidFill>
              </a:defRPr>
            </a:lvl3pPr>
            <a:lvl4pPr marL="542925" indent="0">
              <a:buNone/>
              <a:defRPr sz="800">
                <a:solidFill>
                  <a:schemeClr val="bg1"/>
                </a:solidFill>
              </a:defRPr>
            </a:lvl4pPr>
            <a:lvl5pPr marL="714375" indent="0">
              <a:buNone/>
              <a:defRPr sz="800">
                <a:solidFill>
                  <a:schemeClr val="bg1"/>
                </a:solidFill>
              </a:defRPr>
            </a:lvl5pPr>
          </a:lstStyle>
          <a:p>
            <a:pPr lvl="0"/>
            <a:r>
              <a:rPr lang="en-US" dirty="0"/>
              <a:t>© Copyright</a:t>
            </a:r>
            <a:endParaRPr lang="en-GB" dirty="0"/>
          </a:p>
        </p:txBody>
      </p:sp>
    </p:spTree>
    <p:extLst>
      <p:ext uri="{BB962C8B-B14F-4D97-AF65-F5344CB8AC3E}">
        <p14:creationId xmlns:p14="http://schemas.microsoft.com/office/powerpoint/2010/main" val="4021383038"/>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to_vasakull_hele">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0"/>
            <a:ext cx="6096000" cy="6858000"/>
          </a:xfrm>
          <a:solidFill>
            <a:srgbClr val="2B7AA1"/>
          </a:solidFill>
        </p:spPr>
        <p:txBody>
          <a:bodyPr anchor="ctr"/>
          <a:lstStyle>
            <a:lvl1pPr marL="0" indent="0" algn="ctr">
              <a:buFontTx/>
              <a:buNone/>
              <a:defRPr>
                <a:solidFill>
                  <a:schemeClr val="bg1"/>
                </a:solidFill>
              </a:defRPr>
            </a:lvl1pPr>
          </a:lstStyle>
          <a:p>
            <a:endParaRPr lang="en-GB" dirty="0"/>
          </a:p>
        </p:txBody>
      </p:sp>
      <p:sp>
        <p:nvSpPr>
          <p:cNvPr id="2" name="Title 1"/>
          <p:cNvSpPr>
            <a:spLocks noGrp="1"/>
          </p:cNvSpPr>
          <p:nvPr>
            <p:ph type="title"/>
          </p:nvPr>
        </p:nvSpPr>
        <p:spPr>
          <a:xfrm>
            <a:off x="623887" y="658801"/>
            <a:ext cx="4824413" cy="974638"/>
          </a:xfrm>
        </p:spPr>
        <p:txBody>
          <a:bodyPr/>
          <a:lstStyle>
            <a:lvl1pPr>
              <a:defRPr>
                <a:solidFill>
                  <a:schemeClr val="tx2"/>
                </a:solidFill>
              </a:defRPr>
            </a:lvl1pPr>
          </a:lstStyle>
          <a:p>
            <a:r>
              <a:rPr lang="en-US" dirty="0"/>
              <a:t>Click to</a:t>
            </a:r>
            <a:r>
              <a:rPr lang="et-EE" dirty="0"/>
              <a:t> </a:t>
            </a:r>
            <a:r>
              <a:rPr lang="et-EE" dirty="0" err="1"/>
              <a:t>edit</a:t>
            </a:r>
            <a:endParaRPr lang="en-GB" dirty="0"/>
          </a:p>
        </p:txBody>
      </p:sp>
      <p:sp>
        <p:nvSpPr>
          <p:cNvPr id="6" name="Text Placeholder 5"/>
          <p:cNvSpPr>
            <a:spLocks noGrp="1"/>
          </p:cNvSpPr>
          <p:nvPr>
            <p:ph type="body" sz="quarter" idx="11" hasCustomPrompt="1"/>
          </p:nvPr>
        </p:nvSpPr>
        <p:spPr>
          <a:xfrm>
            <a:off x="6743700" y="1032734"/>
            <a:ext cx="4824414" cy="1243741"/>
          </a:xfrm>
        </p:spPr>
        <p:txBody>
          <a:bodyPr bIns="0" anchor="t" anchorCtr="0"/>
          <a:lstStyle>
            <a:lvl1pPr marL="0" indent="0">
              <a:spcBef>
                <a:spcPts val="200"/>
              </a:spcBef>
              <a:buNone/>
              <a:defRPr sz="2200">
                <a:solidFill>
                  <a:schemeClr val="tx2"/>
                </a:solidFill>
              </a:defRPr>
            </a:lvl1pPr>
          </a:lstStyle>
          <a:p>
            <a:pPr lvl="0"/>
            <a:r>
              <a:rPr lang="en-GB" dirty="0"/>
              <a:t>Click to edit</a:t>
            </a:r>
          </a:p>
        </p:txBody>
      </p:sp>
      <p:sp>
        <p:nvSpPr>
          <p:cNvPr id="9" name="Text Placeholder 8"/>
          <p:cNvSpPr>
            <a:spLocks noGrp="1"/>
          </p:cNvSpPr>
          <p:nvPr>
            <p:ph type="body" sz="quarter" idx="12"/>
          </p:nvPr>
        </p:nvSpPr>
        <p:spPr>
          <a:xfrm>
            <a:off x="6743701" y="3429000"/>
            <a:ext cx="4824412" cy="3429000"/>
          </a:xfr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p:cNvSpPr>
            <a:spLocks noGrp="1"/>
          </p:cNvSpPr>
          <p:nvPr>
            <p:ph type="body" sz="quarter" idx="14" hasCustomPrompt="1"/>
          </p:nvPr>
        </p:nvSpPr>
        <p:spPr>
          <a:xfrm>
            <a:off x="263525" y="3429000"/>
            <a:ext cx="360362" cy="2808288"/>
          </a:xfrm>
        </p:spPr>
        <p:txBody>
          <a:bodyPr vert="vert270" bIns="0" anchor="t"/>
          <a:lstStyle>
            <a:lvl1pPr marL="0" indent="0">
              <a:buNone/>
              <a:defRPr sz="800">
                <a:solidFill>
                  <a:schemeClr val="bg1"/>
                </a:solidFill>
              </a:defRPr>
            </a:lvl1pPr>
            <a:lvl2pPr marL="180975" indent="0">
              <a:buNone/>
              <a:defRPr sz="800">
                <a:solidFill>
                  <a:schemeClr val="bg1"/>
                </a:solidFill>
              </a:defRPr>
            </a:lvl2pPr>
            <a:lvl3pPr marL="361950" indent="0">
              <a:buNone/>
              <a:defRPr sz="800">
                <a:solidFill>
                  <a:schemeClr val="bg1"/>
                </a:solidFill>
              </a:defRPr>
            </a:lvl3pPr>
            <a:lvl4pPr marL="542925" indent="0">
              <a:buNone/>
              <a:defRPr sz="800">
                <a:solidFill>
                  <a:schemeClr val="bg1"/>
                </a:solidFill>
              </a:defRPr>
            </a:lvl4pPr>
            <a:lvl5pPr marL="714375" indent="0">
              <a:buNone/>
              <a:defRPr sz="800">
                <a:solidFill>
                  <a:schemeClr val="bg1"/>
                </a:solidFill>
              </a:defRPr>
            </a:lvl5pPr>
          </a:lstStyle>
          <a:p>
            <a:pPr lvl="0"/>
            <a:r>
              <a:rPr lang="en-US" dirty="0"/>
              <a:t>© Copyright</a:t>
            </a:r>
            <a:endParaRPr lang="en-GB" dirty="0"/>
          </a:p>
        </p:txBody>
      </p:sp>
    </p:spTree>
    <p:extLst>
      <p:ext uri="{BB962C8B-B14F-4D97-AF65-F5344CB8AC3E}">
        <p14:creationId xmlns:p14="http://schemas.microsoft.com/office/powerpoint/2010/main" val="3922063543"/>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to_landscape_he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2192000" cy="4950000"/>
          </a:xfrm>
          <a:solidFill>
            <a:srgbClr val="2B7AA1"/>
          </a:solidFill>
        </p:spPr>
        <p:txBody>
          <a:bodyPr anchor="ctr"/>
          <a:lstStyle>
            <a:lvl1pPr marL="0" indent="0" algn="ctr">
              <a:buNone/>
              <a:defRPr>
                <a:solidFill>
                  <a:schemeClr val="bg1"/>
                </a:solidFill>
              </a:defRPr>
            </a:lvl1pPr>
          </a:lstStyle>
          <a:p>
            <a:endParaRPr lang="en-GB" dirty="0"/>
          </a:p>
        </p:txBody>
      </p:sp>
      <p:sp>
        <p:nvSpPr>
          <p:cNvPr id="2" name="Title 1"/>
          <p:cNvSpPr>
            <a:spLocks noGrp="1"/>
          </p:cNvSpPr>
          <p:nvPr>
            <p:ph type="title"/>
          </p:nvPr>
        </p:nvSpPr>
        <p:spPr>
          <a:xfrm>
            <a:off x="623887" y="5152913"/>
            <a:ext cx="7559675" cy="1705086"/>
          </a:xfrm>
        </p:spPr>
        <p:txBody>
          <a:bodyPr bIns="540000" anchor="b"/>
          <a:lstStyle>
            <a:lvl1pPr>
              <a:defRPr sz="3200"/>
            </a:lvl1pPr>
          </a:lstStyle>
          <a:p>
            <a:r>
              <a:rPr lang="en-US" dirty="0"/>
              <a:t>Click to edit Master title style</a:t>
            </a:r>
            <a:endParaRPr lang="en-GB" dirty="0"/>
          </a:p>
        </p:txBody>
      </p:sp>
      <p:sp>
        <p:nvSpPr>
          <p:cNvPr id="5" name="Text Placeholder 7"/>
          <p:cNvSpPr>
            <a:spLocks noGrp="1"/>
          </p:cNvSpPr>
          <p:nvPr>
            <p:ph type="body" sz="quarter" idx="14" hasCustomPrompt="1"/>
          </p:nvPr>
        </p:nvSpPr>
        <p:spPr>
          <a:xfrm>
            <a:off x="11568113" y="1628775"/>
            <a:ext cx="360362" cy="2808288"/>
          </a:xfrm>
        </p:spPr>
        <p:txBody>
          <a:bodyPr vert="vert270" bIns="0"/>
          <a:lstStyle>
            <a:lvl1pPr marL="0" indent="0">
              <a:buNone/>
              <a:defRPr sz="800">
                <a:solidFill>
                  <a:schemeClr val="bg1"/>
                </a:solidFill>
              </a:defRPr>
            </a:lvl1pPr>
            <a:lvl2pPr marL="180975" indent="0">
              <a:buNone/>
              <a:defRPr sz="800">
                <a:solidFill>
                  <a:schemeClr val="bg1"/>
                </a:solidFill>
              </a:defRPr>
            </a:lvl2pPr>
            <a:lvl3pPr marL="361950" indent="0">
              <a:buNone/>
              <a:defRPr sz="800">
                <a:solidFill>
                  <a:schemeClr val="bg1"/>
                </a:solidFill>
              </a:defRPr>
            </a:lvl3pPr>
            <a:lvl4pPr marL="542925" indent="0">
              <a:buNone/>
              <a:defRPr sz="800">
                <a:solidFill>
                  <a:schemeClr val="bg1"/>
                </a:solidFill>
              </a:defRPr>
            </a:lvl4pPr>
            <a:lvl5pPr marL="714375" indent="0">
              <a:buNone/>
              <a:defRPr sz="800">
                <a:solidFill>
                  <a:schemeClr val="bg1"/>
                </a:solidFill>
              </a:defRPr>
            </a:lvl5pPr>
          </a:lstStyle>
          <a:p>
            <a:pPr lvl="0"/>
            <a:r>
              <a:rPr lang="en-US" dirty="0"/>
              <a:t>© Copyright</a:t>
            </a:r>
            <a:endParaRPr lang="en-GB" dirty="0"/>
          </a:p>
        </p:txBody>
      </p:sp>
    </p:spTree>
    <p:extLst>
      <p:ext uri="{BB962C8B-B14F-4D97-AF65-F5344CB8AC3E}">
        <p14:creationId xmlns:p14="http://schemas.microsoft.com/office/powerpoint/2010/main" val="1428794515"/>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to_landscape_tum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2192000" cy="4950000"/>
          </a:xfrm>
          <a:solidFill>
            <a:srgbClr val="2B7AA1"/>
          </a:solidFill>
        </p:spPr>
        <p:txBody>
          <a:bodyPr anchor="ctr"/>
          <a:lstStyle>
            <a:lvl1pPr marL="0" indent="0" algn="ctr">
              <a:buNone/>
              <a:defRPr>
                <a:solidFill>
                  <a:schemeClr val="bg1"/>
                </a:solidFill>
              </a:defRPr>
            </a:lvl1pPr>
          </a:lstStyle>
          <a:p>
            <a:endParaRPr lang="en-GB" dirty="0"/>
          </a:p>
        </p:txBody>
      </p:sp>
      <p:sp>
        <p:nvSpPr>
          <p:cNvPr id="2" name="Title 1"/>
          <p:cNvSpPr>
            <a:spLocks noGrp="1"/>
          </p:cNvSpPr>
          <p:nvPr>
            <p:ph type="title"/>
          </p:nvPr>
        </p:nvSpPr>
        <p:spPr>
          <a:xfrm>
            <a:off x="623887" y="5152913"/>
            <a:ext cx="7559675" cy="1705086"/>
          </a:xfrm>
        </p:spPr>
        <p:txBody>
          <a:bodyPr bIns="540000" anchor="b"/>
          <a:lstStyle>
            <a:lvl1pPr>
              <a:defRPr sz="3200">
                <a:solidFill>
                  <a:schemeClr val="bg2"/>
                </a:solidFill>
              </a:defRPr>
            </a:lvl1pPr>
          </a:lstStyle>
          <a:p>
            <a:r>
              <a:rPr lang="en-US" dirty="0"/>
              <a:t>Click to edit Master title style</a:t>
            </a:r>
            <a:endParaRPr lang="en-GB" dirty="0"/>
          </a:p>
        </p:txBody>
      </p:sp>
      <p:sp>
        <p:nvSpPr>
          <p:cNvPr id="5" name="Text Placeholder 7"/>
          <p:cNvSpPr>
            <a:spLocks noGrp="1"/>
          </p:cNvSpPr>
          <p:nvPr>
            <p:ph type="body" sz="quarter" idx="14" hasCustomPrompt="1"/>
          </p:nvPr>
        </p:nvSpPr>
        <p:spPr>
          <a:xfrm>
            <a:off x="11568113" y="1628775"/>
            <a:ext cx="360362" cy="2808288"/>
          </a:xfrm>
        </p:spPr>
        <p:txBody>
          <a:bodyPr vert="vert270" bIns="0"/>
          <a:lstStyle>
            <a:lvl1pPr marL="0" indent="0">
              <a:buNone/>
              <a:defRPr sz="800">
                <a:solidFill>
                  <a:schemeClr val="bg1"/>
                </a:solidFill>
              </a:defRPr>
            </a:lvl1pPr>
            <a:lvl2pPr marL="180975" indent="0">
              <a:buNone/>
              <a:defRPr sz="800">
                <a:solidFill>
                  <a:schemeClr val="bg1"/>
                </a:solidFill>
              </a:defRPr>
            </a:lvl2pPr>
            <a:lvl3pPr marL="361950" indent="0">
              <a:buNone/>
              <a:defRPr sz="800">
                <a:solidFill>
                  <a:schemeClr val="bg1"/>
                </a:solidFill>
              </a:defRPr>
            </a:lvl3pPr>
            <a:lvl4pPr marL="542925" indent="0">
              <a:buNone/>
              <a:defRPr sz="800">
                <a:solidFill>
                  <a:schemeClr val="bg1"/>
                </a:solidFill>
              </a:defRPr>
            </a:lvl4pPr>
            <a:lvl5pPr marL="714375" indent="0">
              <a:buNone/>
              <a:defRPr sz="800">
                <a:solidFill>
                  <a:schemeClr val="bg1"/>
                </a:solidFill>
              </a:defRPr>
            </a:lvl5pPr>
          </a:lstStyle>
          <a:p>
            <a:pPr lvl="0"/>
            <a:r>
              <a:rPr lang="en-US" dirty="0"/>
              <a:t>© Copyright</a:t>
            </a:r>
            <a:endParaRPr lang="en-GB" dirty="0"/>
          </a:p>
        </p:txBody>
      </p:sp>
    </p:spTree>
    <p:extLst>
      <p:ext uri="{BB962C8B-B14F-4D97-AF65-F5344CB8AC3E}">
        <p14:creationId xmlns:p14="http://schemas.microsoft.com/office/powerpoint/2010/main" val="980851190"/>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suslaid_graafikutega_hele">
    <p:spTree>
      <p:nvGrpSpPr>
        <p:cNvPr id="1" name=""/>
        <p:cNvGrpSpPr/>
        <p:nvPr/>
      </p:nvGrpSpPr>
      <p:grpSpPr>
        <a:xfrm>
          <a:off x="0" y="0"/>
          <a:ext cx="0" cy="0"/>
          <a:chOff x="0" y="0"/>
          <a:chExt cx="0" cy="0"/>
        </a:xfrm>
      </p:grpSpPr>
      <p:sp>
        <p:nvSpPr>
          <p:cNvPr id="2" name="Title 1"/>
          <p:cNvSpPr>
            <a:spLocks noGrp="1"/>
          </p:cNvSpPr>
          <p:nvPr>
            <p:ph type="title"/>
          </p:nvPr>
        </p:nvSpPr>
        <p:spPr>
          <a:xfrm>
            <a:off x="623888" y="658801"/>
            <a:ext cx="7559676" cy="1617674"/>
          </a:xfrm>
        </p:spPr>
        <p:txBody>
          <a:bodyPr/>
          <a:lstStyle/>
          <a:p>
            <a:r>
              <a:rPr lang="en-US" dirty="0"/>
              <a:t>Click to edit Master title style</a:t>
            </a:r>
            <a:endParaRPr lang="en-GB" dirty="0"/>
          </a:p>
        </p:txBody>
      </p:sp>
      <p:sp>
        <p:nvSpPr>
          <p:cNvPr id="4" name="Content Placeholder 3"/>
          <p:cNvSpPr>
            <a:spLocks noGrp="1"/>
          </p:cNvSpPr>
          <p:nvPr>
            <p:ph sz="quarter" idx="10" hasCustomPrompt="1"/>
          </p:nvPr>
        </p:nvSpPr>
        <p:spPr>
          <a:xfrm>
            <a:off x="623888" y="2276475"/>
            <a:ext cx="10944225" cy="3960813"/>
          </a:xfrm>
        </p:spPr>
        <p:txBody>
          <a:bodyPr anchor="ctr"/>
          <a:lstStyle>
            <a:lvl1pPr marL="0" indent="0" algn="ctr">
              <a:buNone/>
              <a:defRPr/>
            </a:lvl1pPr>
            <a:lvl2pPr marL="180975" indent="0">
              <a:buNone/>
              <a:defRPr/>
            </a:lvl2pPr>
            <a:lvl3pPr marL="361950" indent="0">
              <a:buNone/>
              <a:defRPr/>
            </a:lvl3pPr>
            <a:lvl4pPr marL="542925" indent="0">
              <a:buNone/>
              <a:defRPr/>
            </a:lvl4pPr>
            <a:lvl5pPr marL="714375" indent="0">
              <a:buNone/>
              <a:defRPr/>
            </a:lvl5pPr>
          </a:lstStyle>
          <a:p>
            <a:pPr lvl="0"/>
            <a:r>
              <a:rPr lang="et-EE" dirty="0" err="1"/>
              <a:t>Content</a:t>
            </a:r>
            <a:endParaRPr lang="en-GB" dirty="0"/>
          </a:p>
        </p:txBody>
      </p:sp>
    </p:spTree>
    <p:extLst>
      <p:ext uri="{BB962C8B-B14F-4D97-AF65-F5344CB8AC3E}">
        <p14:creationId xmlns:p14="http://schemas.microsoft.com/office/powerpoint/2010/main" val="973237597"/>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suslaid_graafikutega_tume">
    <p:spTree>
      <p:nvGrpSpPr>
        <p:cNvPr id="1" name=""/>
        <p:cNvGrpSpPr/>
        <p:nvPr/>
      </p:nvGrpSpPr>
      <p:grpSpPr>
        <a:xfrm>
          <a:off x="0" y="0"/>
          <a:ext cx="0" cy="0"/>
          <a:chOff x="0" y="0"/>
          <a:chExt cx="0" cy="0"/>
        </a:xfrm>
      </p:grpSpPr>
      <p:sp>
        <p:nvSpPr>
          <p:cNvPr id="2" name="Title 1"/>
          <p:cNvSpPr>
            <a:spLocks noGrp="1"/>
          </p:cNvSpPr>
          <p:nvPr>
            <p:ph type="title"/>
          </p:nvPr>
        </p:nvSpPr>
        <p:spPr>
          <a:xfrm>
            <a:off x="623888" y="658801"/>
            <a:ext cx="7559676" cy="1617674"/>
          </a:xfrm>
        </p:spPr>
        <p:txBody>
          <a:bodyPr/>
          <a:lstStyle>
            <a:lvl1pPr>
              <a:defRPr>
                <a:solidFill>
                  <a:schemeClr val="bg2"/>
                </a:solidFill>
              </a:defRPr>
            </a:lvl1pPr>
          </a:lstStyle>
          <a:p>
            <a:r>
              <a:rPr lang="en-US" dirty="0"/>
              <a:t>Click to edit Master title style</a:t>
            </a:r>
            <a:endParaRPr lang="en-GB" dirty="0"/>
          </a:p>
        </p:txBody>
      </p:sp>
      <p:sp>
        <p:nvSpPr>
          <p:cNvPr id="4" name="Content Placeholder 3"/>
          <p:cNvSpPr>
            <a:spLocks noGrp="1"/>
          </p:cNvSpPr>
          <p:nvPr>
            <p:ph sz="quarter" idx="10" hasCustomPrompt="1"/>
          </p:nvPr>
        </p:nvSpPr>
        <p:spPr>
          <a:xfrm>
            <a:off x="623888" y="2276475"/>
            <a:ext cx="10944225" cy="3960813"/>
          </a:xfrm>
        </p:spPr>
        <p:txBody>
          <a:bodyPr anchor="ctr"/>
          <a:lstStyle>
            <a:lvl1pPr marL="0" indent="0" algn="ctr">
              <a:buNone/>
              <a:defRPr>
                <a:solidFill>
                  <a:schemeClr val="bg2"/>
                </a:solidFill>
              </a:defRPr>
            </a:lvl1pPr>
            <a:lvl2pPr marL="180975" indent="0">
              <a:buNone/>
              <a:defRPr/>
            </a:lvl2pPr>
            <a:lvl3pPr marL="361950" indent="0">
              <a:buNone/>
              <a:defRPr/>
            </a:lvl3pPr>
            <a:lvl4pPr marL="542925" indent="0">
              <a:buNone/>
              <a:defRPr/>
            </a:lvl4pPr>
            <a:lvl5pPr marL="714375" indent="0">
              <a:buNone/>
              <a:defRPr/>
            </a:lvl5pPr>
          </a:lstStyle>
          <a:p>
            <a:pPr lvl="0"/>
            <a:r>
              <a:rPr lang="et-EE" dirty="0" err="1"/>
              <a:t>Content</a:t>
            </a:r>
            <a:endParaRPr lang="en-GB" dirty="0"/>
          </a:p>
        </p:txBody>
      </p:sp>
    </p:spTree>
    <p:extLst>
      <p:ext uri="{BB962C8B-B14F-4D97-AF65-F5344CB8AC3E}">
        <p14:creationId xmlns:p14="http://schemas.microsoft.com/office/powerpoint/2010/main" val="294218851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Visual">
    <p:bg>
      <p:bgPr>
        <a:solidFill>
          <a:srgbClr val="0000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a:t>
            </a:r>
            <a:endParaRPr lang="en-GB" dirty="0"/>
          </a:p>
        </p:txBody>
      </p:sp>
    </p:spTree>
    <p:extLst>
      <p:ext uri="{BB962C8B-B14F-4D97-AF65-F5344CB8AC3E}">
        <p14:creationId xmlns:p14="http://schemas.microsoft.com/office/powerpoint/2010/main" val="15370107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itäh_tume">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5472113" cy="1617674"/>
          </a:xfrm>
        </p:spPr>
        <p:txBody>
          <a:bodyPr/>
          <a:lstStyle>
            <a:lvl1pPr>
              <a:defRPr>
                <a:solidFill>
                  <a:schemeClr val="bg1"/>
                </a:solidFill>
              </a:defRPr>
            </a:lvl1pPr>
          </a:lstStyle>
          <a:p>
            <a:r>
              <a:rPr lang="en-US" dirty="0"/>
              <a:t>Click to</a:t>
            </a:r>
            <a:r>
              <a:rPr lang="et-EE" dirty="0"/>
              <a:t> </a:t>
            </a:r>
            <a:r>
              <a:rPr lang="et-EE" dirty="0" err="1"/>
              <a:t>edit</a:t>
            </a:r>
            <a:endParaRPr lang="en-GB" dirty="0"/>
          </a:p>
        </p:txBody>
      </p:sp>
      <p:sp>
        <p:nvSpPr>
          <p:cNvPr id="6" name="Text Placeholder 5"/>
          <p:cNvSpPr>
            <a:spLocks noGrp="1"/>
          </p:cNvSpPr>
          <p:nvPr>
            <p:ph type="body" sz="quarter" idx="11" hasCustomPrompt="1"/>
          </p:nvPr>
        </p:nvSpPr>
        <p:spPr>
          <a:xfrm>
            <a:off x="623887" y="3429000"/>
            <a:ext cx="5472113" cy="3429001"/>
          </a:xfrm>
        </p:spPr>
        <p:txBody>
          <a:bodyPr/>
          <a:lstStyle>
            <a:lvl1pPr marL="0" indent="0">
              <a:spcBef>
                <a:spcPts val="200"/>
              </a:spcBef>
              <a:buNone/>
              <a:defRPr sz="2200">
                <a:solidFill>
                  <a:schemeClr val="bg1"/>
                </a:solidFill>
              </a:defRPr>
            </a:lvl1pPr>
          </a:lstStyle>
          <a:p>
            <a:pPr lvl="0"/>
            <a:r>
              <a:rPr lang="en-GB" dirty="0"/>
              <a:t>Click to edit</a:t>
            </a:r>
          </a:p>
        </p:txBody>
      </p:sp>
      <p:pic>
        <p:nvPicPr>
          <p:cNvPr id="7" name="Graphic 6"/>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96542" y="5396135"/>
            <a:ext cx="1565460" cy="913185"/>
          </a:xfrm>
          <a:prstGeom prst="rect">
            <a:avLst/>
          </a:prstGeom>
        </p:spPr>
      </p:pic>
    </p:spTree>
    <p:extLst>
      <p:ext uri="{BB962C8B-B14F-4D97-AF65-F5344CB8AC3E}">
        <p14:creationId xmlns:p14="http://schemas.microsoft.com/office/powerpoint/2010/main" val="35693341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itäh_hele">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5472113" cy="1617674"/>
          </a:xfrm>
        </p:spPr>
        <p:txBody>
          <a:bodyPr/>
          <a:lstStyle>
            <a:lvl1pPr>
              <a:defRPr>
                <a:solidFill>
                  <a:schemeClr val="tx2"/>
                </a:solidFill>
              </a:defRPr>
            </a:lvl1pPr>
          </a:lstStyle>
          <a:p>
            <a:r>
              <a:rPr lang="en-US" dirty="0"/>
              <a:t>Click to</a:t>
            </a:r>
            <a:r>
              <a:rPr lang="et-EE" dirty="0"/>
              <a:t> </a:t>
            </a:r>
            <a:r>
              <a:rPr lang="et-EE" dirty="0" err="1"/>
              <a:t>edit</a:t>
            </a:r>
            <a:endParaRPr lang="en-GB" dirty="0"/>
          </a:p>
        </p:txBody>
      </p:sp>
      <p:sp>
        <p:nvSpPr>
          <p:cNvPr id="6" name="Text Placeholder 5"/>
          <p:cNvSpPr>
            <a:spLocks noGrp="1"/>
          </p:cNvSpPr>
          <p:nvPr>
            <p:ph type="body" sz="quarter" idx="11" hasCustomPrompt="1"/>
          </p:nvPr>
        </p:nvSpPr>
        <p:spPr>
          <a:xfrm>
            <a:off x="623887" y="3429000"/>
            <a:ext cx="5472113" cy="3429001"/>
          </a:xfrm>
        </p:spPr>
        <p:txBody>
          <a:bodyPr/>
          <a:lstStyle>
            <a:lvl1pPr marL="0" indent="0">
              <a:spcBef>
                <a:spcPts val="200"/>
              </a:spcBef>
              <a:buNone/>
              <a:defRPr sz="2200">
                <a:solidFill>
                  <a:schemeClr val="tx2"/>
                </a:solidFill>
              </a:defRPr>
            </a:lvl1pPr>
          </a:lstStyle>
          <a:p>
            <a:pPr lvl="0"/>
            <a:r>
              <a:rPr lang="en-GB" dirty="0"/>
              <a:t>Click to edit</a:t>
            </a:r>
          </a:p>
        </p:txBody>
      </p:sp>
      <p:pic>
        <p:nvPicPr>
          <p:cNvPr id="7" name="Graphic 6"/>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96542" y="5396135"/>
            <a:ext cx="1565460" cy="913185"/>
          </a:xfrm>
          <a:prstGeom prst="rect">
            <a:avLst/>
          </a:prstGeom>
        </p:spPr>
      </p:pic>
    </p:spTree>
    <p:extLst>
      <p:ext uri="{BB962C8B-B14F-4D97-AF65-F5344CB8AC3E}">
        <p14:creationId xmlns:p14="http://schemas.microsoft.com/office/powerpoint/2010/main" val="29573051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 Subheading + Text + Graph">
    <p:spTree>
      <p:nvGrpSpPr>
        <p:cNvPr id="1" name=""/>
        <p:cNvGrpSpPr/>
        <p:nvPr/>
      </p:nvGrpSpPr>
      <p:grpSpPr>
        <a:xfrm>
          <a:off x="0" y="0"/>
          <a:ext cx="0" cy="0"/>
          <a:chOff x="0" y="0"/>
          <a:chExt cx="0" cy="0"/>
        </a:xfrm>
      </p:grpSpPr>
      <p:sp>
        <p:nvSpPr>
          <p:cNvPr id="2" name="Title 1"/>
          <p:cNvSpPr>
            <a:spLocks noGrp="1"/>
          </p:cNvSpPr>
          <p:nvPr>
            <p:ph type="title"/>
          </p:nvPr>
        </p:nvSpPr>
        <p:spPr>
          <a:xfrm>
            <a:off x="623888" y="658801"/>
            <a:ext cx="5472112" cy="969974"/>
          </a:xfrm>
        </p:spPr>
        <p:txBody>
          <a:bodyPr/>
          <a:lstStyle>
            <a:lvl1pPr>
              <a:defRPr>
                <a:solidFill>
                  <a:srgbClr val="575A5D"/>
                </a:solidFill>
              </a:defRPr>
            </a:lvl1pPr>
          </a:lstStyle>
          <a:p>
            <a:r>
              <a:rPr lang="en-US" dirty="0"/>
              <a:t>Click to edit</a:t>
            </a:r>
            <a:endParaRPr lang="en-GB" dirty="0"/>
          </a:p>
        </p:txBody>
      </p:sp>
      <p:sp>
        <p:nvSpPr>
          <p:cNvPr id="4" name="Text Placeholder 3"/>
          <p:cNvSpPr>
            <a:spLocks noGrp="1"/>
          </p:cNvSpPr>
          <p:nvPr>
            <p:ph type="body" sz="quarter" idx="10"/>
          </p:nvPr>
        </p:nvSpPr>
        <p:spPr>
          <a:xfrm>
            <a:off x="623888" y="4133850"/>
            <a:ext cx="4824412" cy="2724150"/>
          </a:xfrm>
        </p:spPr>
        <p:txBody>
          <a:bodyPr/>
          <a:lstStyle>
            <a:lvl1pPr marL="228600" indent="-228600">
              <a:buClr>
                <a:srgbClr val="C4BEC5"/>
              </a:buClr>
              <a:buFont typeface="Aino" panose="02000603040504020204" pitchFamily="50" charset="0"/>
              <a:buChar char="+"/>
              <a:defRPr>
                <a:solidFill>
                  <a:srgbClr val="575A5D"/>
                </a:solidFill>
              </a:defRPr>
            </a:lvl1pPr>
            <a:lvl2pPr marL="361950" indent="-180975">
              <a:buClr>
                <a:srgbClr val="C4BEC5"/>
              </a:buClr>
              <a:buFont typeface="Aino" panose="02000603040504020204" pitchFamily="50" charset="0"/>
              <a:buChar char="+"/>
              <a:defRPr>
                <a:solidFill>
                  <a:srgbClr val="575A5D"/>
                </a:solidFill>
              </a:defRPr>
            </a:lvl2pPr>
            <a:lvl3pPr marL="542925" indent="-180975">
              <a:buClr>
                <a:srgbClr val="C4BEC5"/>
              </a:buClr>
              <a:buFont typeface="Aino" panose="02000603040504020204" pitchFamily="50" charset="0"/>
              <a:buChar char="+"/>
              <a:defRPr>
                <a:solidFill>
                  <a:srgbClr val="575A5D"/>
                </a:solidFill>
              </a:defRPr>
            </a:lvl3pPr>
            <a:lvl4pPr marL="714375" indent="-171450">
              <a:buClr>
                <a:srgbClr val="C4BEC5"/>
              </a:buClr>
              <a:buFont typeface="Aino" panose="02000603040504020204" pitchFamily="50" charset="0"/>
              <a:buChar char="+"/>
              <a:defRPr>
                <a:solidFill>
                  <a:srgbClr val="575A5D"/>
                </a:solidFill>
              </a:defRPr>
            </a:lvl4pPr>
            <a:lvl5pPr marL="895350" indent="-180975">
              <a:buClr>
                <a:srgbClr val="C4BEC5"/>
              </a:buClr>
              <a:buFont typeface="Aino" panose="02000603040504020204" pitchFamily="50" charset="0"/>
              <a:buChar char="+"/>
              <a:defRPr>
                <a:solidFill>
                  <a:srgbClr val="575A5D"/>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p:cNvSpPr>
            <a:spLocks noGrp="1"/>
          </p:cNvSpPr>
          <p:nvPr>
            <p:ph type="body" sz="quarter" idx="11" hasCustomPrompt="1"/>
          </p:nvPr>
        </p:nvSpPr>
        <p:spPr>
          <a:xfrm>
            <a:off x="623888" y="1628776"/>
            <a:ext cx="4824412" cy="647700"/>
          </a:xfrm>
        </p:spPr>
        <p:txBody>
          <a:bodyPr bIns="0" anchor="t"/>
          <a:lstStyle>
            <a:lvl1pPr marL="0" indent="0">
              <a:buNone/>
              <a:defRPr sz="2200">
                <a:solidFill>
                  <a:schemeClr val="tx2"/>
                </a:solidFill>
              </a:defRPr>
            </a:lvl1pPr>
            <a:lvl2pPr marL="180975" indent="0">
              <a:buNone/>
              <a:defRPr>
                <a:solidFill>
                  <a:srgbClr val="C4BEC5"/>
                </a:solidFill>
              </a:defRPr>
            </a:lvl2pPr>
            <a:lvl3pPr marL="361950" indent="0">
              <a:buNone/>
              <a:defRPr>
                <a:solidFill>
                  <a:srgbClr val="C4BEC5"/>
                </a:solidFill>
              </a:defRPr>
            </a:lvl3pPr>
            <a:lvl4pPr marL="542925" indent="0">
              <a:buNone/>
              <a:defRPr>
                <a:solidFill>
                  <a:srgbClr val="C4BEC5"/>
                </a:solidFill>
              </a:defRPr>
            </a:lvl4pPr>
            <a:lvl5pPr marL="714375" indent="0">
              <a:buNone/>
              <a:defRPr>
                <a:solidFill>
                  <a:srgbClr val="C4BEC5"/>
                </a:solidFill>
              </a:defRPr>
            </a:lvl5pPr>
          </a:lstStyle>
          <a:p>
            <a:pPr lvl="0"/>
            <a:r>
              <a:rPr lang="en-GB" dirty="0"/>
              <a:t>Click to edit Master subtitle style</a:t>
            </a:r>
          </a:p>
        </p:txBody>
      </p:sp>
    </p:spTree>
    <p:extLst>
      <p:ext uri="{BB962C8B-B14F-4D97-AF65-F5344CB8AC3E}">
        <p14:creationId xmlns:p14="http://schemas.microsoft.com/office/powerpoint/2010/main" val="4387639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tmplLst>
          <p:tmpl>
            <p:tnLst>
              <p:par>
                <p:cT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P spid="7"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Foto + Fulltext">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2000" cy="6858000"/>
          </a:xfrm>
          <a:solidFill>
            <a:srgbClr val="C4BEC5"/>
          </a:solidFill>
        </p:spPr>
        <p:txBody>
          <a:bodyPr anchor="ctr"/>
          <a:lstStyle>
            <a:lvl1pPr marL="0" indent="0" algn="ctr">
              <a:buNone/>
              <a:defRPr>
                <a:solidFill>
                  <a:srgbClr val="575A5D"/>
                </a:solidFill>
              </a:defRPr>
            </a:lvl1pPr>
          </a:lstStyle>
          <a:p>
            <a:r>
              <a:rPr lang="et-EE" err="1"/>
              <a:t>Click</a:t>
            </a:r>
            <a:r>
              <a:rPr lang="et-EE"/>
              <a:t> </a:t>
            </a:r>
            <a:r>
              <a:rPr lang="et-EE" err="1"/>
              <a:t>to</a:t>
            </a:r>
            <a:r>
              <a:rPr lang="et-EE"/>
              <a:t> </a:t>
            </a:r>
            <a:r>
              <a:rPr lang="et-EE" err="1"/>
              <a:t>add</a:t>
            </a:r>
            <a:r>
              <a:rPr lang="et-EE"/>
              <a:t> </a:t>
            </a:r>
            <a:r>
              <a:rPr lang="et-EE" err="1"/>
              <a:t>picture</a:t>
            </a:r>
            <a:endParaRPr lang="en-GB"/>
          </a:p>
        </p:txBody>
      </p:sp>
      <p:sp>
        <p:nvSpPr>
          <p:cNvPr id="2" name="Title 1"/>
          <p:cNvSpPr>
            <a:spLocks noGrp="1"/>
          </p:cNvSpPr>
          <p:nvPr>
            <p:ph type="title"/>
          </p:nvPr>
        </p:nvSpPr>
        <p:spPr>
          <a:xfrm>
            <a:off x="623888" y="658801"/>
            <a:ext cx="6119812" cy="969974"/>
          </a:xfrm>
        </p:spPr>
        <p:txBody>
          <a:bodyPr/>
          <a:lstStyle>
            <a:lvl1pPr>
              <a:defRPr>
                <a:solidFill>
                  <a:schemeClr val="bg1"/>
                </a:solidFill>
              </a:defRPr>
            </a:lvl1pPr>
          </a:lstStyle>
          <a:p>
            <a:r>
              <a:rPr lang="en-US" dirty="0"/>
              <a:t>Click to</a:t>
            </a:r>
            <a:r>
              <a:rPr lang="et-EE" dirty="0"/>
              <a:t> </a:t>
            </a:r>
            <a:r>
              <a:rPr lang="et-EE" dirty="0" err="1"/>
              <a:t>edit</a:t>
            </a:r>
            <a:endParaRPr lang="en-GB" dirty="0"/>
          </a:p>
        </p:txBody>
      </p:sp>
      <p:sp>
        <p:nvSpPr>
          <p:cNvPr id="6" name="Text Placeholder 5"/>
          <p:cNvSpPr>
            <a:spLocks noGrp="1"/>
          </p:cNvSpPr>
          <p:nvPr>
            <p:ph type="body" sz="quarter" idx="11" hasCustomPrompt="1"/>
          </p:nvPr>
        </p:nvSpPr>
        <p:spPr>
          <a:xfrm>
            <a:off x="623888" y="1628774"/>
            <a:ext cx="4824412" cy="1800225"/>
          </a:xfrm>
        </p:spPr>
        <p:txBody>
          <a:bodyPr anchor="t"/>
          <a:lstStyle>
            <a:lvl1pPr marL="0" indent="0">
              <a:buNone/>
              <a:defRPr sz="2200">
                <a:solidFill>
                  <a:schemeClr val="bg1"/>
                </a:solidFill>
              </a:defRPr>
            </a:lvl1pPr>
          </a:lstStyle>
          <a:p>
            <a:pPr lvl="0"/>
            <a:r>
              <a:rPr lang="en-GB" dirty="0"/>
              <a:t>Click to edit Master subtitle style</a:t>
            </a:r>
          </a:p>
        </p:txBody>
      </p:sp>
      <p:sp>
        <p:nvSpPr>
          <p:cNvPr id="8" name="Text Placeholder 7"/>
          <p:cNvSpPr>
            <a:spLocks noGrp="1"/>
          </p:cNvSpPr>
          <p:nvPr>
            <p:ph type="body" sz="quarter" idx="12" hasCustomPrompt="1"/>
          </p:nvPr>
        </p:nvSpPr>
        <p:spPr>
          <a:xfrm>
            <a:off x="11677650" y="3429000"/>
            <a:ext cx="250824" cy="2808288"/>
          </a:xfrm>
        </p:spPr>
        <p:txBody>
          <a:bodyPr vert="vert270" bIns="0"/>
          <a:lstStyle>
            <a:lvl1pPr marL="0" indent="0">
              <a:buNone/>
              <a:defRPr sz="800">
                <a:solidFill>
                  <a:schemeClr val="bg1"/>
                </a:solidFill>
              </a:defRPr>
            </a:lvl1pPr>
            <a:lvl2pPr marL="180975" indent="0">
              <a:buNone/>
              <a:defRPr sz="800"/>
            </a:lvl2pPr>
            <a:lvl3pPr marL="361950" indent="0">
              <a:buNone/>
              <a:defRPr sz="800"/>
            </a:lvl3pPr>
            <a:lvl4pPr marL="542925" indent="0">
              <a:buNone/>
              <a:defRPr sz="800"/>
            </a:lvl4pPr>
            <a:lvl5pPr marL="714375" indent="0">
              <a:buNone/>
              <a:defRPr sz="800"/>
            </a:lvl5pPr>
          </a:lstStyle>
          <a:p>
            <a:pPr lvl="0"/>
            <a:r>
              <a:rPr lang="en-US" dirty="0"/>
              <a:t>©</a:t>
            </a:r>
            <a:r>
              <a:rPr lang="et-EE" dirty="0"/>
              <a:t> </a:t>
            </a:r>
            <a:r>
              <a:rPr lang="et-EE" dirty="0" err="1"/>
              <a:t>Copyright</a:t>
            </a:r>
            <a:endParaRPr lang="en-GB" dirty="0"/>
          </a:p>
        </p:txBody>
      </p:sp>
      <p:sp>
        <p:nvSpPr>
          <p:cNvPr id="5" name="Content Placeholder 4"/>
          <p:cNvSpPr>
            <a:spLocks noGrp="1"/>
          </p:cNvSpPr>
          <p:nvPr>
            <p:ph sz="quarter" idx="13"/>
          </p:nvPr>
        </p:nvSpPr>
        <p:spPr>
          <a:xfrm>
            <a:off x="623888" y="4371975"/>
            <a:ext cx="4824412" cy="2486025"/>
          </a:xfrm>
        </p:spPr>
        <p:txBody>
          <a:bodyPr/>
          <a:lstStyle>
            <a:lvl1pPr marL="228600" indent="-228600">
              <a:buClr>
                <a:schemeClr val="bg1"/>
              </a:buClr>
              <a:buFont typeface="Aino" panose="02000603040504020204" pitchFamily="50" charset="0"/>
              <a:buChar char="+"/>
              <a:defRPr>
                <a:solidFill>
                  <a:schemeClr val="bg1"/>
                </a:solidFill>
              </a:defRPr>
            </a:lvl1pPr>
            <a:lvl2pPr marL="361950" indent="-180975">
              <a:buClr>
                <a:schemeClr val="bg1"/>
              </a:buClr>
              <a:buFont typeface="Aino" panose="02000603040504020204" pitchFamily="50" charset="0"/>
              <a:buChar char="+"/>
              <a:defRPr>
                <a:solidFill>
                  <a:schemeClr val="bg1"/>
                </a:solidFill>
              </a:defRPr>
            </a:lvl2pPr>
            <a:lvl3pPr marL="542925" indent="-180975">
              <a:buClr>
                <a:schemeClr val="bg1"/>
              </a:buClr>
              <a:buFont typeface="Aino" panose="02000603040504020204" pitchFamily="50" charset="0"/>
              <a:buChar char="+"/>
              <a:defRPr>
                <a:solidFill>
                  <a:schemeClr val="bg1"/>
                </a:solidFill>
              </a:defRPr>
            </a:lvl3pPr>
            <a:lvl4pPr marL="714375" indent="-171450">
              <a:buClr>
                <a:schemeClr val="bg1"/>
              </a:buClr>
              <a:buFont typeface="Aino" panose="02000603040504020204" pitchFamily="50" charset="0"/>
              <a:buChar char="+"/>
              <a:defRPr>
                <a:solidFill>
                  <a:schemeClr val="bg1"/>
                </a:solidFill>
              </a:defRPr>
            </a:lvl4pPr>
            <a:lvl5pPr marL="895350" indent="-180975">
              <a:buClr>
                <a:schemeClr val="bg1"/>
              </a:buClr>
              <a:buFont typeface="Aino" panose="02000603040504020204" pitchFamily="50" charset="0"/>
              <a:buChar cha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549199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tmplLst>
          <p:tmpl>
            <p:tnLst>
              <p:par>
                <p:cTn presetID="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5" grpId="0">
        <p:tmplLst>
          <p:tmpl>
            <p:tnLst>
              <p:par>
                <p:cTn presetID="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0-#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FINAL">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2000" cy="6858000"/>
          </a:xfrm>
          <a:solidFill>
            <a:srgbClr val="C4BEC5"/>
          </a:solidFill>
        </p:spPr>
        <p:txBody>
          <a:bodyPr anchor="ctr"/>
          <a:lstStyle>
            <a:lvl1pPr marL="0" indent="0" algn="ctr">
              <a:buNone/>
              <a:defRPr>
                <a:solidFill>
                  <a:srgbClr val="575A5D"/>
                </a:solidFill>
              </a:defRPr>
            </a:lvl1pPr>
          </a:lstStyle>
          <a:p>
            <a:r>
              <a:rPr lang="et-EE" err="1"/>
              <a:t>Click</a:t>
            </a:r>
            <a:r>
              <a:rPr lang="et-EE"/>
              <a:t> </a:t>
            </a:r>
            <a:r>
              <a:rPr lang="et-EE" err="1"/>
              <a:t>to</a:t>
            </a:r>
            <a:r>
              <a:rPr lang="et-EE"/>
              <a:t> </a:t>
            </a:r>
            <a:r>
              <a:rPr lang="et-EE" err="1"/>
              <a:t>add</a:t>
            </a:r>
            <a:r>
              <a:rPr lang="et-EE"/>
              <a:t> </a:t>
            </a:r>
            <a:r>
              <a:rPr lang="et-EE" err="1"/>
              <a:t>picture</a:t>
            </a:r>
            <a:endParaRPr lang="en-GB"/>
          </a:p>
        </p:txBody>
      </p:sp>
      <p:sp>
        <p:nvSpPr>
          <p:cNvPr id="2" name="Title 1"/>
          <p:cNvSpPr>
            <a:spLocks noGrp="1"/>
          </p:cNvSpPr>
          <p:nvPr>
            <p:ph type="title"/>
          </p:nvPr>
        </p:nvSpPr>
        <p:spPr>
          <a:xfrm>
            <a:off x="623888" y="658801"/>
            <a:ext cx="6119812" cy="1617674"/>
          </a:xfrm>
        </p:spPr>
        <p:txBody>
          <a:bodyPr/>
          <a:lstStyle>
            <a:lvl1pPr>
              <a:defRPr>
                <a:solidFill>
                  <a:schemeClr val="bg1"/>
                </a:solidFill>
              </a:defRPr>
            </a:lvl1pPr>
          </a:lstStyle>
          <a:p>
            <a:r>
              <a:rPr lang="en-US" dirty="0"/>
              <a:t>Click to</a:t>
            </a:r>
            <a:r>
              <a:rPr lang="et-EE" dirty="0"/>
              <a:t> </a:t>
            </a:r>
            <a:r>
              <a:rPr lang="et-EE" dirty="0" err="1"/>
              <a:t>edit</a:t>
            </a:r>
            <a:endParaRPr lang="en-GB" dirty="0"/>
          </a:p>
        </p:txBody>
      </p:sp>
      <p:sp>
        <p:nvSpPr>
          <p:cNvPr id="6" name="Text Placeholder 5"/>
          <p:cNvSpPr>
            <a:spLocks noGrp="1"/>
          </p:cNvSpPr>
          <p:nvPr>
            <p:ph type="body" sz="quarter" idx="11" hasCustomPrompt="1"/>
          </p:nvPr>
        </p:nvSpPr>
        <p:spPr>
          <a:xfrm>
            <a:off x="623888" y="5448301"/>
            <a:ext cx="6119812" cy="1409700"/>
          </a:xfrm>
        </p:spPr>
        <p:txBody>
          <a:bodyPr/>
          <a:lstStyle>
            <a:lvl1pPr marL="0" indent="0">
              <a:buNone/>
              <a:defRPr sz="1800">
                <a:solidFill>
                  <a:schemeClr val="bg1"/>
                </a:solidFill>
              </a:defRPr>
            </a:lvl1pPr>
          </a:lstStyle>
          <a:p>
            <a:pPr lvl="0"/>
            <a:r>
              <a:rPr lang="en-GB" dirty="0"/>
              <a:t>Click to edit Master subtitle style</a:t>
            </a:r>
          </a:p>
        </p:txBody>
      </p:sp>
      <p:sp>
        <p:nvSpPr>
          <p:cNvPr id="8" name="Text Placeholder 7"/>
          <p:cNvSpPr>
            <a:spLocks noGrp="1"/>
          </p:cNvSpPr>
          <p:nvPr>
            <p:ph type="body" sz="quarter" idx="12" hasCustomPrompt="1"/>
          </p:nvPr>
        </p:nvSpPr>
        <p:spPr>
          <a:xfrm>
            <a:off x="11677650" y="3429000"/>
            <a:ext cx="250824" cy="2808288"/>
          </a:xfrm>
        </p:spPr>
        <p:txBody>
          <a:bodyPr vert="vert270" bIns="0"/>
          <a:lstStyle>
            <a:lvl1pPr marL="0" indent="0">
              <a:buNone/>
              <a:defRPr sz="800">
                <a:solidFill>
                  <a:schemeClr val="bg1"/>
                </a:solidFill>
              </a:defRPr>
            </a:lvl1pPr>
            <a:lvl2pPr marL="180975" indent="0">
              <a:buNone/>
              <a:defRPr sz="800"/>
            </a:lvl2pPr>
            <a:lvl3pPr marL="361950" indent="0">
              <a:buNone/>
              <a:defRPr sz="800"/>
            </a:lvl3pPr>
            <a:lvl4pPr marL="542925" indent="0">
              <a:buNone/>
              <a:defRPr sz="800"/>
            </a:lvl4pPr>
            <a:lvl5pPr marL="714375" indent="0">
              <a:buNone/>
              <a:defRPr sz="800"/>
            </a:lvl5pPr>
          </a:lstStyle>
          <a:p>
            <a:pPr lvl="0"/>
            <a:r>
              <a:rPr lang="en-US" dirty="0"/>
              <a:t>©</a:t>
            </a:r>
            <a:r>
              <a:rPr lang="et-EE" dirty="0"/>
              <a:t> </a:t>
            </a:r>
            <a:r>
              <a:rPr lang="et-EE" dirty="0" err="1"/>
              <a:t>Copyright</a:t>
            </a:r>
            <a:endParaRPr lang="en-GB" dirty="0"/>
          </a:p>
        </p:txBody>
      </p:sp>
    </p:spTree>
    <p:extLst>
      <p:ext uri="{BB962C8B-B14F-4D97-AF65-F5344CB8AC3E}">
        <p14:creationId xmlns:p14="http://schemas.microsoft.com/office/powerpoint/2010/main" val="2941491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Pealkiri ja sisu">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a:t>Muutke pealkirja laadi</a:t>
            </a:r>
          </a:p>
        </p:txBody>
      </p:sp>
      <p:sp>
        <p:nvSpPr>
          <p:cNvPr id="3" name="Sisu kohatäide 2"/>
          <p:cNvSpPr>
            <a:spLocks noGrp="1"/>
          </p:cNvSpPr>
          <p:nvPr>
            <p:ph idx="1"/>
          </p:nvPr>
        </p:nvSpPr>
        <p:spPr/>
        <p:txBody>
          <a:bodyPr/>
          <a:lstStyle/>
          <a:p>
            <a:pPr lvl="0"/>
            <a:r>
              <a:rPr lang="et-EE"/>
              <a:t>Muutke teksti laade</a:t>
            </a:r>
          </a:p>
          <a:p>
            <a:pPr lvl="1"/>
            <a:r>
              <a:rPr lang="et-EE"/>
              <a:t>Teine tase</a:t>
            </a:r>
          </a:p>
          <a:p>
            <a:pPr lvl="2"/>
            <a:r>
              <a:rPr lang="et-EE"/>
              <a:t>Kolmas tase</a:t>
            </a:r>
          </a:p>
          <a:p>
            <a:pPr lvl="3"/>
            <a:r>
              <a:rPr lang="et-EE"/>
              <a:t>Neljas tase</a:t>
            </a:r>
          </a:p>
          <a:p>
            <a:pPr lvl="4"/>
            <a:r>
              <a:rPr lang="et-EE"/>
              <a:t>Viies tase</a:t>
            </a:r>
          </a:p>
        </p:txBody>
      </p:sp>
      <p:sp>
        <p:nvSpPr>
          <p:cNvPr id="4" name="Kuupäeva kohatäide 3"/>
          <p:cNvSpPr>
            <a:spLocks noGrp="1"/>
          </p:cNvSpPr>
          <p:nvPr>
            <p:ph type="dt" sz="half" idx="10"/>
          </p:nvPr>
        </p:nvSpPr>
        <p:spPr>
          <a:xfrm>
            <a:off x="838200" y="6356350"/>
            <a:ext cx="2743200" cy="365125"/>
          </a:xfrm>
          <a:prstGeom prst="rect">
            <a:avLst/>
          </a:prstGeom>
        </p:spPr>
        <p:txBody>
          <a:bodyPr/>
          <a:lstStyle/>
          <a:p>
            <a:fld id="{CA3380A8-CAF9-4387-B7D2-3EB939B550AC}" type="datetimeFigureOut">
              <a:rPr lang="et-EE" smtClean="0">
                <a:solidFill>
                  <a:srgbClr val="575A5D"/>
                </a:solidFill>
              </a:rPr>
              <a:pPr/>
              <a:t>22.11.2021</a:t>
            </a:fld>
            <a:endParaRPr lang="et-EE">
              <a:solidFill>
                <a:srgbClr val="575A5D"/>
              </a:solidFill>
            </a:endParaRPr>
          </a:p>
        </p:txBody>
      </p:sp>
      <p:sp>
        <p:nvSpPr>
          <p:cNvPr id="5" name="Jaluse kohatäide 4"/>
          <p:cNvSpPr>
            <a:spLocks noGrp="1"/>
          </p:cNvSpPr>
          <p:nvPr>
            <p:ph type="ftr" sz="quarter" idx="11"/>
          </p:nvPr>
        </p:nvSpPr>
        <p:spPr>
          <a:xfrm>
            <a:off x="4038600" y="6356350"/>
            <a:ext cx="4114800" cy="365125"/>
          </a:xfrm>
          <a:prstGeom prst="rect">
            <a:avLst/>
          </a:prstGeom>
        </p:spPr>
        <p:txBody>
          <a:bodyPr/>
          <a:lstStyle/>
          <a:p>
            <a:endParaRPr lang="et-EE">
              <a:solidFill>
                <a:srgbClr val="575A5D"/>
              </a:solidFill>
            </a:endParaRPr>
          </a:p>
        </p:txBody>
      </p:sp>
      <p:sp>
        <p:nvSpPr>
          <p:cNvPr id="6" name="Slaidinumbri kohatäide 5"/>
          <p:cNvSpPr>
            <a:spLocks noGrp="1"/>
          </p:cNvSpPr>
          <p:nvPr>
            <p:ph type="sldNum" sz="quarter" idx="12"/>
          </p:nvPr>
        </p:nvSpPr>
        <p:spPr>
          <a:xfrm>
            <a:off x="8610600" y="6356350"/>
            <a:ext cx="2743200" cy="365125"/>
          </a:xfrm>
          <a:prstGeom prst="rect">
            <a:avLst/>
          </a:prstGeom>
        </p:spPr>
        <p:txBody>
          <a:bodyPr/>
          <a:lstStyle/>
          <a:p>
            <a:fld id="{1F2C5047-0868-4861-812D-6FE94FAD513A}" type="slidenum">
              <a:rPr lang="et-EE" smtClean="0">
                <a:solidFill>
                  <a:srgbClr val="575A5D"/>
                </a:solidFill>
              </a:rPr>
              <a:pPr/>
              <a:t>‹#›</a:t>
            </a:fld>
            <a:endParaRPr lang="et-EE">
              <a:solidFill>
                <a:srgbClr val="575A5D"/>
              </a:solidFill>
            </a:endParaRPr>
          </a:p>
        </p:txBody>
      </p:sp>
    </p:spTree>
    <p:extLst>
      <p:ext uri="{BB962C8B-B14F-4D97-AF65-F5344CB8AC3E}">
        <p14:creationId xmlns:p14="http://schemas.microsoft.com/office/powerpoint/2010/main" val="31236524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003" b="0" i="0">
                <a:solidFill>
                  <a:srgbClr val="FFCA9F"/>
                </a:solidFill>
                <a:latin typeface="Aino Headline"/>
                <a:cs typeface="Aino Headline"/>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srgbClr val="575A5D">
                  <a:tint val="75000"/>
                </a:srgb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srgbClr val="575A5D">
                    <a:tint val="75000"/>
                  </a:srgbClr>
                </a:solidFill>
              </a:rPr>
              <a:pPr/>
              <a:t>11/22/2021</a:t>
            </a:fld>
            <a:endParaRPr lang="en-US">
              <a:solidFill>
                <a:srgbClr val="575A5D">
                  <a:tint val="75000"/>
                </a:srgb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srgbClr val="575A5D">
                    <a:tint val="75000"/>
                  </a:srgbClr>
                </a:solidFill>
              </a:rPr>
              <a:pPr/>
              <a:t>‹#›</a:t>
            </a:fld>
            <a:endParaRPr>
              <a:solidFill>
                <a:srgbClr val="575A5D">
                  <a:tint val="75000"/>
                </a:srgbClr>
              </a:solidFill>
            </a:endParaRPr>
          </a:p>
        </p:txBody>
      </p:sp>
    </p:spTree>
    <p:extLst>
      <p:ext uri="{BB962C8B-B14F-4D97-AF65-F5344CB8AC3E}">
        <p14:creationId xmlns:p14="http://schemas.microsoft.com/office/powerpoint/2010/main" val="30586301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15055134-4071-4521-884C-8FD347D5F075}" type="datetimeFigureOut">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22.11.2021</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lvl1pPr>
              <a:defRPr/>
            </a:lvl1pPr>
          </a:lstStyle>
          <a:p>
            <a:pPr>
              <a:defRPr/>
            </a:pPr>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lvl1pPr>
              <a:defRPr/>
            </a:lvl1pPr>
          </a:lstStyle>
          <a:p>
            <a:pPr>
              <a:defRPr/>
            </a:pPr>
            <a:fld id="{8DAD34E1-D812-433E-8DBB-7857F89A1021}" type="slidenum">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Tree>
    <p:extLst>
      <p:ext uri="{BB962C8B-B14F-4D97-AF65-F5344CB8AC3E}">
        <p14:creationId xmlns:p14="http://schemas.microsoft.com/office/powerpoint/2010/main" val="41746123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5B8F828-255E-48F6-BF00-B0FB0B9BA0FB}" type="datetimeFigureOut">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22.11.2021</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lvl1pPr>
              <a:defRPr/>
            </a:lvl1pPr>
          </a:lstStyle>
          <a:p>
            <a:pPr>
              <a:defRPr/>
            </a:pPr>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lvl1pPr>
              <a:defRPr/>
            </a:lvl1pPr>
          </a:lstStyle>
          <a:p>
            <a:pPr>
              <a:defRPr/>
            </a:pPr>
            <a:fld id="{CBA07FC5-299D-469E-ADA1-7D18D5383D9D}" type="slidenum">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Tree>
    <p:extLst>
      <p:ext uri="{BB962C8B-B14F-4D97-AF65-F5344CB8AC3E}">
        <p14:creationId xmlns:p14="http://schemas.microsoft.com/office/powerpoint/2010/main" val="35504277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AD8E9F8D-E089-40DE-89A3-110875B26BC5}" type="datetimeFigureOut">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22.11.2021</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lvl1pPr>
              <a:defRPr/>
            </a:lvl1pPr>
          </a:lstStyle>
          <a:p>
            <a:pPr>
              <a:defRPr/>
            </a:pPr>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lvl1pPr>
              <a:defRPr/>
            </a:lvl1pPr>
          </a:lstStyle>
          <a:p>
            <a:pPr>
              <a:defRPr/>
            </a:pPr>
            <a:fld id="{64E07C6A-8351-442B-AD3C-6FC82E56C2CC}" type="slidenum">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Tree>
    <p:extLst>
      <p:ext uri="{BB962C8B-B14F-4D97-AF65-F5344CB8AC3E}">
        <p14:creationId xmlns:p14="http://schemas.microsoft.com/office/powerpoint/2010/main" val="2705277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heading + Text">
    <p:bg>
      <p:bgPr>
        <a:solidFill>
          <a:srgbClr val="0000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658801"/>
            <a:ext cx="5472112" cy="969974"/>
          </a:xfrm>
        </p:spPr>
        <p:txBody>
          <a:bodyPr/>
          <a:lstStyle>
            <a:lvl1pPr>
              <a:defRPr>
                <a:solidFill>
                  <a:schemeClr val="bg1"/>
                </a:solidFill>
              </a:defRPr>
            </a:lvl1pPr>
          </a:lstStyle>
          <a:p>
            <a:r>
              <a:rPr lang="en-US" dirty="0"/>
              <a:t>Click to edit</a:t>
            </a:r>
            <a:endParaRPr lang="en-GB" dirty="0"/>
          </a:p>
        </p:txBody>
      </p:sp>
      <p:sp>
        <p:nvSpPr>
          <p:cNvPr id="4" name="Text Placeholder 3"/>
          <p:cNvSpPr>
            <a:spLocks noGrp="1"/>
          </p:cNvSpPr>
          <p:nvPr>
            <p:ph type="body" sz="quarter" idx="10"/>
          </p:nvPr>
        </p:nvSpPr>
        <p:spPr>
          <a:xfrm>
            <a:off x="623888" y="4133850"/>
            <a:ext cx="4824412" cy="2724150"/>
          </a:xfrm>
        </p:spPr>
        <p:txBody>
          <a:bodyPr/>
          <a:lstStyle>
            <a:lvl1pPr marL="228600" indent="-228600">
              <a:buClr>
                <a:schemeClr val="bg1"/>
              </a:buClr>
              <a:buFont typeface="Aino" panose="02000603040504020204" pitchFamily="50" charset="0"/>
              <a:buChar char="+"/>
              <a:defRPr>
                <a:solidFill>
                  <a:schemeClr val="bg1"/>
                </a:solidFill>
              </a:defRPr>
            </a:lvl1pPr>
            <a:lvl2pPr marL="361950" indent="-180975">
              <a:buClr>
                <a:schemeClr val="bg1"/>
              </a:buClr>
              <a:buFont typeface="Aino" panose="02000603040504020204" pitchFamily="50" charset="0"/>
              <a:buChar char="+"/>
              <a:defRPr>
                <a:solidFill>
                  <a:schemeClr val="bg1"/>
                </a:solidFill>
              </a:defRPr>
            </a:lvl2pPr>
            <a:lvl3pPr marL="542925" indent="-180975">
              <a:buClr>
                <a:schemeClr val="bg1"/>
              </a:buClr>
              <a:buFont typeface="Aino" panose="02000603040504020204" pitchFamily="50" charset="0"/>
              <a:buChar char="+"/>
              <a:defRPr>
                <a:solidFill>
                  <a:schemeClr val="bg1"/>
                </a:solidFill>
              </a:defRPr>
            </a:lvl3pPr>
            <a:lvl4pPr marL="714375" indent="-171450">
              <a:buClr>
                <a:schemeClr val="bg1"/>
              </a:buClr>
              <a:buFont typeface="Aino" panose="02000603040504020204" pitchFamily="50" charset="0"/>
              <a:buChar char="+"/>
              <a:defRPr>
                <a:solidFill>
                  <a:schemeClr val="bg1"/>
                </a:solidFill>
              </a:defRPr>
            </a:lvl4pPr>
            <a:lvl5pPr marL="895350" indent="-180975">
              <a:buClr>
                <a:schemeClr val="bg1"/>
              </a:buClr>
              <a:buFont typeface="Aino" panose="02000603040504020204" pitchFamily="50" charset="0"/>
              <a:buChar cha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p:cNvSpPr>
            <a:spLocks noGrp="1"/>
          </p:cNvSpPr>
          <p:nvPr>
            <p:ph type="body" sz="quarter" idx="11" hasCustomPrompt="1"/>
          </p:nvPr>
        </p:nvSpPr>
        <p:spPr>
          <a:xfrm>
            <a:off x="623888" y="1628776"/>
            <a:ext cx="4824412" cy="647700"/>
          </a:xfrm>
        </p:spPr>
        <p:txBody>
          <a:bodyPr bIns="0" anchor="t"/>
          <a:lstStyle>
            <a:lvl1pPr marL="0" indent="0">
              <a:buNone/>
              <a:defRPr sz="2200">
                <a:solidFill>
                  <a:schemeClr val="bg1"/>
                </a:solidFill>
              </a:defRPr>
            </a:lvl1pPr>
            <a:lvl2pPr marL="180975" indent="0">
              <a:buNone/>
              <a:defRPr>
                <a:solidFill>
                  <a:srgbClr val="C4BEC5"/>
                </a:solidFill>
              </a:defRPr>
            </a:lvl2pPr>
            <a:lvl3pPr marL="361950" indent="0">
              <a:buNone/>
              <a:defRPr>
                <a:solidFill>
                  <a:srgbClr val="C4BEC5"/>
                </a:solidFill>
              </a:defRPr>
            </a:lvl3pPr>
            <a:lvl4pPr marL="542925" indent="0">
              <a:buNone/>
              <a:defRPr>
                <a:solidFill>
                  <a:srgbClr val="C4BEC5"/>
                </a:solidFill>
              </a:defRPr>
            </a:lvl4pPr>
            <a:lvl5pPr marL="714375" indent="0">
              <a:buNone/>
              <a:defRPr>
                <a:solidFill>
                  <a:srgbClr val="C4BEC5"/>
                </a:solidFill>
              </a:defRPr>
            </a:lvl5pPr>
          </a:lstStyle>
          <a:p>
            <a:pPr lvl="0"/>
            <a:r>
              <a:rPr lang="en-GB" dirty="0"/>
              <a:t>Click to edit Master subtitle style</a:t>
            </a:r>
          </a:p>
        </p:txBody>
      </p:sp>
    </p:spTree>
    <p:extLst>
      <p:ext uri="{BB962C8B-B14F-4D97-AF65-F5344CB8AC3E}">
        <p14:creationId xmlns:p14="http://schemas.microsoft.com/office/powerpoint/2010/main" val="2624780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tmplLst>
          <p:tmpl>
            <p:tnLst>
              <p:par>
                <p:cT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P spid="7" grpId="0">
        <p:tmplLst>
          <p:tmpl>
            <p:tnLst>
              <p:par>
                <p:cTn presetID="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3879F48F-0FEE-4027-945D-FF47E0CC10DA}" type="datetimeFigureOut">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22.11.2021</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6" name="Footer Placeholder 4"/>
          <p:cNvSpPr>
            <a:spLocks noGrp="1"/>
          </p:cNvSpPr>
          <p:nvPr>
            <p:ph type="ftr" sz="quarter" idx="11"/>
          </p:nvPr>
        </p:nvSpPr>
        <p:spPr/>
        <p:txBody>
          <a:bodyPr/>
          <a:lstStyle>
            <a:lvl1pPr>
              <a:defRPr/>
            </a:lvl1pPr>
          </a:lstStyle>
          <a:p>
            <a:pPr>
              <a:defRPr/>
            </a:pPr>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7" name="Slide Number Placeholder 5"/>
          <p:cNvSpPr>
            <a:spLocks noGrp="1"/>
          </p:cNvSpPr>
          <p:nvPr>
            <p:ph type="sldNum" sz="quarter" idx="12"/>
          </p:nvPr>
        </p:nvSpPr>
        <p:spPr/>
        <p:txBody>
          <a:bodyPr/>
          <a:lstStyle>
            <a:lvl1pPr>
              <a:defRPr/>
            </a:lvl1pPr>
          </a:lstStyle>
          <a:p>
            <a:pPr>
              <a:defRPr/>
            </a:pPr>
            <a:fld id="{D5717D20-41B2-4125-946E-BBB090158C1D}" type="slidenum">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Tree>
    <p:extLst>
      <p:ext uri="{BB962C8B-B14F-4D97-AF65-F5344CB8AC3E}">
        <p14:creationId xmlns:p14="http://schemas.microsoft.com/office/powerpoint/2010/main" val="21749379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anchor="b"/>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62674203-E7E0-4050-8E3A-39430CBD5CCE}" type="datetimeFigureOut">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22.11.2021</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8" name="Footer Placeholder 4"/>
          <p:cNvSpPr>
            <a:spLocks noGrp="1"/>
          </p:cNvSpPr>
          <p:nvPr>
            <p:ph type="ftr" sz="quarter" idx="11"/>
          </p:nvPr>
        </p:nvSpPr>
        <p:spPr/>
        <p:txBody>
          <a:bodyPr/>
          <a:lstStyle>
            <a:lvl1pPr>
              <a:defRPr/>
            </a:lvl1pPr>
          </a:lstStyle>
          <a:p>
            <a:pPr>
              <a:defRPr/>
            </a:pPr>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9" name="Slide Number Placeholder 5"/>
          <p:cNvSpPr>
            <a:spLocks noGrp="1"/>
          </p:cNvSpPr>
          <p:nvPr>
            <p:ph type="sldNum" sz="quarter" idx="12"/>
          </p:nvPr>
        </p:nvSpPr>
        <p:spPr/>
        <p:txBody>
          <a:bodyPr/>
          <a:lstStyle>
            <a:lvl1pPr>
              <a:defRPr/>
            </a:lvl1pPr>
          </a:lstStyle>
          <a:p>
            <a:pPr>
              <a:defRPr/>
            </a:pPr>
            <a:fld id="{27D88EFE-88AC-45E5-9735-462E1D5C043F}" type="slidenum">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Tree>
    <p:extLst>
      <p:ext uri="{BB962C8B-B14F-4D97-AF65-F5344CB8AC3E}">
        <p14:creationId xmlns:p14="http://schemas.microsoft.com/office/powerpoint/2010/main" val="20076069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B9BACAED-F1F0-4394-89D4-6BA0EE9B290F}" type="datetimeFigureOut">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22.11.2021</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4" name="Footer Placeholder 4"/>
          <p:cNvSpPr>
            <a:spLocks noGrp="1"/>
          </p:cNvSpPr>
          <p:nvPr>
            <p:ph type="ftr" sz="quarter" idx="11"/>
          </p:nvPr>
        </p:nvSpPr>
        <p:spPr/>
        <p:txBody>
          <a:bodyPr/>
          <a:lstStyle>
            <a:lvl1pPr>
              <a:defRPr/>
            </a:lvl1pPr>
          </a:lstStyle>
          <a:p>
            <a:pPr>
              <a:defRPr/>
            </a:pPr>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5" name="Slide Number Placeholder 5"/>
          <p:cNvSpPr>
            <a:spLocks noGrp="1"/>
          </p:cNvSpPr>
          <p:nvPr>
            <p:ph type="sldNum" sz="quarter" idx="12"/>
          </p:nvPr>
        </p:nvSpPr>
        <p:spPr/>
        <p:txBody>
          <a:bodyPr/>
          <a:lstStyle>
            <a:lvl1pPr>
              <a:defRPr/>
            </a:lvl1pPr>
          </a:lstStyle>
          <a:p>
            <a:pPr>
              <a:defRPr/>
            </a:pPr>
            <a:fld id="{BDD47761-FB17-4E50-940F-D33C1ABBA73A}" type="slidenum">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Tree>
    <p:extLst>
      <p:ext uri="{BB962C8B-B14F-4D97-AF65-F5344CB8AC3E}">
        <p14:creationId xmlns:p14="http://schemas.microsoft.com/office/powerpoint/2010/main" val="6044962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AFEFCC5-A120-474B-9115-75A7B0AAC5C5}" type="datetimeFigureOut">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22.11.2021</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3" name="Footer Placeholder 4"/>
          <p:cNvSpPr>
            <a:spLocks noGrp="1"/>
          </p:cNvSpPr>
          <p:nvPr>
            <p:ph type="ftr" sz="quarter" idx="11"/>
          </p:nvPr>
        </p:nvSpPr>
        <p:spPr/>
        <p:txBody>
          <a:bodyPr/>
          <a:lstStyle>
            <a:lvl1pPr>
              <a:defRPr/>
            </a:lvl1pPr>
          </a:lstStyle>
          <a:p>
            <a:pPr>
              <a:defRPr/>
            </a:pPr>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4" name="Slide Number Placeholder 5"/>
          <p:cNvSpPr>
            <a:spLocks noGrp="1"/>
          </p:cNvSpPr>
          <p:nvPr>
            <p:ph type="sldNum" sz="quarter" idx="12"/>
          </p:nvPr>
        </p:nvSpPr>
        <p:spPr/>
        <p:txBody>
          <a:bodyPr/>
          <a:lstStyle>
            <a:lvl1pPr>
              <a:defRPr/>
            </a:lvl1pPr>
          </a:lstStyle>
          <a:p>
            <a:pPr>
              <a:defRPr/>
            </a:pPr>
            <a:fld id="{E4B0A169-0674-4C5E-81D9-0F6A37F2E7F2}" type="slidenum">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Tree>
    <p:extLst>
      <p:ext uri="{BB962C8B-B14F-4D97-AF65-F5344CB8AC3E}">
        <p14:creationId xmlns:p14="http://schemas.microsoft.com/office/powerpoint/2010/main" val="33754782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C57C88C-0063-4E36-8E8C-9F78D6E7D8BB}" type="datetimeFigureOut">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22.11.2021</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6" name="Footer Placeholder 4"/>
          <p:cNvSpPr>
            <a:spLocks noGrp="1"/>
          </p:cNvSpPr>
          <p:nvPr>
            <p:ph type="ftr" sz="quarter" idx="11"/>
          </p:nvPr>
        </p:nvSpPr>
        <p:spPr/>
        <p:txBody>
          <a:bodyPr/>
          <a:lstStyle>
            <a:lvl1pPr>
              <a:defRPr/>
            </a:lvl1pPr>
          </a:lstStyle>
          <a:p>
            <a:pPr>
              <a:defRPr/>
            </a:pPr>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7" name="Slide Number Placeholder 5"/>
          <p:cNvSpPr>
            <a:spLocks noGrp="1"/>
          </p:cNvSpPr>
          <p:nvPr>
            <p:ph type="sldNum" sz="quarter" idx="12"/>
          </p:nvPr>
        </p:nvSpPr>
        <p:spPr/>
        <p:txBody>
          <a:bodyPr/>
          <a:lstStyle>
            <a:lvl1pPr>
              <a:defRPr/>
            </a:lvl1pPr>
          </a:lstStyle>
          <a:p>
            <a:pPr>
              <a:defRPr/>
            </a:pPr>
            <a:fld id="{B4F0DD6C-A813-4E5D-8C2C-A4C21C68798E}" type="slidenum">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Tree>
    <p:extLst>
      <p:ext uri="{BB962C8B-B14F-4D97-AF65-F5344CB8AC3E}">
        <p14:creationId xmlns:p14="http://schemas.microsoft.com/office/powerpoint/2010/main" val="38057051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B7F512A9-07C8-4E8A-BF9A-0338A42A3936}" type="datetimeFigureOut">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22.11.2021</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lvl1pPr>
              <a:defRPr/>
            </a:lvl1pPr>
          </a:lstStyle>
          <a:p>
            <a:pPr>
              <a:defRPr/>
            </a:pPr>
            <a:endParaRPr lang="en-US">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lvl1pPr>
              <a:defRPr/>
            </a:lvl1pPr>
          </a:lstStyle>
          <a:p>
            <a:pPr>
              <a:defRPr/>
            </a:pPr>
            <a:fld id="{EC345805-02EF-415F-9A7C-2C9D92F3F2B2}" type="slidenum">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Tree>
    <p:extLst>
      <p:ext uri="{BB962C8B-B14F-4D97-AF65-F5344CB8AC3E}">
        <p14:creationId xmlns:p14="http://schemas.microsoft.com/office/powerpoint/2010/main" val="17067885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8FC0C51-24BA-4D8C-A4F5-875BA26ACFA4}" type="datetimeFigureOut">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22.11.2021</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6" name="Footer Placeholder 4"/>
          <p:cNvSpPr>
            <a:spLocks noGrp="1"/>
          </p:cNvSpPr>
          <p:nvPr>
            <p:ph type="ftr" sz="quarter" idx="11"/>
          </p:nvPr>
        </p:nvSpPr>
        <p:spPr/>
        <p:txBody>
          <a:bodyPr/>
          <a:lstStyle>
            <a:lvl1pPr>
              <a:defRPr/>
            </a:lvl1pPr>
          </a:lstStyle>
          <a:p>
            <a:pPr>
              <a:defRPr/>
            </a:pPr>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7" name="Slide Number Placeholder 5"/>
          <p:cNvSpPr>
            <a:spLocks noGrp="1"/>
          </p:cNvSpPr>
          <p:nvPr>
            <p:ph type="sldNum" sz="quarter" idx="12"/>
          </p:nvPr>
        </p:nvSpPr>
        <p:spPr/>
        <p:txBody>
          <a:bodyPr/>
          <a:lstStyle>
            <a:lvl1pPr>
              <a:defRPr/>
            </a:lvl1pPr>
          </a:lstStyle>
          <a:p>
            <a:pPr>
              <a:defRPr/>
            </a:pPr>
            <a:fld id="{BF6F1C79-DDEB-4D2A-B470-48CFFAD726D1}" type="slidenum">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Tree>
    <p:extLst>
      <p:ext uri="{BB962C8B-B14F-4D97-AF65-F5344CB8AC3E}">
        <p14:creationId xmlns:p14="http://schemas.microsoft.com/office/powerpoint/2010/main" val="3478494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F6939E7-BA40-4DD7-B156-BA8A1062953B}" type="datetimeFigureOut">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22.11.2021</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6" name="Footer Placeholder 4"/>
          <p:cNvSpPr>
            <a:spLocks noGrp="1"/>
          </p:cNvSpPr>
          <p:nvPr>
            <p:ph type="ftr" sz="quarter" idx="11"/>
          </p:nvPr>
        </p:nvSpPr>
        <p:spPr/>
        <p:txBody>
          <a:bodyPr/>
          <a:lstStyle>
            <a:lvl1pPr>
              <a:defRPr/>
            </a:lvl1pPr>
          </a:lstStyle>
          <a:p>
            <a:pPr>
              <a:defRPr/>
            </a:pPr>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7" name="Slide Number Placeholder 5"/>
          <p:cNvSpPr>
            <a:spLocks noGrp="1"/>
          </p:cNvSpPr>
          <p:nvPr>
            <p:ph type="sldNum" sz="quarter" idx="12"/>
          </p:nvPr>
        </p:nvSpPr>
        <p:spPr/>
        <p:txBody>
          <a:bodyPr/>
          <a:lstStyle>
            <a:lvl1pPr>
              <a:defRPr/>
            </a:lvl1pPr>
          </a:lstStyle>
          <a:p>
            <a:pPr>
              <a:defRPr/>
            </a:pPr>
            <a:fld id="{CD4DDE51-5E8E-43E1-BB14-BE7B70179605}" type="slidenum">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Tree>
    <p:extLst>
      <p:ext uri="{BB962C8B-B14F-4D97-AF65-F5344CB8AC3E}">
        <p14:creationId xmlns:p14="http://schemas.microsoft.com/office/powerpoint/2010/main" val="36050012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p:cNvSpPr txBox="1"/>
          <p:nvPr/>
        </p:nvSpPr>
        <p:spPr>
          <a:xfrm>
            <a:off x="1111250" y="78740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defRPr/>
            </a:pPr>
            <a:r>
              <a:rPr lang="en-US" sz="8000" dirty="0">
                <a:solidFill>
                  <a:prstClr val="black"/>
                </a:solidFill>
                <a:effectLst/>
                <a:cs typeface="Arial" charset="0"/>
              </a:rPr>
              <a:t>“</a:t>
            </a:r>
          </a:p>
        </p:txBody>
      </p:sp>
      <p:sp>
        <p:nvSpPr>
          <p:cNvPr id="6" name="TextBox 5"/>
          <p:cNvSpPr txBox="1"/>
          <p:nvPr/>
        </p:nvSpPr>
        <p:spPr>
          <a:xfrm>
            <a:off x="10437813" y="274320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defRPr/>
            </a:pPr>
            <a:r>
              <a:rPr lang="en-US" sz="8000" dirty="0">
                <a:solidFill>
                  <a:prstClr val="black"/>
                </a:solidFill>
                <a:effectLst/>
                <a:cs typeface="Arial" charset="0"/>
              </a:rPr>
              <a:t>”</a:t>
            </a:r>
          </a:p>
        </p:txBody>
      </p:sp>
      <p:sp>
        <p:nvSpPr>
          <p:cNvPr id="2" name="Title 1"/>
          <p:cNvSpPr>
            <a:spLocks noGrp="1"/>
          </p:cNvSpPr>
          <p:nvPr>
            <p:ph type="title"/>
          </p:nvPr>
        </p:nvSpPr>
        <p:spPr>
          <a:xfrm>
            <a:off x="1446212" y="365125"/>
            <a:ext cx="9302752" cy="2992904"/>
          </a:xfrm>
        </p:spPr>
        <p:txBody>
          <a:bodyP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Date Placeholder 4"/>
          <p:cNvSpPr>
            <a:spLocks noGrp="1"/>
          </p:cNvSpPr>
          <p:nvPr>
            <p:ph type="dt" sz="half" idx="14"/>
          </p:nvPr>
        </p:nvSpPr>
        <p:spPr/>
        <p:txBody>
          <a:bodyPr/>
          <a:lstStyle>
            <a:lvl1pPr>
              <a:defRPr/>
            </a:lvl1pPr>
          </a:lstStyle>
          <a:p>
            <a:pPr>
              <a:defRPr/>
            </a:pPr>
            <a:fld id="{A8F613B7-85B4-4342-A85C-590F1051BF2A}" type="datetimeFigureOut">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22.11.2021</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8" name="Footer Placeholder 5"/>
          <p:cNvSpPr>
            <a:spLocks noGrp="1"/>
          </p:cNvSpPr>
          <p:nvPr>
            <p:ph type="ftr" sz="quarter" idx="15"/>
          </p:nvPr>
        </p:nvSpPr>
        <p:spPr/>
        <p:txBody>
          <a:bodyPr/>
          <a:lstStyle>
            <a:lvl1pPr>
              <a:defRPr/>
            </a:lvl1pPr>
          </a:lstStyle>
          <a:p>
            <a:pPr>
              <a:defRPr/>
            </a:pPr>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9" name="Slide Number Placeholder 6"/>
          <p:cNvSpPr>
            <a:spLocks noGrp="1"/>
          </p:cNvSpPr>
          <p:nvPr>
            <p:ph type="sldNum" sz="quarter" idx="16"/>
          </p:nvPr>
        </p:nvSpPr>
        <p:spPr/>
        <p:txBody>
          <a:bodyPr/>
          <a:lstStyle>
            <a:lvl1pPr>
              <a:defRPr/>
            </a:lvl1pPr>
          </a:lstStyle>
          <a:p>
            <a:pPr>
              <a:defRPr/>
            </a:pPr>
            <a:fld id="{CB930E1E-8155-431D-89E8-24222DE2B27B}" type="slidenum">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Tree>
    <p:extLst>
      <p:ext uri="{BB962C8B-B14F-4D97-AF65-F5344CB8AC3E}">
        <p14:creationId xmlns:p14="http://schemas.microsoft.com/office/powerpoint/2010/main" val="9504803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2321F20-CAD8-40BA-8BA2-DF0E91FE4B5F}" type="datetimeFigureOut">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22.11.2021</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6" name="Footer Placeholder 4"/>
          <p:cNvSpPr>
            <a:spLocks noGrp="1"/>
          </p:cNvSpPr>
          <p:nvPr>
            <p:ph type="ftr" sz="quarter" idx="11"/>
          </p:nvPr>
        </p:nvSpPr>
        <p:spPr/>
        <p:txBody>
          <a:bodyPr/>
          <a:lstStyle>
            <a:lvl1pPr>
              <a:defRPr/>
            </a:lvl1pPr>
          </a:lstStyle>
          <a:p>
            <a:pPr>
              <a:defRPr/>
            </a:pPr>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7" name="Slide Number Placeholder 5"/>
          <p:cNvSpPr>
            <a:spLocks noGrp="1"/>
          </p:cNvSpPr>
          <p:nvPr>
            <p:ph type="sldNum" sz="quarter" idx="12"/>
          </p:nvPr>
        </p:nvSpPr>
        <p:spPr/>
        <p:txBody>
          <a:bodyPr/>
          <a:lstStyle>
            <a:lvl1pPr>
              <a:defRPr/>
            </a:lvl1pPr>
          </a:lstStyle>
          <a:p>
            <a:pPr>
              <a:defRPr/>
            </a:pPr>
            <a:fld id="{1E1089B9-5DC6-4B9B-8D87-7F327217A5E4}" type="slidenum">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Tree>
    <p:extLst>
      <p:ext uri="{BB962C8B-B14F-4D97-AF65-F5344CB8AC3E}">
        <p14:creationId xmlns:p14="http://schemas.microsoft.com/office/powerpoint/2010/main" val="532859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Subheading + Text + Graph">
    <p:bg>
      <p:bgPr>
        <a:solidFill>
          <a:srgbClr val="F0F1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658801"/>
            <a:ext cx="5472112" cy="969974"/>
          </a:xfrm>
        </p:spPr>
        <p:txBody>
          <a:bodyPr/>
          <a:lstStyle>
            <a:lvl1pPr>
              <a:defRPr>
                <a:solidFill>
                  <a:srgbClr val="575A5D"/>
                </a:solidFill>
              </a:defRPr>
            </a:lvl1pPr>
          </a:lstStyle>
          <a:p>
            <a:r>
              <a:rPr lang="en-US" dirty="0"/>
              <a:t>Click to edit</a:t>
            </a:r>
            <a:endParaRPr lang="en-GB" dirty="0"/>
          </a:p>
        </p:txBody>
      </p:sp>
      <p:sp>
        <p:nvSpPr>
          <p:cNvPr id="4" name="Text Placeholder 3"/>
          <p:cNvSpPr>
            <a:spLocks noGrp="1"/>
          </p:cNvSpPr>
          <p:nvPr>
            <p:ph type="body" sz="quarter" idx="10"/>
          </p:nvPr>
        </p:nvSpPr>
        <p:spPr>
          <a:xfrm>
            <a:off x="623888" y="4133850"/>
            <a:ext cx="4824412" cy="2724150"/>
          </a:xfrm>
        </p:spPr>
        <p:txBody>
          <a:bodyPr/>
          <a:lstStyle>
            <a:lvl1pPr marL="228600" indent="-228600">
              <a:buClr>
                <a:srgbClr val="C4BEC5"/>
              </a:buClr>
              <a:buFont typeface="Aino" panose="02000603040504020204" pitchFamily="50" charset="0"/>
              <a:buChar char="+"/>
              <a:defRPr>
                <a:solidFill>
                  <a:srgbClr val="575A5D"/>
                </a:solidFill>
              </a:defRPr>
            </a:lvl1pPr>
            <a:lvl2pPr marL="361950" indent="-180975">
              <a:buClr>
                <a:srgbClr val="C4BEC5"/>
              </a:buClr>
              <a:buFont typeface="Aino" panose="02000603040504020204" pitchFamily="50" charset="0"/>
              <a:buChar char="+"/>
              <a:defRPr>
                <a:solidFill>
                  <a:srgbClr val="575A5D"/>
                </a:solidFill>
              </a:defRPr>
            </a:lvl2pPr>
            <a:lvl3pPr marL="542925" indent="-180975">
              <a:buClr>
                <a:srgbClr val="C4BEC5"/>
              </a:buClr>
              <a:buFont typeface="Aino" panose="02000603040504020204" pitchFamily="50" charset="0"/>
              <a:buChar char="+"/>
              <a:defRPr>
                <a:solidFill>
                  <a:srgbClr val="575A5D"/>
                </a:solidFill>
              </a:defRPr>
            </a:lvl3pPr>
            <a:lvl4pPr marL="714375" indent="-171450">
              <a:buClr>
                <a:srgbClr val="C4BEC5"/>
              </a:buClr>
              <a:buFont typeface="Aino" panose="02000603040504020204" pitchFamily="50" charset="0"/>
              <a:buChar char="+"/>
              <a:defRPr>
                <a:solidFill>
                  <a:srgbClr val="575A5D"/>
                </a:solidFill>
              </a:defRPr>
            </a:lvl4pPr>
            <a:lvl5pPr marL="895350" indent="-180975">
              <a:buClr>
                <a:srgbClr val="C4BEC5"/>
              </a:buClr>
              <a:buFont typeface="Aino" panose="02000603040504020204" pitchFamily="50" charset="0"/>
              <a:buChar char="+"/>
              <a:defRPr>
                <a:solidFill>
                  <a:srgbClr val="575A5D"/>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p:cNvSpPr>
            <a:spLocks noGrp="1"/>
          </p:cNvSpPr>
          <p:nvPr>
            <p:ph type="body" sz="quarter" idx="11" hasCustomPrompt="1"/>
          </p:nvPr>
        </p:nvSpPr>
        <p:spPr>
          <a:xfrm>
            <a:off x="623888" y="1628776"/>
            <a:ext cx="4824412" cy="647700"/>
          </a:xfrm>
        </p:spPr>
        <p:txBody>
          <a:bodyPr bIns="0" anchor="t"/>
          <a:lstStyle>
            <a:lvl1pPr marL="0" indent="0">
              <a:buNone/>
              <a:defRPr sz="2200">
                <a:solidFill>
                  <a:schemeClr val="tx2"/>
                </a:solidFill>
              </a:defRPr>
            </a:lvl1pPr>
            <a:lvl2pPr marL="180975" indent="0">
              <a:buNone/>
              <a:defRPr>
                <a:solidFill>
                  <a:srgbClr val="C4BEC5"/>
                </a:solidFill>
              </a:defRPr>
            </a:lvl2pPr>
            <a:lvl3pPr marL="361950" indent="0">
              <a:buNone/>
              <a:defRPr>
                <a:solidFill>
                  <a:srgbClr val="C4BEC5"/>
                </a:solidFill>
              </a:defRPr>
            </a:lvl3pPr>
            <a:lvl4pPr marL="542925" indent="0">
              <a:buNone/>
              <a:defRPr>
                <a:solidFill>
                  <a:srgbClr val="C4BEC5"/>
                </a:solidFill>
              </a:defRPr>
            </a:lvl4pPr>
            <a:lvl5pPr marL="714375" indent="0">
              <a:buNone/>
              <a:defRPr>
                <a:solidFill>
                  <a:srgbClr val="C4BEC5"/>
                </a:solidFill>
              </a:defRPr>
            </a:lvl5pPr>
          </a:lstStyle>
          <a:p>
            <a:pPr lvl="0"/>
            <a:r>
              <a:rPr lang="en-GB" dirty="0"/>
              <a:t>Click to edit Master subtitle style</a:t>
            </a:r>
          </a:p>
        </p:txBody>
      </p:sp>
    </p:spTree>
    <p:extLst>
      <p:ext uri="{BB962C8B-B14F-4D97-AF65-F5344CB8AC3E}">
        <p14:creationId xmlns:p14="http://schemas.microsoft.com/office/powerpoint/2010/main" val="28939778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tmplLst>
          <p:tmpl>
            <p:tnLst>
              <p:par>
                <p:cT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P spid="7" grpId="0"/>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Date Placeholder 3"/>
          <p:cNvSpPr>
            <a:spLocks noGrp="1"/>
          </p:cNvSpPr>
          <p:nvPr>
            <p:ph type="dt" sz="half" idx="18"/>
          </p:nvPr>
        </p:nvSpPr>
        <p:spPr/>
        <p:txBody>
          <a:bodyPr/>
          <a:lstStyle>
            <a:lvl1pPr>
              <a:defRPr/>
            </a:lvl1pPr>
          </a:lstStyle>
          <a:p>
            <a:pPr>
              <a:defRPr/>
            </a:pPr>
            <a:fld id="{238B248C-D38B-4F71-8B5E-1D46329493EA}" type="datetimeFigureOut">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22.11.2021</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14" name="Footer Placeholder 4"/>
          <p:cNvSpPr>
            <a:spLocks noGrp="1"/>
          </p:cNvSpPr>
          <p:nvPr>
            <p:ph type="ftr" sz="quarter" idx="19"/>
          </p:nvPr>
        </p:nvSpPr>
        <p:spPr/>
        <p:txBody>
          <a:bodyPr/>
          <a:lstStyle>
            <a:lvl1pPr>
              <a:defRPr/>
            </a:lvl1pPr>
          </a:lstStyle>
          <a:p>
            <a:pPr>
              <a:defRPr/>
            </a:pPr>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16" name="Slide Number Placeholder 5"/>
          <p:cNvSpPr>
            <a:spLocks noGrp="1"/>
          </p:cNvSpPr>
          <p:nvPr>
            <p:ph type="sldNum" sz="quarter" idx="20"/>
          </p:nvPr>
        </p:nvSpPr>
        <p:spPr/>
        <p:txBody>
          <a:bodyPr/>
          <a:lstStyle>
            <a:lvl1pPr>
              <a:defRPr/>
            </a:lvl1pPr>
          </a:lstStyle>
          <a:p>
            <a:pPr>
              <a:defRPr/>
            </a:pPr>
            <a:fld id="{B3048ADA-BDB7-4FFD-B76A-55172C00704E}" type="slidenum">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Tree>
    <p:extLst>
      <p:ext uri="{BB962C8B-B14F-4D97-AF65-F5344CB8AC3E}">
        <p14:creationId xmlns:p14="http://schemas.microsoft.com/office/powerpoint/2010/main" val="3614505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1" name="Text Placeholder 3"/>
          <p:cNvSpPr>
            <a:spLocks noGrp="1"/>
          </p:cNvSpPr>
          <p:nvPr>
            <p:ph type="body" sz="half" idx="18"/>
          </p:nvPr>
        </p:nvSpPr>
        <p:spPr>
          <a:xfrm>
            <a:off x="1332085" y="4873765"/>
            <a:ext cx="2940050" cy="659189"/>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4" name="Text Placeholder 3"/>
          <p:cNvSpPr>
            <a:spLocks noGrp="1"/>
          </p:cNvSpPr>
          <p:nvPr>
            <p:ph type="body" sz="half" idx="19"/>
          </p:nvPr>
        </p:nvSpPr>
        <p:spPr>
          <a:xfrm>
            <a:off x="4567644" y="4873764"/>
            <a:ext cx="2934406" cy="659189"/>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7" name="Text Placeholder 3"/>
          <p:cNvSpPr>
            <a:spLocks noGrp="1"/>
          </p:cNvSpPr>
          <p:nvPr>
            <p:ph type="body" sz="half" idx="20"/>
          </p:nvPr>
        </p:nvSpPr>
        <p:spPr>
          <a:xfrm>
            <a:off x="7804197" y="4873762"/>
            <a:ext cx="2935997" cy="659189"/>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3"/>
          <p:cNvSpPr>
            <a:spLocks noGrp="1"/>
          </p:cNvSpPr>
          <p:nvPr>
            <p:ph type="dt" sz="half" idx="23"/>
          </p:nvPr>
        </p:nvSpPr>
        <p:spPr/>
        <p:txBody>
          <a:bodyPr/>
          <a:lstStyle>
            <a:lvl1pPr>
              <a:defRPr/>
            </a:lvl1pPr>
          </a:lstStyle>
          <a:p>
            <a:pPr>
              <a:defRPr/>
            </a:pPr>
            <a:fld id="{CAF36EB9-D507-4926-A224-70A03B0D07A1}" type="datetimeFigureOut">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22.11.2021</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13" name="Footer Placeholder 4"/>
          <p:cNvSpPr>
            <a:spLocks noGrp="1"/>
          </p:cNvSpPr>
          <p:nvPr>
            <p:ph type="ftr" sz="quarter" idx="24"/>
          </p:nvPr>
        </p:nvSpPr>
        <p:spPr/>
        <p:txBody>
          <a:bodyPr/>
          <a:lstStyle>
            <a:lvl1pPr>
              <a:defRPr/>
            </a:lvl1pPr>
          </a:lstStyle>
          <a:p>
            <a:pPr>
              <a:defRPr/>
            </a:pPr>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14" name="Slide Number Placeholder 5"/>
          <p:cNvSpPr>
            <a:spLocks noGrp="1"/>
          </p:cNvSpPr>
          <p:nvPr>
            <p:ph type="sldNum" sz="quarter" idx="25"/>
          </p:nvPr>
        </p:nvSpPr>
        <p:spPr/>
        <p:txBody>
          <a:bodyPr/>
          <a:lstStyle>
            <a:lvl1pPr>
              <a:defRPr/>
            </a:lvl1pPr>
          </a:lstStyle>
          <a:p>
            <a:pPr>
              <a:defRPr/>
            </a:pPr>
            <a:fld id="{4F2E9E41-2B44-4EF5-9F44-85EDAC3741F7}" type="slidenum">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Tree>
    <p:extLst>
      <p:ext uri="{BB962C8B-B14F-4D97-AF65-F5344CB8AC3E}">
        <p14:creationId xmlns:p14="http://schemas.microsoft.com/office/powerpoint/2010/main" val="1509490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EA7C6EA6-8259-44D6-BB3B-CF69B205FF3D}" type="datetimeFigureOut">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22.11.2021</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lvl1pPr>
              <a:defRPr/>
            </a:lvl1pPr>
          </a:lstStyle>
          <a:p>
            <a:pPr>
              <a:defRPr/>
            </a:pPr>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lvl1pPr>
              <a:defRPr/>
            </a:lvl1pPr>
          </a:lstStyle>
          <a:p>
            <a:pPr>
              <a:defRPr/>
            </a:pPr>
            <a:fld id="{7332076D-81F7-4DF7-8E78-ECB3728F0D68}" type="slidenum">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Tree>
    <p:extLst>
      <p:ext uri="{BB962C8B-B14F-4D97-AF65-F5344CB8AC3E}">
        <p14:creationId xmlns:p14="http://schemas.microsoft.com/office/powerpoint/2010/main" val="39504227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3AD98036-CE7A-41A0-9849-12B9593C328D}" type="datetimeFigureOut">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22.11.2021</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lvl1pPr>
              <a:defRPr/>
            </a:lvl1pPr>
          </a:lstStyle>
          <a:p>
            <a:pPr>
              <a:defRPr/>
            </a:pPr>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lvl1pPr>
              <a:defRPr/>
            </a:lvl1pPr>
          </a:lstStyle>
          <a:p>
            <a:pPr>
              <a:defRPr/>
            </a:pPr>
            <a:fld id="{26AB1E89-7CB0-4966-9D2E-726D09CCB11F}" type="slidenum">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Tree>
    <p:extLst>
      <p:ext uri="{BB962C8B-B14F-4D97-AF65-F5344CB8AC3E}">
        <p14:creationId xmlns:p14="http://schemas.microsoft.com/office/powerpoint/2010/main" val="14620639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itelslaid">
    <p:spTree>
      <p:nvGrpSpPr>
        <p:cNvPr id="1" name=""/>
        <p:cNvGrpSpPr/>
        <p:nvPr/>
      </p:nvGrpSpPr>
      <p:grpSpPr>
        <a:xfrm>
          <a:off x="0" y="0"/>
          <a:ext cx="0" cy="0"/>
          <a:chOff x="0" y="0"/>
          <a:chExt cx="0" cy="0"/>
        </a:xfrm>
      </p:grpSpPr>
      <p:sp>
        <p:nvSpPr>
          <p:cNvPr id="2" name="Pealkiri 1"/>
          <p:cNvSpPr>
            <a:spLocks noGrp="1"/>
          </p:cNvSpPr>
          <p:nvPr>
            <p:ph type="ctrTitle" hasCustomPrompt="1"/>
          </p:nvPr>
        </p:nvSpPr>
        <p:spPr>
          <a:xfrm>
            <a:off x="669611" y="892110"/>
            <a:ext cx="10825704"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
        <p:nvSpPr>
          <p:cNvPr id="3" name="Alapealkiri 2"/>
          <p:cNvSpPr>
            <a:spLocks noGrp="1"/>
          </p:cNvSpPr>
          <p:nvPr>
            <p:ph type="subTitle" idx="1" hasCustomPrompt="1"/>
          </p:nvPr>
        </p:nvSpPr>
        <p:spPr>
          <a:xfrm>
            <a:off x="669610" y="2412746"/>
            <a:ext cx="10825704" cy="3710206"/>
          </a:xfrm>
          <a:prstGeom prst="rect">
            <a:avLst/>
          </a:prstGeom>
        </p:spPr>
        <p:txBody>
          <a:bodyPr/>
          <a:lstStyle>
            <a:lvl1pPr marL="0" indent="0" algn="l">
              <a:buNone/>
              <a:defRPr sz="3000" baseline="0">
                <a:solidFill>
                  <a:schemeClr val="tx1">
                    <a:lumMod val="65000"/>
                    <a:lumOff val="35000"/>
                  </a:schemeClr>
                </a:solidFill>
                <a:latin typeface="Roboto Condensed" pitchFamily="2" charset="0"/>
                <a:ea typeface="Roboto Condensed"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t-EE" dirty="0"/>
              <a:t>Sisutekst 30pt ühes tulbas</a:t>
            </a:r>
          </a:p>
        </p:txBody>
      </p:sp>
      <p:sp>
        <p:nvSpPr>
          <p:cNvPr id="12" name="Slaidinumbri kohatäide 6"/>
          <p:cNvSpPr>
            <a:spLocks noGrp="1"/>
          </p:cNvSpPr>
          <p:nvPr>
            <p:ph type="sldNum" sz="quarter" idx="12"/>
          </p:nvPr>
        </p:nvSpPr>
        <p:spPr>
          <a:xfrm>
            <a:off x="11506200" y="6243146"/>
            <a:ext cx="685800" cy="320619"/>
          </a:xfrm>
          <a:prstGeom prst="rect">
            <a:avLst/>
          </a:prstGeom>
        </p:spPr>
        <p:txBody>
          <a:bodyPr/>
          <a:lstStyle>
            <a:lvl1pPr>
              <a:defRPr sz="1200">
                <a:solidFill>
                  <a:schemeClr val="tx1">
                    <a:lumMod val="65000"/>
                    <a:lumOff val="35000"/>
                  </a:schemeClr>
                </a:solidFill>
                <a:latin typeface="Roboto Condensed" pitchFamily="2" charset="0"/>
                <a:ea typeface="Roboto Condensed" pitchFamily="2" charset="0"/>
              </a:defRPr>
            </a:lvl1pPr>
          </a:lstStyle>
          <a:p>
            <a:fld id="{55D3455C-CC93-40B7-810A-2FD3F67FB7F7}" type="slidenum">
              <a:rPr lang="et-EE" smtClean="0">
                <a:solidFill>
                  <a:prstClr val="black">
                    <a:lumMod val="65000"/>
                    <a:lumOff val="35000"/>
                  </a:prstClr>
                </a:solidFill>
                <a:cs typeface="Arial" charset="0"/>
              </a:rPr>
              <a:pPr/>
              <a:t>‹#›</a:t>
            </a:fld>
            <a:endParaRPr lang="et-EE" dirty="0">
              <a:solidFill>
                <a:prstClr val="black">
                  <a:lumMod val="65000"/>
                  <a:lumOff val="35000"/>
                </a:prstClr>
              </a:solidFill>
              <a:cs typeface="Arial" charset="0"/>
            </a:endParaRPr>
          </a:p>
        </p:txBody>
      </p:sp>
      <p:sp>
        <p:nvSpPr>
          <p:cNvPr id="5"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baseline="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Tree>
    <p:extLst>
      <p:ext uri="{BB962C8B-B14F-4D97-AF65-F5344CB8AC3E}">
        <p14:creationId xmlns:p14="http://schemas.microsoft.com/office/powerpoint/2010/main" val="16151176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itelslaid">
    <p:spTree>
      <p:nvGrpSpPr>
        <p:cNvPr id="1" name=""/>
        <p:cNvGrpSpPr/>
        <p:nvPr/>
      </p:nvGrpSpPr>
      <p:grpSpPr>
        <a:xfrm>
          <a:off x="0" y="0"/>
          <a:ext cx="0" cy="0"/>
          <a:chOff x="0" y="0"/>
          <a:chExt cx="0" cy="0"/>
        </a:xfrm>
      </p:grpSpPr>
      <p:sp>
        <p:nvSpPr>
          <p:cNvPr id="2" name="Pealkiri 1"/>
          <p:cNvSpPr>
            <a:spLocks noGrp="1"/>
          </p:cNvSpPr>
          <p:nvPr>
            <p:ph type="ctrTitle" hasCustomPrompt="1"/>
          </p:nvPr>
        </p:nvSpPr>
        <p:spPr>
          <a:xfrm>
            <a:off x="669611" y="892110"/>
            <a:ext cx="10825704"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
        <p:nvSpPr>
          <p:cNvPr id="3" name="Alapealkiri 2"/>
          <p:cNvSpPr>
            <a:spLocks noGrp="1"/>
          </p:cNvSpPr>
          <p:nvPr>
            <p:ph type="subTitle" idx="1" hasCustomPrompt="1"/>
          </p:nvPr>
        </p:nvSpPr>
        <p:spPr>
          <a:xfrm>
            <a:off x="669610" y="2412746"/>
            <a:ext cx="10825704" cy="3710206"/>
          </a:xfrm>
          <a:prstGeom prst="rect">
            <a:avLst/>
          </a:prstGeom>
        </p:spPr>
        <p:txBody>
          <a:bodyPr/>
          <a:lstStyle>
            <a:lvl1pPr marL="457200" marR="0" indent="-4572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sz="3000" baseline="0">
                <a:solidFill>
                  <a:schemeClr val="tx1">
                    <a:lumMod val="65000"/>
                    <a:lumOff val="35000"/>
                  </a:schemeClr>
                </a:solidFill>
                <a:latin typeface="Roboto Condensed" pitchFamily="2" charset="0"/>
                <a:ea typeface="Roboto Condensed"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t-EE" dirty="0"/>
              <a:t>Sisutekst 30 </a:t>
            </a:r>
            <a:r>
              <a:rPr lang="et-EE" dirty="0" err="1"/>
              <a:t>pt</a:t>
            </a:r>
            <a:r>
              <a:rPr lang="et-EE" dirty="0"/>
              <a:t> ühes tulbas </a:t>
            </a:r>
            <a:r>
              <a:rPr lang="et-EE" dirty="0" err="1"/>
              <a:t>bulletitega</a:t>
            </a:r>
            <a:endParaRPr lang="et-EE" dirty="0"/>
          </a:p>
          <a:p>
            <a:r>
              <a:rPr lang="et-EE" dirty="0"/>
              <a:t>Sisutekst 30 </a:t>
            </a:r>
            <a:r>
              <a:rPr lang="et-EE" dirty="0" err="1"/>
              <a:t>pt</a:t>
            </a:r>
            <a:r>
              <a:rPr lang="et-EE" dirty="0"/>
              <a:t> ühes tulbas </a:t>
            </a:r>
            <a:r>
              <a:rPr lang="et-EE" dirty="0" err="1"/>
              <a:t>bulletitega</a:t>
            </a:r>
            <a:endParaRPr lang="et-EE" dirty="0"/>
          </a:p>
          <a:p>
            <a:r>
              <a:rPr lang="et-EE" dirty="0"/>
              <a:t>Sisutekst 30 </a:t>
            </a:r>
            <a:r>
              <a:rPr lang="et-EE" dirty="0" err="1"/>
              <a:t>pt</a:t>
            </a:r>
            <a:r>
              <a:rPr lang="et-EE" dirty="0"/>
              <a:t> ühes tulbas </a:t>
            </a:r>
            <a:r>
              <a:rPr lang="et-EE" dirty="0" err="1"/>
              <a:t>bulletitega</a:t>
            </a:r>
            <a:endParaRPr lang="et-EE" dirty="0"/>
          </a:p>
          <a:p>
            <a:endParaRPr lang="et-EE" dirty="0"/>
          </a:p>
          <a:p>
            <a:endParaRPr lang="et-EE" dirty="0"/>
          </a:p>
        </p:txBody>
      </p:sp>
      <p:sp>
        <p:nvSpPr>
          <p:cNvPr id="5" name="Slaidinumbri kohatäide 6"/>
          <p:cNvSpPr>
            <a:spLocks noGrp="1"/>
          </p:cNvSpPr>
          <p:nvPr>
            <p:ph type="sldNum" sz="quarter" idx="12"/>
          </p:nvPr>
        </p:nvSpPr>
        <p:spPr>
          <a:xfrm>
            <a:off x="11506200" y="6243146"/>
            <a:ext cx="685800" cy="320619"/>
          </a:xfrm>
          <a:prstGeom prst="rect">
            <a:avLst/>
          </a:prstGeom>
        </p:spPr>
        <p:txBody>
          <a:bodyPr/>
          <a:lstStyle>
            <a:lvl1pPr>
              <a:defRPr sz="1200">
                <a:solidFill>
                  <a:schemeClr val="tx1">
                    <a:lumMod val="65000"/>
                    <a:lumOff val="35000"/>
                  </a:schemeClr>
                </a:solidFill>
                <a:latin typeface="Roboto Condensed" pitchFamily="2" charset="0"/>
                <a:ea typeface="Roboto Condensed" pitchFamily="2" charset="0"/>
              </a:defRPr>
            </a:lvl1pPr>
          </a:lstStyle>
          <a:p>
            <a:fld id="{55D3455C-CC93-40B7-810A-2FD3F67FB7F7}" type="slidenum">
              <a:rPr lang="et-EE" smtClean="0">
                <a:solidFill>
                  <a:prstClr val="black">
                    <a:lumMod val="65000"/>
                    <a:lumOff val="35000"/>
                  </a:prstClr>
                </a:solidFill>
                <a:cs typeface="Arial" charset="0"/>
              </a:rPr>
              <a:pPr/>
              <a:t>‹#›</a:t>
            </a:fld>
            <a:endParaRPr lang="et-EE" dirty="0">
              <a:solidFill>
                <a:prstClr val="black">
                  <a:lumMod val="65000"/>
                  <a:lumOff val="35000"/>
                </a:prstClr>
              </a:solidFill>
              <a:cs typeface="Arial" charset="0"/>
            </a:endParaRPr>
          </a:p>
        </p:txBody>
      </p:sp>
      <p:sp>
        <p:nvSpPr>
          <p:cNvPr id="6"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Tree>
    <p:extLst>
      <p:ext uri="{BB962C8B-B14F-4D97-AF65-F5344CB8AC3E}">
        <p14:creationId xmlns:p14="http://schemas.microsoft.com/office/powerpoint/2010/main" val="4510344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Kaks sisu">
    <p:spTree>
      <p:nvGrpSpPr>
        <p:cNvPr id="1" name=""/>
        <p:cNvGrpSpPr/>
        <p:nvPr/>
      </p:nvGrpSpPr>
      <p:grpSpPr>
        <a:xfrm>
          <a:off x="0" y="0"/>
          <a:ext cx="0" cy="0"/>
          <a:chOff x="0" y="0"/>
          <a:chExt cx="0" cy="0"/>
        </a:xfrm>
      </p:grpSpPr>
      <p:sp>
        <p:nvSpPr>
          <p:cNvPr id="6" name="Teksti kohatäide 2"/>
          <p:cNvSpPr>
            <a:spLocks noGrp="1"/>
          </p:cNvSpPr>
          <p:nvPr>
            <p:ph type="body" idx="1" hasCustomPrompt="1"/>
          </p:nvPr>
        </p:nvSpPr>
        <p:spPr>
          <a:xfrm>
            <a:off x="670596" y="2401669"/>
            <a:ext cx="5216253" cy="3841477"/>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sz="2400" baseline="0">
                <a:solidFill>
                  <a:schemeClr val="tx1">
                    <a:lumMod val="65000"/>
                    <a:lumOff val="35000"/>
                  </a:schemeClr>
                </a:solidFill>
                <a:latin typeface="Roboto Condense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dirty="0"/>
              <a:t>Sisutekst 24pt kahes tulbas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kahes tulbas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kahes tulbas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endParaRPr lang="et-EE" dirty="0"/>
          </a:p>
          <a:p>
            <a:pPr lvl="0"/>
            <a:endParaRPr lang="et-EE" dirty="0"/>
          </a:p>
          <a:p>
            <a:pPr lvl="0"/>
            <a:endParaRPr lang="et-EE" dirty="0"/>
          </a:p>
        </p:txBody>
      </p:sp>
      <p:sp>
        <p:nvSpPr>
          <p:cNvPr id="8" name="Teksti kohatäide 2"/>
          <p:cNvSpPr>
            <a:spLocks noGrp="1"/>
          </p:cNvSpPr>
          <p:nvPr>
            <p:ph type="body" idx="13" hasCustomPrompt="1"/>
          </p:nvPr>
        </p:nvSpPr>
        <p:spPr>
          <a:xfrm>
            <a:off x="6289947" y="2401668"/>
            <a:ext cx="5216253" cy="3841477"/>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sz="2400" baseline="0">
                <a:solidFill>
                  <a:schemeClr val="tx1">
                    <a:lumMod val="65000"/>
                    <a:lumOff val="35000"/>
                  </a:schemeClr>
                </a:solidFill>
                <a:latin typeface="Roboto Condense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dirty="0"/>
              <a:t>Sisutekst 24pt kahes tulbas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kahes tulbas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kahes tulbas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endParaRPr lang="et-EE" dirty="0"/>
          </a:p>
          <a:p>
            <a:pPr lvl="0"/>
            <a:endParaRPr lang="et-EE" dirty="0"/>
          </a:p>
          <a:p>
            <a:pPr lvl="0"/>
            <a:endParaRPr lang="et-EE" dirty="0"/>
          </a:p>
        </p:txBody>
      </p:sp>
      <p:sp>
        <p:nvSpPr>
          <p:cNvPr id="9" name="Slaidinumbri kohatäide 6"/>
          <p:cNvSpPr>
            <a:spLocks noGrp="1"/>
          </p:cNvSpPr>
          <p:nvPr>
            <p:ph type="sldNum" sz="quarter" idx="12"/>
          </p:nvPr>
        </p:nvSpPr>
        <p:spPr>
          <a:xfrm>
            <a:off x="11506200" y="6243146"/>
            <a:ext cx="685800" cy="320619"/>
          </a:xfrm>
          <a:prstGeom prst="rect">
            <a:avLst/>
          </a:prstGeom>
        </p:spPr>
        <p:txBody>
          <a:bodyPr/>
          <a:lstStyle>
            <a:lvl1pPr>
              <a:defRPr sz="1200">
                <a:solidFill>
                  <a:schemeClr val="tx1">
                    <a:lumMod val="65000"/>
                    <a:lumOff val="35000"/>
                  </a:schemeClr>
                </a:solidFill>
                <a:latin typeface="Roboto Condensed" pitchFamily="2" charset="0"/>
                <a:ea typeface="Roboto Condensed" pitchFamily="2" charset="0"/>
              </a:defRPr>
            </a:lvl1pPr>
          </a:lstStyle>
          <a:p>
            <a:fld id="{55D3455C-CC93-40B7-810A-2FD3F67FB7F7}" type="slidenum">
              <a:rPr lang="et-EE" smtClean="0">
                <a:solidFill>
                  <a:prstClr val="black">
                    <a:lumMod val="65000"/>
                    <a:lumOff val="35000"/>
                  </a:prstClr>
                </a:solidFill>
                <a:cs typeface="Arial" charset="0"/>
              </a:rPr>
              <a:pPr/>
              <a:t>‹#›</a:t>
            </a:fld>
            <a:endParaRPr lang="et-EE" dirty="0">
              <a:solidFill>
                <a:prstClr val="black">
                  <a:lumMod val="65000"/>
                  <a:lumOff val="35000"/>
                </a:prstClr>
              </a:solidFill>
              <a:cs typeface="Arial" charset="0"/>
            </a:endParaRPr>
          </a:p>
        </p:txBody>
      </p:sp>
      <p:sp>
        <p:nvSpPr>
          <p:cNvPr id="10" name="Teksti kohatäide 5"/>
          <p:cNvSpPr>
            <a:spLocks noGrp="1"/>
          </p:cNvSpPr>
          <p:nvPr>
            <p:ph type="body" sz="quarter" idx="14"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
        <p:nvSpPr>
          <p:cNvPr id="11" name="Pealkiri 1"/>
          <p:cNvSpPr>
            <a:spLocks noGrp="1"/>
          </p:cNvSpPr>
          <p:nvPr>
            <p:ph type="ctrTitle" hasCustomPrompt="1"/>
          </p:nvPr>
        </p:nvSpPr>
        <p:spPr>
          <a:xfrm>
            <a:off x="669611" y="892110"/>
            <a:ext cx="10825704"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Tree>
    <p:extLst>
      <p:ext uri="{BB962C8B-B14F-4D97-AF65-F5344CB8AC3E}">
        <p14:creationId xmlns:p14="http://schemas.microsoft.com/office/powerpoint/2010/main" val="15208012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Kaks sisu">
    <p:spTree>
      <p:nvGrpSpPr>
        <p:cNvPr id="1" name=""/>
        <p:cNvGrpSpPr/>
        <p:nvPr/>
      </p:nvGrpSpPr>
      <p:grpSpPr>
        <a:xfrm>
          <a:off x="0" y="0"/>
          <a:ext cx="0" cy="0"/>
          <a:chOff x="0" y="0"/>
          <a:chExt cx="0" cy="0"/>
        </a:xfrm>
      </p:grpSpPr>
      <p:sp>
        <p:nvSpPr>
          <p:cNvPr id="6" name="Teksti kohatäide 2"/>
          <p:cNvSpPr>
            <a:spLocks noGrp="1"/>
          </p:cNvSpPr>
          <p:nvPr>
            <p:ph type="body" idx="1" hasCustomPrompt="1"/>
          </p:nvPr>
        </p:nvSpPr>
        <p:spPr>
          <a:xfrm>
            <a:off x="670596" y="2401669"/>
            <a:ext cx="5216253" cy="384147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None/>
              <a:tabLst/>
              <a:defRPr sz="2400" baseline="0">
                <a:solidFill>
                  <a:schemeClr val="tx1">
                    <a:lumMod val="65000"/>
                    <a:lumOff val="35000"/>
                  </a:schemeClr>
                </a:solidFill>
                <a:latin typeface="Roboto Condense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dirty="0"/>
              <a:t>Sisutekst 24pt kahes tulbas</a:t>
            </a:r>
          </a:p>
          <a:p>
            <a:pPr lvl="0"/>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endParaRPr lang="et-EE" dirty="0"/>
          </a:p>
          <a:p>
            <a:pPr lvl="0"/>
            <a:endParaRPr lang="et-EE" dirty="0"/>
          </a:p>
          <a:p>
            <a:pPr lvl="0"/>
            <a:endParaRPr lang="et-EE" dirty="0"/>
          </a:p>
        </p:txBody>
      </p:sp>
      <p:sp>
        <p:nvSpPr>
          <p:cNvPr id="8" name="Teksti kohatäide 2"/>
          <p:cNvSpPr>
            <a:spLocks noGrp="1"/>
          </p:cNvSpPr>
          <p:nvPr>
            <p:ph type="body" idx="13" hasCustomPrompt="1"/>
          </p:nvPr>
        </p:nvSpPr>
        <p:spPr>
          <a:xfrm>
            <a:off x="6289947" y="2401668"/>
            <a:ext cx="5216253" cy="384147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None/>
              <a:tabLst/>
              <a:defRPr sz="2400" baseline="0">
                <a:solidFill>
                  <a:schemeClr val="tx1">
                    <a:lumMod val="65000"/>
                    <a:lumOff val="35000"/>
                  </a:schemeClr>
                </a:solidFill>
                <a:latin typeface="Roboto Condense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dirty="0"/>
              <a:t>Sisutekst 24pt kahes tulbas</a:t>
            </a:r>
          </a:p>
          <a:p>
            <a:pPr lvl="0"/>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endParaRPr lang="et-EE" dirty="0"/>
          </a:p>
          <a:p>
            <a:pPr lvl="0"/>
            <a:endParaRPr lang="et-EE" dirty="0"/>
          </a:p>
          <a:p>
            <a:pPr lvl="0"/>
            <a:endParaRPr lang="et-EE" dirty="0"/>
          </a:p>
        </p:txBody>
      </p:sp>
      <p:sp>
        <p:nvSpPr>
          <p:cNvPr id="9" name="Slaidinumbri kohatäide 6"/>
          <p:cNvSpPr>
            <a:spLocks noGrp="1"/>
          </p:cNvSpPr>
          <p:nvPr>
            <p:ph type="sldNum" sz="quarter" idx="12"/>
          </p:nvPr>
        </p:nvSpPr>
        <p:spPr>
          <a:xfrm>
            <a:off x="11506200" y="6243146"/>
            <a:ext cx="685800" cy="320619"/>
          </a:xfrm>
          <a:prstGeom prst="rect">
            <a:avLst/>
          </a:prstGeom>
        </p:spPr>
        <p:txBody>
          <a:bodyPr/>
          <a:lstStyle>
            <a:lvl1pPr>
              <a:defRPr sz="1200">
                <a:solidFill>
                  <a:schemeClr val="tx1">
                    <a:lumMod val="65000"/>
                    <a:lumOff val="35000"/>
                  </a:schemeClr>
                </a:solidFill>
                <a:latin typeface="Roboto Condensed" pitchFamily="2" charset="0"/>
                <a:ea typeface="Roboto Condensed" pitchFamily="2" charset="0"/>
              </a:defRPr>
            </a:lvl1pPr>
          </a:lstStyle>
          <a:p>
            <a:fld id="{55D3455C-CC93-40B7-810A-2FD3F67FB7F7}" type="slidenum">
              <a:rPr lang="et-EE" smtClean="0">
                <a:solidFill>
                  <a:prstClr val="black">
                    <a:lumMod val="65000"/>
                    <a:lumOff val="35000"/>
                  </a:prstClr>
                </a:solidFill>
                <a:cs typeface="Arial" charset="0"/>
              </a:rPr>
              <a:pPr/>
              <a:t>‹#›</a:t>
            </a:fld>
            <a:endParaRPr lang="et-EE" dirty="0">
              <a:solidFill>
                <a:prstClr val="black">
                  <a:lumMod val="65000"/>
                  <a:lumOff val="35000"/>
                </a:prstClr>
              </a:solidFill>
              <a:cs typeface="Arial" charset="0"/>
            </a:endParaRPr>
          </a:p>
        </p:txBody>
      </p:sp>
      <p:sp>
        <p:nvSpPr>
          <p:cNvPr id="10" name="Teksti kohatäide 5"/>
          <p:cNvSpPr>
            <a:spLocks noGrp="1"/>
          </p:cNvSpPr>
          <p:nvPr>
            <p:ph type="body" sz="quarter" idx="14"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
        <p:nvSpPr>
          <p:cNvPr id="11" name="Pealkiri 1"/>
          <p:cNvSpPr>
            <a:spLocks noGrp="1"/>
          </p:cNvSpPr>
          <p:nvPr>
            <p:ph type="ctrTitle" hasCustomPrompt="1"/>
          </p:nvPr>
        </p:nvSpPr>
        <p:spPr>
          <a:xfrm>
            <a:off x="669611" y="892110"/>
            <a:ext cx="10825704"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Tree>
    <p:extLst>
      <p:ext uri="{BB962C8B-B14F-4D97-AF65-F5344CB8AC3E}">
        <p14:creationId xmlns:p14="http://schemas.microsoft.com/office/powerpoint/2010/main" val="10377403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ildiallkirjaga pilt">
    <p:spTree>
      <p:nvGrpSpPr>
        <p:cNvPr id="1" name=""/>
        <p:cNvGrpSpPr/>
        <p:nvPr/>
      </p:nvGrpSpPr>
      <p:grpSpPr>
        <a:xfrm>
          <a:off x="0" y="0"/>
          <a:ext cx="0" cy="0"/>
          <a:chOff x="0" y="0"/>
          <a:chExt cx="0" cy="0"/>
        </a:xfrm>
      </p:grpSpPr>
      <p:sp>
        <p:nvSpPr>
          <p:cNvPr id="3" name="Pildi kohatäide 2"/>
          <p:cNvSpPr>
            <a:spLocks noGrp="1"/>
          </p:cNvSpPr>
          <p:nvPr>
            <p:ph type="pic" idx="1" hasCustomPrompt="1"/>
          </p:nvPr>
        </p:nvSpPr>
        <p:spPr>
          <a:xfrm>
            <a:off x="6877878" y="887508"/>
            <a:ext cx="5314122" cy="5317538"/>
          </a:xfrm>
          <a:prstGeom prst="rect">
            <a:avLst/>
          </a:prstGeom>
        </p:spPr>
        <p:txBody>
          <a:bodyPr/>
          <a:lstStyle>
            <a:lvl1pPr marL="0" indent="0">
              <a:buNone/>
              <a:defRPr sz="1400">
                <a:solidFill>
                  <a:schemeClr val="tx1">
                    <a:lumMod val="65000"/>
                    <a:lumOff val="35000"/>
                  </a:schemeClr>
                </a:solidFill>
                <a:latin typeface="Roboto Condensed" pitchFamily="2" charset="0"/>
                <a:ea typeface="Roboto Condensed"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t-EE" dirty="0"/>
              <a:t>Foto, joonis või Jaan</a:t>
            </a:r>
          </a:p>
        </p:txBody>
      </p:sp>
      <p:sp>
        <p:nvSpPr>
          <p:cNvPr id="4" name="Teksti kohatäide 3"/>
          <p:cNvSpPr>
            <a:spLocks noGrp="1"/>
          </p:cNvSpPr>
          <p:nvPr>
            <p:ph type="body" sz="half" idx="2" hasCustomPrompt="1"/>
          </p:nvPr>
        </p:nvSpPr>
        <p:spPr>
          <a:xfrm>
            <a:off x="666368" y="2404241"/>
            <a:ext cx="5813260" cy="3823137"/>
          </a:xfrm>
          <a:prstGeom prst="rect">
            <a:avLst/>
          </a:prstGeom>
        </p:spPr>
        <p:txBody>
          <a:bodyPr/>
          <a:lstStyle>
            <a:lvl1pPr marL="0" indent="0">
              <a:buNone/>
              <a:defRPr sz="2400" baseline="0">
                <a:solidFill>
                  <a:schemeClr val="tx1">
                    <a:lumMod val="65000"/>
                    <a:lumOff val="35000"/>
                  </a:schemeClr>
                </a:solidFill>
                <a:latin typeface="Roboto Condensed"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dirty="0"/>
              <a:t>Sisutekst 24pt</a:t>
            </a:r>
          </a:p>
        </p:txBody>
      </p:sp>
      <p:sp>
        <p:nvSpPr>
          <p:cNvPr id="5"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
        <p:nvSpPr>
          <p:cNvPr id="6" name="Pealkiri 1"/>
          <p:cNvSpPr>
            <a:spLocks noGrp="1"/>
          </p:cNvSpPr>
          <p:nvPr>
            <p:ph type="ctrTitle" hasCustomPrompt="1"/>
          </p:nvPr>
        </p:nvSpPr>
        <p:spPr>
          <a:xfrm>
            <a:off x="669611" y="892110"/>
            <a:ext cx="5810017"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Tree>
    <p:extLst>
      <p:ext uri="{BB962C8B-B14F-4D97-AF65-F5344CB8AC3E}">
        <p14:creationId xmlns:p14="http://schemas.microsoft.com/office/powerpoint/2010/main" val="37439632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Pildiallkirjaga pilt">
    <p:spTree>
      <p:nvGrpSpPr>
        <p:cNvPr id="1" name=""/>
        <p:cNvGrpSpPr/>
        <p:nvPr/>
      </p:nvGrpSpPr>
      <p:grpSpPr>
        <a:xfrm>
          <a:off x="0" y="0"/>
          <a:ext cx="0" cy="0"/>
          <a:chOff x="0" y="0"/>
          <a:chExt cx="0" cy="0"/>
        </a:xfrm>
      </p:grpSpPr>
      <p:sp>
        <p:nvSpPr>
          <p:cNvPr id="3" name="Pildi kohatäide 2"/>
          <p:cNvSpPr>
            <a:spLocks noGrp="1"/>
          </p:cNvSpPr>
          <p:nvPr>
            <p:ph type="pic" idx="1" hasCustomPrompt="1"/>
          </p:nvPr>
        </p:nvSpPr>
        <p:spPr>
          <a:xfrm>
            <a:off x="6877878" y="887508"/>
            <a:ext cx="5314122" cy="5317538"/>
          </a:xfrm>
          <a:prstGeom prst="rect">
            <a:avLst/>
          </a:prstGeom>
        </p:spPr>
        <p:txBody>
          <a:bodyPr/>
          <a:lstStyle>
            <a:lvl1pPr marL="0" indent="0">
              <a:buNone/>
              <a:defRPr sz="1400">
                <a:solidFill>
                  <a:schemeClr val="tx1">
                    <a:lumMod val="65000"/>
                    <a:lumOff val="35000"/>
                  </a:schemeClr>
                </a:solidFill>
                <a:latin typeface="Roboto Condensed" pitchFamily="2" charset="0"/>
                <a:ea typeface="Roboto Condensed"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t-EE" dirty="0"/>
              <a:t>Foto, joonis või Jaan</a:t>
            </a:r>
          </a:p>
        </p:txBody>
      </p:sp>
      <p:sp>
        <p:nvSpPr>
          <p:cNvPr id="5"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
        <p:nvSpPr>
          <p:cNvPr id="6" name="Pealkiri 1"/>
          <p:cNvSpPr>
            <a:spLocks noGrp="1"/>
          </p:cNvSpPr>
          <p:nvPr>
            <p:ph type="ctrTitle" hasCustomPrompt="1"/>
          </p:nvPr>
        </p:nvSpPr>
        <p:spPr>
          <a:xfrm>
            <a:off x="669611" y="892110"/>
            <a:ext cx="5810017"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
        <p:nvSpPr>
          <p:cNvPr id="7" name="Teksti kohatäide 3"/>
          <p:cNvSpPr>
            <a:spLocks noGrp="1"/>
          </p:cNvSpPr>
          <p:nvPr>
            <p:ph type="body" sz="half" idx="2" hasCustomPrompt="1"/>
          </p:nvPr>
        </p:nvSpPr>
        <p:spPr>
          <a:xfrm>
            <a:off x="666368" y="2404241"/>
            <a:ext cx="5813260" cy="3823137"/>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sz="2400" baseline="0">
                <a:solidFill>
                  <a:schemeClr val="tx1">
                    <a:lumMod val="65000"/>
                    <a:lumOff val="35000"/>
                  </a:schemeClr>
                </a:solidFill>
                <a:latin typeface="Roboto Condensed"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dirty="0"/>
              <a:t>Sisutekst 24pt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a:t>
            </a:r>
            <a:r>
              <a:rPr lang="et-EE" dirty="0" err="1"/>
              <a:t>bulletitega</a:t>
            </a:r>
            <a:endParaRPr lang="et-EE" dirty="0"/>
          </a:p>
          <a:p>
            <a:pPr lvl="0"/>
            <a:endParaRPr lang="et-EE" dirty="0"/>
          </a:p>
        </p:txBody>
      </p:sp>
    </p:spTree>
    <p:extLst>
      <p:ext uri="{BB962C8B-B14F-4D97-AF65-F5344CB8AC3E}">
        <p14:creationId xmlns:p14="http://schemas.microsoft.com/office/powerpoint/2010/main" val="3491168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to + Title + Subtitl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2000" cy="6858000"/>
          </a:xfrm>
          <a:solidFill>
            <a:srgbClr val="C4BEC5"/>
          </a:solidFill>
        </p:spPr>
        <p:txBody>
          <a:bodyPr anchor="ctr"/>
          <a:lstStyle>
            <a:lvl1pPr marL="0" indent="0" algn="ctr">
              <a:buNone/>
              <a:defRPr>
                <a:solidFill>
                  <a:srgbClr val="575A5D"/>
                </a:solidFill>
              </a:defRPr>
            </a:lvl1pPr>
          </a:lstStyle>
          <a:p>
            <a:r>
              <a:rPr lang="et-EE" err="1"/>
              <a:t>Click</a:t>
            </a:r>
            <a:r>
              <a:rPr lang="et-EE"/>
              <a:t> </a:t>
            </a:r>
            <a:r>
              <a:rPr lang="et-EE" err="1"/>
              <a:t>to</a:t>
            </a:r>
            <a:r>
              <a:rPr lang="et-EE"/>
              <a:t> </a:t>
            </a:r>
            <a:r>
              <a:rPr lang="et-EE" err="1"/>
              <a:t>add</a:t>
            </a:r>
            <a:r>
              <a:rPr lang="et-EE"/>
              <a:t> </a:t>
            </a:r>
            <a:r>
              <a:rPr lang="et-EE" err="1"/>
              <a:t>picture</a:t>
            </a:r>
            <a:endParaRPr lang="en-GB"/>
          </a:p>
        </p:txBody>
      </p:sp>
      <p:sp>
        <p:nvSpPr>
          <p:cNvPr id="2" name="Title 1"/>
          <p:cNvSpPr>
            <a:spLocks noGrp="1"/>
          </p:cNvSpPr>
          <p:nvPr>
            <p:ph type="title"/>
          </p:nvPr>
        </p:nvSpPr>
        <p:spPr>
          <a:xfrm>
            <a:off x="623888" y="658801"/>
            <a:ext cx="6119812" cy="1617674"/>
          </a:xfrm>
        </p:spPr>
        <p:txBody>
          <a:bodyPr/>
          <a:lstStyle>
            <a:lvl1pPr>
              <a:defRPr>
                <a:solidFill>
                  <a:schemeClr val="bg1"/>
                </a:solidFill>
              </a:defRPr>
            </a:lvl1pPr>
          </a:lstStyle>
          <a:p>
            <a:r>
              <a:rPr lang="en-US" dirty="0"/>
              <a:t>Click to</a:t>
            </a:r>
            <a:r>
              <a:rPr lang="et-EE" dirty="0"/>
              <a:t> </a:t>
            </a:r>
            <a:r>
              <a:rPr lang="et-EE" dirty="0" err="1"/>
              <a:t>edit</a:t>
            </a:r>
            <a:endParaRPr lang="en-GB" dirty="0"/>
          </a:p>
        </p:txBody>
      </p:sp>
      <p:sp>
        <p:nvSpPr>
          <p:cNvPr id="6" name="Text Placeholder 5"/>
          <p:cNvSpPr>
            <a:spLocks noGrp="1"/>
          </p:cNvSpPr>
          <p:nvPr>
            <p:ph type="body" sz="quarter" idx="11" hasCustomPrompt="1"/>
          </p:nvPr>
        </p:nvSpPr>
        <p:spPr>
          <a:xfrm>
            <a:off x="623888" y="5448301"/>
            <a:ext cx="6119812" cy="1409700"/>
          </a:xfrm>
        </p:spPr>
        <p:txBody>
          <a:bodyPr/>
          <a:lstStyle>
            <a:lvl1pPr marL="0" indent="0">
              <a:buNone/>
              <a:defRPr sz="1800">
                <a:solidFill>
                  <a:schemeClr val="bg1"/>
                </a:solidFill>
              </a:defRPr>
            </a:lvl1pPr>
          </a:lstStyle>
          <a:p>
            <a:pPr lvl="0"/>
            <a:r>
              <a:rPr lang="en-GB" dirty="0"/>
              <a:t>Click to edit Master subtitle style</a:t>
            </a:r>
          </a:p>
        </p:txBody>
      </p:sp>
      <p:sp>
        <p:nvSpPr>
          <p:cNvPr id="8" name="Text Placeholder 7"/>
          <p:cNvSpPr>
            <a:spLocks noGrp="1"/>
          </p:cNvSpPr>
          <p:nvPr>
            <p:ph type="body" sz="quarter" idx="12" hasCustomPrompt="1"/>
          </p:nvPr>
        </p:nvSpPr>
        <p:spPr>
          <a:xfrm>
            <a:off x="11677650" y="3429000"/>
            <a:ext cx="250824" cy="2808288"/>
          </a:xfrm>
        </p:spPr>
        <p:txBody>
          <a:bodyPr vert="vert270" bIns="0"/>
          <a:lstStyle>
            <a:lvl1pPr marL="0" indent="0">
              <a:buNone/>
              <a:defRPr sz="800">
                <a:solidFill>
                  <a:schemeClr val="bg1"/>
                </a:solidFill>
              </a:defRPr>
            </a:lvl1pPr>
            <a:lvl2pPr marL="180975" indent="0">
              <a:buNone/>
              <a:defRPr sz="800"/>
            </a:lvl2pPr>
            <a:lvl3pPr marL="361950" indent="0">
              <a:buNone/>
              <a:defRPr sz="800"/>
            </a:lvl3pPr>
            <a:lvl4pPr marL="542925" indent="0">
              <a:buNone/>
              <a:defRPr sz="800"/>
            </a:lvl4pPr>
            <a:lvl5pPr marL="714375" indent="0">
              <a:buNone/>
              <a:defRPr sz="800"/>
            </a:lvl5pPr>
          </a:lstStyle>
          <a:p>
            <a:pPr lvl="0"/>
            <a:r>
              <a:rPr lang="en-US" dirty="0"/>
              <a:t>©</a:t>
            </a:r>
            <a:r>
              <a:rPr lang="et-EE" dirty="0"/>
              <a:t> </a:t>
            </a:r>
            <a:r>
              <a:rPr lang="et-EE" dirty="0" err="1"/>
              <a:t>Copyright</a:t>
            </a:r>
            <a:endParaRPr lang="en-GB" dirty="0"/>
          </a:p>
        </p:txBody>
      </p:sp>
    </p:spTree>
    <p:extLst>
      <p:ext uri="{BB962C8B-B14F-4D97-AF65-F5344CB8AC3E}">
        <p14:creationId xmlns:p14="http://schemas.microsoft.com/office/powerpoint/2010/main" val="13783282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tmplLst>
          <p:tmpl>
            <p:tnLst>
              <p:par>
                <p:cTn presetID="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Pildiallkirjaga pilt">
    <p:spTree>
      <p:nvGrpSpPr>
        <p:cNvPr id="1" name=""/>
        <p:cNvGrpSpPr/>
        <p:nvPr/>
      </p:nvGrpSpPr>
      <p:grpSpPr>
        <a:xfrm>
          <a:off x="0" y="0"/>
          <a:ext cx="0" cy="0"/>
          <a:chOff x="0" y="0"/>
          <a:chExt cx="0" cy="0"/>
        </a:xfrm>
      </p:grpSpPr>
      <p:sp>
        <p:nvSpPr>
          <p:cNvPr id="3" name="Pildi kohatäide 2"/>
          <p:cNvSpPr>
            <a:spLocks noGrp="1"/>
          </p:cNvSpPr>
          <p:nvPr>
            <p:ph type="pic" idx="1" hasCustomPrompt="1"/>
          </p:nvPr>
        </p:nvSpPr>
        <p:spPr>
          <a:xfrm>
            <a:off x="6877878" y="887508"/>
            <a:ext cx="5314122" cy="5317538"/>
          </a:xfrm>
          <a:prstGeom prst="rect">
            <a:avLst/>
          </a:prstGeom>
        </p:spPr>
        <p:txBody>
          <a:bodyPr/>
          <a:lstStyle>
            <a:lvl1pPr marL="0" indent="0">
              <a:buNone/>
              <a:defRPr sz="1400">
                <a:solidFill>
                  <a:schemeClr val="tx1">
                    <a:lumMod val="65000"/>
                    <a:lumOff val="35000"/>
                  </a:schemeClr>
                </a:solidFill>
                <a:latin typeface="Roboto Condensed" pitchFamily="2" charset="0"/>
                <a:ea typeface="Roboto Condensed"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t-EE" dirty="0"/>
              <a:t>Foto, joonis või Jaan</a:t>
            </a:r>
          </a:p>
        </p:txBody>
      </p:sp>
      <p:sp>
        <p:nvSpPr>
          <p:cNvPr id="4" name="Teksti kohatäide 3"/>
          <p:cNvSpPr>
            <a:spLocks noGrp="1"/>
          </p:cNvSpPr>
          <p:nvPr>
            <p:ph type="body" sz="half" idx="2" hasCustomPrompt="1"/>
          </p:nvPr>
        </p:nvSpPr>
        <p:spPr>
          <a:xfrm>
            <a:off x="666368" y="2808514"/>
            <a:ext cx="5813260" cy="3418863"/>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sz="2400" baseline="0">
                <a:solidFill>
                  <a:schemeClr val="tx1">
                    <a:lumMod val="65000"/>
                    <a:lumOff val="35000"/>
                  </a:schemeClr>
                </a:solidFill>
                <a:latin typeface="Roboto Condensed"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dirty="0"/>
              <a:t>Sisutekst 24pt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a:t>
            </a:r>
            <a:r>
              <a:rPr lang="et-EE" dirty="0" err="1"/>
              <a:t>bulletitega</a:t>
            </a:r>
            <a:endParaRPr lang="et-EE" dirty="0"/>
          </a:p>
          <a:p>
            <a:pPr lvl="0"/>
            <a:endParaRPr lang="et-EE" dirty="0"/>
          </a:p>
        </p:txBody>
      </p:sp>
      <p:sp>
        <p:nvSpPr>
          <p:cNvPr id="5"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
        <p:nvSpPr>
          <p:cNvPr id="6" name="Pealkiri 1"/>
          <p:cNvSpPr>
            <a:spLocks noGrp="1"/>
          </p:cNvSpPr>
          <p:nvPr>
            <p:ph type="ctrTitle" hasCustomPrompt="1"/>
          </p:nvPr>
        </p:nvSpPr>
        <p:spPr>
          <a:xfrm>
            <a:off x="669611" y="892110"/>
            <a:ext cx="5810017" cy="1638819"/>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pealkiri </a:t>
            </a:r>
            <a:br>
              <a:rPr lang="et-EE" dirty="0"/>
            </a:br>
            <a:r>
              <a:rPr lang="et-EE" dirty="0"/>
              <a:t>(võib ulatuda ka </a:t>
            </a:r>
            <a:br>
              <a:rPr lang="et-EE" dirty="0"/>
            </a:br>
            <a:r>
              <a:rPr lang="et-EE" dirty="0"/>
              <a:t>kolmele reale)</a:t>
            </a:r>
            <a:br>
              <a:rPr lang="et-EE" dirty="0"/>
            </a:br>
            <a:endParaRPr lang="et-EE" dirty="0"/>
          </a:p>
        </p:txBody>
      </p:sp>
    </p:spTree>
    <p:extLst>
      <p:ext uri="{BB962C8B-B14F-4D97-AF65-F5344CB8AC3E}">
        <p14:creationId xmlns:p14="http://schemas.microsoft.com/office/powerpoint/2010/main" val="12078420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Pildiallkirjaga pilt">
    <p:spTree>
      <p:nvGrpSpPr>
        <p:cNvPr id="1" name=""/>
        <p:cNvGrpSpPr/>
        <p:nvPr/>
      </p:nvGrpSpPr>
      <p:grpSpPr>
        <a:xfrm>
          <a:off x="0" y="0"/>
          <a:ext cx="0" cy="0"/>
          <a:chOff x="0" y="0"/>
          <a:chExt cx="0" cy="0"/>
        </a:xfrm>
      </p:grpSpPr>
      <p:sp>
        <p:nvSpPr>
          <p:cNvPr id="3" name="Pildi kohatäide 2"/>
          <p:cNvSpPr>
            <a:spLocks noGrp="1"/>
          </p:cNvSpPr>
          <p:nvPr>
            <p:ph type="pic" idx="1" hasCustomPrompt="1"/>
          </p:nvPr>
        </p:nvSpPr>
        <p:spPr>
          <a:xfrm>
            <a:off x="6877878" y="887508"/>
            <a:ext cx="5314122" cy="5317538"/>
          </a:xfrm>
          <a:prstGeom prst="rect">
            <a:avLst/>
          </a:prstGeom>
        </p:spPr>
        <p:txBody>
          <a:bodyPr/>
          <a:lstStyle>
            <a:lvl1pPr marL="0" indent="0">
              <a:buNone/>
              <a:defRPr sz="1400">
                <a:solidFill>
                  <a:schemeClr val="tx1">
                    <a:lumMod val="65000"/>
                    <a:lumOff val="35000"/>
                  </a:schemeClr>
                </a:solidFill>
                <a:latin typeface="Roboto Condensed" pitchFamily="2" charset="0"/>
                <a:ea typeface="Roboto Condensed"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t-EE" dirty="0"/>
              <a:t>Foto, joonis või Jaan</a:t>
            </a:r>
          </a:p>
        </p:txBody>
      </p:sp>
      <p:sp>
        <p:nvSpPr>
          <p:cNvPr id="5"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
        <p:nvSpPr>
          <p:cNvPr id="6" name="Pealkiri 1"/>
          <p:cNvSpPr>
            <a:spLocks noGrp="1"/>
          </p:cNvSpPr>
          <p:nvPr>
            <p:ph type="ctrTitle" hasCustomPrompt="1"/>
          </p:nvPr>
        </p:nvSpPr>
        <p:spPr>
          <a:xfrm>
            <a:off x="669611" y="892110"/>
            <a:ext cx="5810017" cy="1638819"/>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pealkiri </a:t>
            </a:r>
            <a:br>
              <a:rPr lang="et-EE" dirty="0"/>
            </a:br>
            <a:r>
              <a:rPr lang="et-EE" dirty="0"/>
              <a:t>(võib ulatuda ka </a:t>
            </a:r>
            <a:br>
              <a:rPr lang="et-EE" dirty="0"/>
            </a:br>
            <a:r>
              <a:rPr lang="et-EE" dirty="0"/>
              <a:t>kolmele reale)</a:t>
            </a:r>
            <a:br>
              <a:rPr lang="et-EE" dirty="0"/>
            </a:br>
            <a:endParaRPr lang="et-EE" dirty="0"/>
          </a:p>
        </p:txBody>
      </p:sp>
      <p:sp>
        <p:nvSpPr>
          <p:cNvPr id="7" name="Teksti kohatäide 3"/>
          <p:cNvSpPr>
            <a:spLocks noGrp="1"/>
          </p:cNvSpPr>
          <p:nvPr>
            <p:ph type="body" sz="half" idx="2" hasCustomPrompt="1"/>
          </p:nvPr>
        </p:nvSpPr>
        <p:spPr>
          <a:xfrm>
            <a:off x="666368" y="2808514"/>
            <a:ext cx="5813260" cy="3418864"/>
          </a:xfrm>
          <a:prstGeom prst="rect">
            <a:avLst/>
          </a:prstGeom>
        </p:spPr>
        <p:txBody>
          <a:bodyPr/>
          <a:lstStyle>
            <a:lvl1pPr marL="0" indent="0">
              <a:buNone/>
              <a:defRPr sz="2400" baseline="0">
                <a:solidFill>
                  <a:schemeClr val="tx1">
                    <a:lumMod val="65000"/>
                    <a:lumOff val="35000"/>
                  </a:schemeClr>
                </a:solidFill>
                <a:latin typeface="Roboto Condensed"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dirty="0"/>
              <a:t>Sisutekst 24pt</a:t>
            </a:r>
          </a:p>
        </p:txBody>
      </p:sp>
    </p:spTree>
    <p:extLst>
      <p:ext uri="{BB962C8B-B14F-4D97-AF65-F5344CB8AC3E}">
        <p14:creationId xmlns:p14="http://schemas.microsoft.com/office/powerpoint/2010/main" val="16471180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ildiallkirjaga pilt">
    <p:spTree>
      <p:nvGrpSpPr>
        <p:cNvPr id="1" name=""/>
        <p:cNvGrpSpPr/>
        <p:nvPr/>
      </p:nvGrpSpPr>
      <p:grpSpPr>
        <a:xfrm>
          <a:off x="0" y="0"/>
          <a:ext cx="0" cy="0"/>
          <a:chOff x="0" y="0"/>
          <a:chExt cx="0" cy="0"/>
        </a:xfrm>
      </p:grpSpPr>
      <p:sp>
        <p:nvSpPr>
          <p:cNvPr id="2" name="Pealkiri 1"/>
          <p:cNvSpPr>
            <a:spLocks noGrp="1"/>
          </p:cNvSpPr>
          <p:nvPr>
            <p:ph type="title" hasCustomPrompt="1"/>
          </p:nvPr>
        </p:nvSpPr>
        <p:spPr>
          <a:xfrm>
            <a:off x="1274354" y="2662686"/>
            <a:ext cx="10126253" cy="1664386"/>
          </a:xfrm>
          <a:prstGeom prst="rect">
            <a:avLst/>
          </a:prstGeom>
        </p:spPr>
        <p:txBody>
          <a:bodyPr anchor="t" anchorCtr="0"/>
          <a:lstStyle>
            <a:lvl1pPr algn="l">
              <a:defRPr sz="6000" baseline="0">
                <a:solidFill>
                  <a:schemeClr val="bg1"/>
                </a:solidFill>
                <a:latin typeface="Roboto Condensed" pitchFamily="2" charset="0"/>
                <a:ea typeface="Roboto Condensed" pitchFamily="2" charset="0"/>
              </a:defRPr>
            </a:lvl1pPr>
          </a:lstStyle>
          <a:p>
            <a:r>
              <a:rPr lang="et-EE" dirty="0"/>
              <a:t>Esitluse pealkiri</a:t>
            </a:r>
            <a:br>
              <a:rPr lang="et-EE" dirty="0"/>
            </a:br>
            <a:endParaRPr lang="et-EE" dirty="0"/>
          </a:p>
        </p:txBody>
      </p:sp>
      <p:sp>
        <p:nvSpPr>
          <p:cNvPr id="5" name="Teksti kohatäide 2"/>
          <p:cNvSpPr>
            <a:spLocks noGrp="1"/>
          </p:cNvSpPr>
          <p:nvPr>
            <p:ph type="body" idx="1" hasCustomPrompt="1"/>
          </p:nvPr>
        </p:nvSpPr>
        <p:spPr>
          <a:xfrm>
            <a:off x="1313543" y="4563338"/>
            <a:ext cx="4185920" cy="1057533"/>
          </a:xfrm>
          <a:prstGeom prst="rect">
            <a:avLst/>
          </a:prstGeom>
        </p:spPr>
        <p:txBody>
          <a:bodyPr/>
          <a:lstStyle>
            <a:lvl1pPr marL="0" indent="0">
              <a:buNone/>
              <a:defRPr sz="2400" baseline="0">
                <a:solidFill>
                  <a:schemeClr val="bg1"/>
                </a:solidFill>
                <a:latin typeface="Roboto Condense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dirty="0"/>
              <a:t>Eesnimi Perenimi</a:t>
            </a:r>
          </a:p>
          <a:p>
            <a:pPr lvl="0"/>
            <a:r>
              <a:rPr lang="et-EE" dirty="0"/>
              <a:t>Kuupäev</a:t>
            </a:r>
          </a:p>
          <a:p>
            <a:pPr lvl="0"/>
            <a:endParaRPr lang="et-EE" dirty="0"/>
          </a:p>
        </p:txBody>
      </p:sp>
    </p:spTree>
    <p:extLst>
      <p:ext uri="{BB962C8B-B14F-4D97-AF65-F5344CB8AC3E}">
        <p14:creationId xmlns:p14="http://schemas.microsoft.com/office/powerpoint/2010/main" val="22429848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itelslaid">
    <p:spTree>
      <p:nvGrpSpPr>
        <p:cNvPr id="1" name=""/>
        <p:cNvGrpSpPr/>
        <p:nvPr/>
      </p:nvGrpSpPr>
      <p:grpSpPr>
        <a:xfrm>
          <a:off x="0" y="0"/>
          <a:ext cx="0" cy="0"/>
          <a:chOff x="0" y="0"/>
          <a:chExt cx="0" cy="0"/>
        </a:xfrm>
      </p:grpSpPr>
      <p:sp>
        <p:nvSpPr>
          <p:cNvPr id="2" name="Pealkiri 1"/>
          <p:cNvSpPr>
            <a:spLocks noGrp="1"/>
          </p:cNvSpPr>
          <p:nvPr>
            <p:ph type="ctrTitle" hasCustomPrompt="1"/>
          </p:nvPr>
        </p:nvSpPr>
        <p:spPr>
          <a:xfrm>
            <a:off x="669611" y="892110"/>
            <a:ext cx="10825704"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
        <p:nvSpPr>
          <p:cNvPr id="3" name="Alapealkiri 2"/>
          <p:cNvSpPr>
            <a:spLocks noGrp="1"/>
          </p:cNvSpPr>
          <p:nvPr>
            <p:ph type="subTitle" idx="1" hasCustomPrompt="1"/>
          </p:nvPr>
        </p:nvSpPr>
        <p:spPr>
          <a:xfrm>
            <a:off x="669610" y="2412746"/>
            <a:ext cx="10825704" cy="3710206"/>
          </a:xfrm>
          <a:prstGeom prst="rect">
            <a:avLst/>
          </a:prstGeom>
        </p:spPr>
        <p:txBody>
          <a:bodyPr/>
          <a:lstStyle>
            <a:lvl1pPr marL="457200" marR="0" indent="-4572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sz="3000" baseline="0">
                <a:solidFill>
                  <a:schemeClr val="tx1">
                    <a:lumMod val="65000"/>
                    <a:lumOff val="35000"/>
                  </a:schemeClr>
                </a:solidFill>
                <a:latin typeface="Roboto Condensed" pitchFamily="2" charset="0"/>
                <a:ea typeface="Roboto Condensed"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t-EE" dirty="0"/>
              <a:t>Sisutekst 30 </a:t>
            </a:r>
            <a:r>
              <a:rPr lang="et-EE" dirty="0" err="1"/>
              <a:t>pt</a:t>
            </a:r>
            <a:r>
              <a:rPr lang="et-EE" dirty="0"/>
              <a:t> ühes tulbas </a:t>
            </a:r>
            <a:r>
              <a:rPr lang="et-EE" dirty="0" err="1"/>
              <a:t>bulletitega</a:t>
            </a:r>
            <a:endParaRPr lang="et-EE" dirty="0"/>
          </a:p>
          <a:p>
            <a:r>
              <a:rPr lang="et-EE" dirty="0"/>
              <a:t>Sisutekst 30 </a:t>
            </a:r>
            <a:r>
              <a:rPr lang="et-EE" dirty="0" err="1"/>
              <a:t>pt</a:t>
            </a:r>
            <a:r>
              <a:rPr lang="et-EE" dirty="0"/>
              <a:t> ühes tulbas </a:t>
            </a:r>
            <a:r>
              <a:rPr lang="et-EE" dirty="0" err="1"/>
              <a:t>bulletitega</a:t>
            </a:r>
            <a:endParaRPr lang="et-EE" dirty="0"/>
          </a:p>
          <a:p>
            <a:r>
              <a:rPr lang="et-EE" dirty="0"/>
              <a:t>Sisutekst 30 </a:t>
            </a:r>
            <a:r>
              <a:rPr lang="et-EE" dirty="0" err="1"/>
              <a:t>pt</a:t>
            </a:r>
            <a:r>
              <a:rPr lang="et-EE" dirty="0"/>
              <a:t> ühes tulbas </a:t>
            </a:r>
            <a:r>
              <a:rPr lang="et-EE" dirty="0" err="1"/>
              <a:t>bulletitega</a:t>
            </a:r>
            <a:endParaRPr lang="et-EE" dirty="0"/>
          </a:p>
          <a:p>
            <a:endParaRPr lang="et-EE" dirty="0"/>
          </a:p>
          <a:p>
            <a:endParaRPr lang="et-EE" dirty="0"/>
          </a:p>
        </p:txBody>
      </p:sp>
      <p:sp>
        <p:nvSpPr>
          <p:cNvPr id="5" name="Slaidinumbri kohatäide 6"/>
          <p:cNvSpPr>
            <a:spLocks noGrp="1"/>
          </p:cNvSpPr>
          <p:nvPr>
            <p:ph type="sldNum" sz="quarter" idx="12"/>
          </p:nvPr>
        </p:nvSpPr>
        <p:spPr>
          <a:xfrm>
            <a:off x="11506200" y="6243146"/>
            <a:ext cx="685800" cy="320619"/>
          </a:xfrm>
          <a:prstGeom prst="rect">
            <a:avLst/>
          </a:prstGeom>
        </p:spPr>
        <p:txBody>
          <a:bodyPr/>
          <a:lstStyle>
            <a:lvl1pPr>
              <a:defRPr sz="1200">
                <a:solidFill>
                  <a:schemeClr val="tx1">
                    <a:lumMod val="65000"/>
                    <a:lumOff val="35000"/>
                  </a:schemeClr>
                </a:solidFill>
                <a:latin typeface="Roboto Condensed" pitchFamily="2" charset="0"/>
                <a:ea typeface="Roboto Condensed" pitchFamily="2" charset="0"/>
              </a:defRPr>
            </a:lvl1pPr>
          </a:lstStyle>
          <a:p>
            <a:fld id="{55D3455C-CC93-40B7-810A-2FD3F67FB7F7}" type="slidenum">
              <a:rPr lang="et-EE" smtClean="0">
                <a:solidFill>
                  <a:prstClr val="black">
                    <a:lumMod val="65000"/>
                    <a:lumOff val="35000"/>
                  </a:prstClr>
                </a:solidFill>
                <a:cs typeface="Arial" charset="0"/>
              </a:rPr>
              <a:pPr/>
              <a:t>‹#›</a:t>
            </a:fld>
            <a:endParaRPr lang="et-EE" dirty="0">
              <a:solidFill>
                <a:prstClr val="black">
                  <a:lumMod val="65000"/>
                  <a:lumOff val="35000"/>
                </a:prstClr>
              </a:solidFill>
              <a:cs typeface="Arial" charset="0"/>
            </a:endParaRPr>
          </a:p>
        </p:txBody>
      </p:sp>
      <p:sp>
        <p:nvSpPr>
          <p:cNvPr id="6"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Tree>
    <p:extLst>
      <p:ext uri="{BB962C8B-B14F-4D97-AF65-F5344CB8AC3E}">
        <p14:creationId xmlns:p14="http://schemas.microsoft.com/office/powerpoint/2010/main" val="294460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DC0D82BD-1231-454D-A68B-E0E6F4424830}" type="datetimeFigureOut">
              <a:rPr lang="en-US" smtClean="0">
                <a:solidFill>
                  <a:prstClr val="black"/>
                </a:solidFill>
                <a:cs typeface="Arial" charset="0"/>
              </a:rPr>
              <a:pPr/>
              <a:t>11/22/2021</a:t>
            </a:fld>
            <a:endParaRPr lang="en-US">
              <a:solidFill>
                <a:prstClr val="black"/>
              </a:solidFill>
              <a:cs typeface="Arial" charset="0"/>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solidFill>
              <a:cs typeface="Arial" charset="0"/>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CD8A487-3ABA-4827-8221-9BB3805CE56A}" type="slidenum">
              <a:rPr lang="en-US" smtClean="0">
                <a:solidFill>
                  <a:prstClr val="black"/>
                </a:solidFill>
                <a:cs typeface="Arial" charset="0"/>
              </a:rPr>
              <a:pPr/>
              <a:t>‹#›</a:t>
            </a:fld>
            <a:endParaRPr lang="en-US">
              <a:solidFill>
                <a:prstClr val="black"/>
              </a:solidFill>
              <a:cs typeface="Arial" charset="0"/>
            </a:endParaRPr>
          </a:p>
        </p:txBody>
      </p:sp>
    </p:spTree>
    <p:extLst>
      <p:ext uri="{BB962C8B-B14F-4D97-AF65-F5344CB8AC3E}">
        <p14:creationId xmlns:p14="http://schemas.microsoft.com/office/powerpoint/2010/main" val="21195260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DC0D82BD-1231-454D-A68B-E0E6F4424830}" type="datetimeFigureOut">
              <a:rPr lang="en-US" smtClean="0">
                <a:solidFill>
                  <a:prstClr val="black"/>
                </a:solidFill>
                <a:cs typeface="Arial" charset="0"/>
              </a:rPr>
              <a:pPr/>
              <a:t>11/22/2021</a:t>
            </a:fld>
            <a:endParaRPr lang="en-US">
              <a:solidFill>
                <a:prstClr val="black"/>
              </a:solidFill>
              <a:cs typeface="Arial" charset="0"/>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solidFill>
                <a:prstClr val="black"/>
              </a:solidFill>
              <a:cs typeface="Arial" charset="0"/>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1CD8A487-3ABA-4827-8221-9BB3805CE56A}" type="slidenum">
              <a:rPr lang="en-US" smtClean="0">
                <a:solidFill>
                  <a:prstClr val="black"/>
                </a:solidFill>
                <a:cs typeface="Arial" charset="0"/>
              </a:rPr>
              <a:pPr/>
              <a:t>‹#›</a:t>
            </a:fld>
            <a:endParaRPr lang="en-US">
              <a:solidFill>
                <a:prstClr val="black"/>
              </a:solidFill>
              <a:cs typeface="Arial" charset="0"/>
            </a:endParaRPr>
          </a:p>
        </p:txBody>
      </p:sp>
    </p:spTree>
    <p:extLst>
      <p:ext uri="{BB962C8B-B14F-4D97-AF65-F5344CB8AC3E}">
        <p14:creationId xmlns:p14="http://schemas.microsoft.com/office/powerpoint/2010/main" val="19260603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Pildiallkirjaga pilt">
    <p:spTree>
      <p:nvGrpSpPr>
        <p:cNvPr id="1" name=""/>
        <p:cNvGrpSpPr/>
        <p:nvPr/>
      </p:nvGrpSpPr>
      <p:grpSpPr>
        <a:xfrm>
          <a:off x="0" y="0"/>
          <a:ext cx="0" cy="0"/>
          <a:chOff x="0" y="0"/>
          <a:chExt cx="0" cy="0"/>
        </a:xfrm>
      </p:grpSpPr>
      <p:sp>
        <p:nvSpPr>
          <p:cNvPr id="2" name="Pealkiri 1"/>
          <p:cNvSpPr>
            <a:spLocks noGrp="1"/>
          </p:cNvSpPr>
          <p:nvPr>
            <p:ph type="title" hasCustomPrompt="1"/>
          </p:nvPr>
        </p:nvSpPr>
        <p:spPr>
          <a:xfrm>
            <a:off x="666932" y="2744328"/>
            <a:ext cx="4329612" cy="1370471"/>
          </a:xfrm>
          <a:prstGeom prst="rect">
            <a:avLst/>
          </a:prstGeom>
        </p:spPr>
        <p:txBody>
          <a:bodyPr anchor="t" anchorCtr="0"/>
          <a:lstStyle>
            <a:lvl1pPr algn="l">
              <a:defRPr sz="4800" baseline="0">
                <a:solidFill>
                  <a:schemeClr val="bg1"/>
                </a:solidFill>
                <a:latin typeface="Roboto Condensed" pitchFamily="2" charset="0"/>
                <a:ea typeface="Roboto Condensed" pitchFamily="2" charset="0"/>
              </a:defRPr>
            </a:lvl1pPr>
          </a:lstStyle>
          <a:p>
            <a:r>
              <a:rPr lang="et-EE" dirty="0"/>
              <a:t>Slaidi</a:t>
            </a:r>
            <a:br>
              <a:rPr lang="et-EE" dirty="0"/>
            </a:br>
            <a:r>
              <a:rPr lang="et-EE" dirty="0"/>
              <a:t>vahepealkiri</a:t>
            </a:r>
            <a:br>
              <a:rPr lang="et-EE" dirty="0"/>
            </a:br>
            <a:endParaRPr lang="et-EE" dirty="0"/>
          </a:p>
        </p:txBody>
      </p:sp>
      <p:sp>
        <p:nvSpPr>
          <p:cNvPr id="6" name="Pildi kohatäide 5"/>
          <p:cNvSpPr>
            <a:spLocks noGrp="1"/>
          </p:cNvSpPr>
          <p:nvPr>
            <p:ph type="pic" sz="quarter" idx="10" hasCustomPrompt="1"/>
          </p:nvPr>
        </p:nvSpPr>
        <p:spPr>
          <a:xfrm>
            <a:off x="5329238" y="0"/>
            <a:ext cx="6862762" cy="6557963"/>
          </a:xfrm>
          <a:prstGeom prst="rect">
            <a:avLst/>
          </a:prstGeom>
        </p:spPr>
        <p:txBody>
          <a:bodyPr/>
          <a:lstStyle>
            <a:lvl1pPr marL="0" indent="0">
              <a:buNone/>
              <a:defRPr sz="1600" baseline="0">
                <a:solidFill>
                  <a:schemeClr val="tx1">
                    <a:lumMod val="65000"/>
                    <a:lumOff val="35000"/>
                  </a:schemeClr>
                </a:solidFill>
                <a:latin typeface="Roboto Condensed" pitchFamily="2" charset="0"/>
                <a:ea typeface="Roboto Condensed" pitchFamily="2" charset="0"/>
              </a:defRPr>
            </a:lvl1pPr>
          </a:lstStyle>
          <a:p>
            <a:r>
              <a:rPr lang="et-EE" dirty="0"/>
              <a:t>Foto</a:t>
            </a:r>
          </a:p>
        </p:txBody>
      </p:sp>
      <p:sp>
        <p:nvSpPr>
          <p:cNvPr id="4"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Tree>
    <p:extLst>
      <p:ext uri="{BB962C8B-B14F-4D97-AF65-F5344CB8AC3E}">
        <p14:creationId xmlns:p14="http://schemas.microsoft.com/office/powerpoint/2010/main" val="25724320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15055134-4071-4521-884C-8FD347D5F075}" type="datetimeFigureOut">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22.11.2021</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lvl1pPr>
              <a:defRPr/>
            </a:lvl1pPr>
          </a:lstStyle>
          <a:p>
            <a:pPr>
              <a:defRPr/>
            </a:pPr>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lvl1pPr>
              <a:defRPr/>
            </a:lvl1pPr>
          </a:lstStyle>
          <a:p>
            <a:pPr>
              <a:defRPr/>
            </a:pPr>
            <a:fld id="{8DAD34E1-D812-433E-8DBB-7857F89A1021}" type="slidenum">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Tree>
    <p:extLst>
      <p:ext uri="{BB962C8B-B14F-4D97-AF65-F5344CB8AC3E}">
        <p14:creationId xmlns:p14="http://schemas.microsoft.com/office/powerpoint/2010/main" val="2961128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5B8F828-255E-48F6-BF00-B0FB0B9BA0FB}" type="datetimeFigureOut">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22.11.2021</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lvl1pPr>
              <a:defRPr/>
            </a:lvl1pPr>
          </a:lstStyle>
          <a:p>
            <a:pPr>
              <a:defRPr/>
            </a:pPr>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lvl1pPr>
              <a:defRPr/>
            </a:lvl1pPr>
          </a:lstStyle>
          <a:p>
            <a:pPr>
              <a:defRPr/>
            </a:pPr>
            <a:fld id="{CBA07FC5-299D-469E-ADA1-7D18D5383D9D}" type="slidenum">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Tree>
    <p:extLst>
      <p:ext uri="{BB962C8B-B14F-4D97-AF65-F5344CB8AC3E}">
        <p14:creationId xmlns:p14="http://schemas.microsoft.com/office/powerpoint/2010/main" val="26854522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AD8E9F8D-E089-40DE-89A3-110875B26BC5}" type="datetimeFigureOut">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22.11.2021</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lvl1pPr>
              <a:defRPr/>
            </a:lvl1pPr>
          </a:lstStyle>
          <a:p>
            <a:pPr>
              <a:defRPr/>
            </a:pPr>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lvl1pPr>
              <a:defRPr/>
            </a:lvl1pPr>
          </a:lstStyle>
          <a:p>
            <a:pPr>
              <a:defRPr/>
            </a:pPr>
            <a:fld id="{64E07C6A-8351-442B-AD3C-6FC82E56C2CC}" type="slidenum">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Tree>
    <p:extLst>
      <p:ext uri="{BB962C8B-B14F-4D97-AF65-F5344CB8AC3E}">
        <p14:creationId xmlns:p14="http://schemas.microsoft.com/office/powerpoint/2010/main" val="295305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NAL">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2000" cy="6858000"/>
          </a:xfrm>
          <a:solidFill>
            <a:srgbClr val="C4BEC5"/>
          </a:solidFill>
        </p:spPr>
        <p:txBody>
          <a:bodyPr anchor="ctr"/>
          <a:lstStyle>
            <a:lvl1pPr marL="0" indent="0" algn="ctr">
              <a:buNone/>
              <a:defRPr>
                <a:solidFill>
                  <a:srgbClr val="575A5D"/>
                </a:solidFill>
              </a:defRPr>
            </a:lvl1pPr>
          </a:lstStyle>
          <a:p>
            <a:r>
              <a:rPr lang="et-EE" err="1"/>
              <a:t>Click</a:t>
            </a:r>
            <a:r>
              <a:rPr lang="et-EE"/>
              <a:t> </a:t>
            </a:r>
            <a:r>
              <a:rPr lang="et-EE" err="1"/>
              <a:t>to</a:t>
            </a:r>
            <a:r>
              <a:rPr lang="et-EE"/>
              <a:t> </a:t>
            </a:r>
            <a:r>
              <a:rPr lang="et-EE" err="1"/>
              <a:t>add</a:t>
            </a:r>
            <a:r>
              <a:rPr lang="et-EE"/>
              <a:t> </a:t>
            </a:r>
            <a:r>
              <a:rPr lang="et-EE" err="1"/>
              <a:t>picture</a:t>
            </a:r>
            <a:endParaRPr lang="en-GB"/>
          </a:p>
        </p:txBody>
      </p:sp>
      <p:sp>
        <p:nvSpPr>
          <p:cNvPr id="2" name="Title 1"/>
          <p:cNvSpPr>
            <a:spLocks noGrp="1"/>
          </p:cNvSpPr>
          <p:nvPr>
            <p:ph type="title"/>
          </p:nvPr>
        </p:nvSpPr>
        <p:spPr>
          <a:xfrm>
            <a:off x="623888" y="658801"/>
            <a:ext cx="6119812" cy="1617674"/>
          </a:xfrm>
        </p:spPr>
        <p:txBody>
          <a:bodyPr/>
          <a:lstStyle>
            <a:lvl1pPr>
              <a:defRPr>
                <a:solidFill>
                  <a:schemeClr val="bg1"/>
                </a:solidFill>
              </a:defRPr>
            </a:lvl1pPr>
          </a:lstStyle>
          <a:p>
            <a:r>
              <a:rPr lang="en-US" dirty="0"/>
              <a:t>Click to</a:t>
            </a:r>
            <a:r>
              <a:rPr lang="et-EE" dirty="0"/>
              <a:t> </a:t>
            </a:r>
            <a:r>
              <a:rPr lang="et-EE" dirty="0" err="1"/>
              <a:t>edit</a:t>
            </a:r>
            <a:endParaRPr lang="en-GB" dirty="0"/>
          </a:p>
        </p:txBody>
      </p:sp>
      <p:sp>
        <p:nvSpPr>
          <p:cNvPr id="6" name="Text Placeholder 5"/>
          <p:cNvSpPr>
            <a:spLocks noGrp="1"/>
          </p:cNvSpPr>
          <p:nvPr>
            <p:ph type="body" sz="quarter" idx="11" hasCustomPrompt="1"/>
          </p:nvPr>
        </p:nvSpPr>
        <p:spPr>
          <a:xfrm>
            <a:off x="623888" y="5448301"/>
            <a:ext cx="6119812" cy="1409700"/>
          </a:xfrm>
        </p:spPr>
        <p:txBody>
          <a:bodyPr/>
          <a:lstStyle>
            <a:lvl1pPr marL="0" indent="0">
              <a:buNone/>
              <a:defRPr sz="1800">
                <a:solidFill>
                  <a:schemeClr val="bg1"/>
                </a:solidFill>
              </a:defRPr>
            </a:lvl1pPr>
          </a:lstStyle>
          <a:p>
            <a:pPr lvl="0"/>
            <a:r>
              <a:rPr lang="en-GB" dirty="0"/>
              <a:t>Click to edit Master subtitle style</a:t>
            </a:r>
          </a:p>
        </p:txBody>
      </p:sp>
      <p:sp>
        <p:nvSpPr>
          <p:cNvPr id="8" name="Text Placeholder 7"/>
          <p:cNvSpPr>
            <a:spLocks noGrp="1"/>
          </p:cNvSpPr>
          <p:nvPr>
            <p:ph type="body" sz="quarter" idx="12" hasCustomPrompt="1"/>
          </p:nvPr>
        </p:nvSpPr>
        <p:spPr>
          <a:xfrm>
            <a:off x="11677650" y="3429000"/>
            <a:ext cx="250824" cy="2808288"/>
          </a:xfrm>
        </p:spPr>
        <p:txBody>
          <a:bodyPr vert="vert270" bIns="0"/>
          <a:lstStyle>
            <a:lvl1pPr marL="0" indent="0">
              <a:buNone/>
              <a:defRPr sz="800">
                <a:solidFill>
                  <a:schemeClr val="bg1"/>
                </a:solidFill>
              </a:defRPr>
            </a:lvl1pPr>
            <a:lvl2pPr marL="180975" indent="0">
              <a:buNone/>
              <a:defRPr sz="800"/>
            </a:lvl2pPr>
            <a:lvl3pPr marL="361950" indent="0">
              <a:buNone/>
              <a:defRPr sz="800"/>
            </a:lvl3pPr>
            <a:lvl4pPr marL="542925" indent="0">
              <a:buNone/>
              <a:defRPr sz="800"/>
            </a:lvl4pPr>
            <a:lvl5pPr marL="714375" indent="0">
              <a:buNone/>
              <a:defRPr sz="800"/>
            </a:lvl5pPr>
          </a:lstStyle>
          <a:p>
            <a:pPr lvl="0"/>
            <a:r>
              <a:rPr lang="en-US" dirty="0"/>
              <a:t>©</a:t>
            </a:r>
            <a:r>
              <a:rPr lang="et-EE" dirty="0"/>
              <a:t> </a:t>
            </a:r>
            <a:r>
              <a:rPr lang="et-EE" dirty="0" err="1"/>
              <a:t>Copyright</a:t>
            </a:r>
            <a:endParaRPr lang="en-GB" dirty="0"/>
          </a:p>
        </p:txBody>
      </p:sp>
    </p:spTree>
    <p:extLst>
      <p:ext uri="{BB962C8B-B14F-4D97-AF65-F5344CB8AC3E}">
        <p14:creationId xmlns:p14="http://schemas.microsoft.com/office/powerpoint/2010/main" val="8199250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3879F48F-0FEE-4027-945D-FF47E0CC10DA}" type="datetimeFigureOut">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22.11.2021</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6" name="Footer Placeholder 4"/>
          <p:cNvSpPr>
            <a:spLocks noGrp="1"/>
          </p:cNvSpPr>
          <p:nvPr>
            <p:ph type="ftr" sz="quarter" idx="11"/>
          </p:nvPr>
        </p:nvSpPr>
        <p:spPr/>
        <p:txBody>
          <a:bodyPr/>
          <a:lstStyle>
            <a:lvl1pPr>
              <a:defRPr/>
            </a:lvl1pPr>
          </a:lstStyle>
          <a:p>
            <a:pPr>
              <a:defRPr/>
            </a:pPr>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7" name="Slide Number Placeholder 5"/>
          <p:cNvSpPr>
            <a:spLocks noGrp="1"/>
          </p:cNvSpPr>
          <p:nvPr>
            <p:ph type="sldNum" sz="quarter" idx="12"/>
          </p:nvPr>
        </p:nvSpPr>
        <p:spPr/>
        <p:txBody>
          <a:bodyPr/>
          <a:lstStyle>
            <a:lvl1pPr>
              <a:defRPr/>
            </a:lvl1pPr>
          </a:lstStyle>
          <a:p>
            <a:pPr>
              <a:defRPr/>
            </a:pPr>
            <a:fld id="{D5717D20-41B2-4125-946E-BBB090158C1D}" type="slidenum">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Tree>
    <p:extLst>
      <p:ext uri="{BB962C8B-B14F-4D97-AF65-F5344CB8AC3E}">
        <p14:creationId xmlns:p14="http://schemas.microsoft.com/office/powerpoint/2010/main" val="21574766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anchor="b"/>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62674203-E7E0-4050-8E3A-39430CBD5CCE}" type="datetimeFigureOut">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22.11.2021</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8" name="Footer Placeholder 4"/>
          <p:cNvSpPr>
            <a:spLocks noGrp="1"/>
          </p:cNvSpPr>
          <p:nvPr>
            <p:ph type="ftr" sz="quarter" idx="11"/>
          </p:nvPr>
        </p:nvSpPr>
        <p:spPr/>
        <p:txBody>
          <a:bodyPr/>
          <a:lstStyle>
            <a:lvl1pPr>
              <a:defRPr/>
            </a:lvl1pPr>
          </a:lstStyle>
          <a:p>
            <a:pPr>
              <a:defRPr/>
            </a:pPr>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9" name="Slide Number Placeholder 5"/>
          <p:cNvSpPr>
            <a:spLocks noGrp="1"/>
          </p:cNvSpPr>
          <p:nvPr>
            <p:ph type="sldNum" sz="quarter" idx="12"/>
          </p:nvPr>
        </p:nvSpPr>
        <p:spPr/>
        <p:txBody>
          <a:bodyPr/>
          <a:lstStyle>
            <a:lvl1pPr>
              <a:defRPr/>
            </a:lvl1pPr>
          </a:lstStyle>
          <a:p>
            <a:pPr>
              <a:defRPr/>
            </a:pPr>
            <a:fld id="{27D88EFE-88AC-45E5-9735-462E1D5C043F}" type="slidenum">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Tree>
    <p:extLst>
      <p:ext uri="{BB962C8B-B14F-4D97-AF65-F5344CB8AC3E}">
        <p14:creationId xmlns:p14="http://schemas.microsoft.com/office/powerpoint/2010/main" val="6068380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B9BACAED-F1F0-4394-89D4-6BA0EE9B290F}" type="datetimeFigureOut">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22.11.2021</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4" name="Footer Placeholder 4"/>
          <p:cNvSpPr>
            <a:spLocks noGrp="1"/>
          </p:cNvSpPr>
          <p:nvPr>
            <p:ph type="ftr" sz="quarter" idx="11"/>
          </p:nvPr>
        </p:nvSpPr>
        <p:spPr/>
        <p:txBody>
          <a:bodyPr/>
          <a:lstStyle>
            <a:lvl1pPr>
              <a:defRPr/>
            </a:lvl1pPr>
          </a:lstStyle>
          <a:p>
            <a:pPr>
              <a:defRPr/>
            </a:pPr>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5" name="Slide Number Placeholder 5"/>
          <p:cNvSpPr>
            <a:spLocks noGrp="1"/>
          </p:cNvSpPr>
          <p:nvPr>
            <p:ph type="sldNum" sz="quarter" idx="12"/>
          </p:nvPr>
        </p:nvSpPr>
        <p:spPr/>
        <p:txBody>
          <a:bodyPr/>
          <a:lstStyle>
            <a:lvl1pPr>
              <a:defRPr/>
            </a:lvl1pPr>
          </a:lstStyle>
          <a:p>
            <a:pPr>
              <a:defRPr/>
            </a:pPr>
            <a:fld id="{BDD47761-FB17-4E50-940F-D33C1ABBA73A}" type="slidenum">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Tree>
    <p:extLst>
      <p:ext uri="{BB962C8B-B14F-4D97-AF65-F5344CB8AC3E}">
        <p14:creationId xmlns:p14="http://schemas.microsoft.com/office/powerpoint/2010/main" val="23720533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AFEFCC5-A120-474B-9115-75A7B0AAC5C5}" type="datetimeFigureOut">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22.11.2021</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3" name="Footer Placeholder 4"/>
          <p:cNvSpPr>
            <a:spLocks noGrp="1"/>
          </p:cNvSpPr>
          <p:nvPr>
            <p:ph type="ftr" sz="quarter" idx="11"/>
          </p:nvPr>
        </p:nvSpPr>
        <p:spPr/>
        <p:txBody>
          <a:bodyPr/>
          <a:lstStyle>
            <a:lvl1pPr>
              <a:defRPr/>
            </a:lvl1pPr>
          </a:lstStyle>
          <a:p>
            <a:pPr>
              <a:defRPr/>
            </a:pPr>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4" name="Slide Number Placeholder 5"/>
          <p:cNvSpPr>
            <a:spLocks noGrp="1"/>
          </p:cNvSpPr>
          <p:nvPr>
            <p:ph type="sldNum" sz="quarter" idx="12"/>
          </p:nvPr>
        </p:nvSpPr>
        <p:spPr/>
        <p:txBody>
          <a:bodyPr/>
          <a:lstStyle>
            <a:lvl1pPr>
              <a:defRPr/>
            </a:lvl1pPr>
          </a:lstStyle>
          <a:p>
            <a:pPr>
              <a:defRPr/>
            </a:pPr>
            <a:fld id="{E4B0A169-0674-4C5E-81D9-0F6A37F2E7F2}" type="slidenum">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Tree>
    <p:extLst>
      <p:ext uri="{BB962C8B-B14F-4D97-AF65-F5344CB8AC3E}">
        <p14:creationId xmlns:p14="http://schemas.microsoft.com/office/powerpoint/2010/main" val="10571804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C57C88C-0063-4E36-8E8C-9F78D6E7D8BB}" type="datetimeFigureOut">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22.11.2021</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6" name="Footer Placeholder 4"/>
          <p:cNvSpPr>
            <a:spLocks noGrp="1"/>
          </p:cNvSpPr>
          <p:nvPr>
            <p:ph type="ftr" sz="quarter" idx="11"/>
          </p:nvPr>
        </p:nvSpPr>
        <p:spPr/>
        <p:txBody>
          <a:bodyPr/>
          <a:lstStyle>
            <a:lvl1pPr>
              <a:defRPr/>
            </a:lvl1pPr>
          </a:lstStyle>
          <a:p>
            <a:pPr>
              <a:defRPr/>
            </a:pPr>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7" name="Slide Number Placeholder 5"/>
          <p:cNvSpPr>
            <a:spLocks noGrp="1"/>
          </p:cNvSpPr>
          <p:nvPr>
            <p:ph type="sldNum" sz="quarter" idx="12"/>
          </p:nvPr>
        </p:nvSpPr>
        <p:spPr/>
        <p:txBody>
          <a:bodyPr/>
          <a:lstStyle>
            <a:lvl1pPr>
              <a:defRPr/>
            </a:lvl1pPr>
          </a:lstStyle>
          <a:p>
            <a:pPr>
              <a:defRPr/>
            </a:pPr>
            <a:fld id="{B4F0DD6C-A813-4E5D-8C2C-A4C21C68798E}" type="slidenum">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Tree>
    <p:extLst>
      <p:ext uri="{BB962C8B-B14F-4D97-AF65-F5344CB8AC3E}">
        <p14:creationId xmlns:p14="http://schemas.microsoft.com/office/powerpoint/2010/main" val="3073323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B7F512A9-07C8-4E8A-BF9A-0338A42A3936}" type="datetimeFigureOut">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22.11.2021</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lvl1pPr>
              <a:defRPr/>
            </a:lvl1pPr>
          </a:lstStyle>
          <a:p>
            <a:pPr>
              <a:defRPr/>
            </a:pPr>
            <a:endParaRPr lang="en-US">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lvl1pPr>
              <a:defRPr/>
            </a:lvl1pPr>
          </a:lstStyle>
          <a:p>
            <a:pPr>
              <a:defRPr/>
            </a:pPr>
            <a:fld id="{EC345805-02EF-415F-9A7C-2C9D92F3F2B2}" type="slidenum">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Tree>
    <p:extLst>
      <p:ext uri="{BB962C8B-B14F-4D97-AF65-F5344CB8AC3E}">
        <p14:creationId xmlns:p14="http://schemas.microsoft.com/office/powerpoint/2010/main" val="6011719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8FC0C51-24BA-4D8C-A4F5-875BA26ACFA4}" type="datetimeFigureOut">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22.11.2021</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6" name="Footer Placeholder 4"/>
          <p:cNvSpPr>
            <a:spLocks noGrp="1"/>
          </p:cNvSpPr>
          <p:nvPr>
            <p:ph type="ftr" sz="quarter" idx="11"/>
          </p:nvPr>
        </p:nvSpPr>
        <p:spPr/>
        <p:txBody>
          <a:bodyPr/>
          <a:lstStyle>
            <a:lvl1pPr>
              <a:defRPr/>
            </a:lvl1pPr>
          </a:lstStyle>
          <a:p>
            <a:pPr>
              <a:defRPr/>
            </a:pPr>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7" name="Slide Number Placeholder 5"/>
          <p:cNvSpPr>
            <a:spLocks noGrp="1"/>
          </p:cNvSpPr>
          <p:nvPr>
            <p:ph type="sldNum" sz="quarter" idx="12"/>
          </p:nvPr>
        </p:nvSpPr>
        <p:spPr/>
        <p:txBody>
          <a:bodyPr/>
          <a:lstStyle>
            <a:lvl1pPr>
              <a:defRPr/>
            </a:lvl1pPr>
          </a:lstStyle>
          <a:p>
            <a:pPr>
              <a:defRPr/>
            </a:pPr>
            <a:fld id="{BF6F1C79-DDEB-4D2A-B470-48CFFAD726D1}" type="slidenum">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Tree>
    <p:extLst>
      <p:ext uri="{BB962C8B-B14F-4D97-AF65-F5344CB8AC3E}">
        <p14:creationId xmlns:p14="http://schemas.microsoft.com/office/powerpoint/2010/main" val="18901793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F6939E7-BA40-4DD7-B156-BA8A1062953B}" type="datetimeFigureOut">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22.11.2021</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6" name="Footer Placeholder 4"/>
          <p:cNvSpPr>
            <a:spLocks noGrp="1"/>
          </p:cNvSpPr>
          <p:nvPr>
            <p:ph type="ftr" sz="quarter" idx="11"/>
          </p:nvPr>
        </p:nvSpPr>
        <p:spPr/>
        <p:txBody>
          <a:bodyPr/>
          <a:lstStyle>
            <a:lvl1pPr>
              <a:defRPr/>
            </a:lvl1pPr>
          </a:lstStyle>
          <a:p>
            <a:pPr>
              <a:defRPr/>
            </a:pPr>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7" name="Slide Number Placeholder 5"/>
          <p:cNvSpPr>
            <a:spLocks noGrp="1"/>
          </p:cNvSpPr>
          <p:nvPr>
            <p:ph type="sldNum" sz="quarter" idx="12"/>
          </p:nvPr>
        </p:nvSpPr>
        <p:spPr/>
        <p:txBody>
          <a:bodyPr/>
          <a:lstStyle>
            <a:lvl1pPr>
              <a:defRPr/>
            </a:lvl1pPr>
          </a:lstStyle>
          <a:p>
            <a:pPr>
              <a:defRPr/>
            </a:pPr>
            <a:fld id="{CD4DDE51-5E8E-43E1-BB14-BE7B70179605}" type="slidenum">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Tree>
    <p:extLst>
      <p:ext uri="{BB962C8B-B14F-4D97-AF65-F5344CB8AC3E}">
        <p14:creationId xmlns:p14="http://schemas.microsoft.com/office/powerpoint/2010/main" val="37570422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p:cNvSpPr txBox="1"/>
          <p:nvPr/>
        </p:nvSpPr>
        <p:spPr>
          <a:xfrm>
            <a:off x="1111250" y="78740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defRPr/>
            </a:pPr>
            <a:r>
              <a:rPr lang="en-US" sz="8000" dirty="0">
                <a:solidFill>
                  <a:prstClr val="black"/>
                </a:solidFill>
                <a:effectLst/>
                <a:cs typeface="Arial" charset="0"/>
              </a:rPr>
              <a:t>“</a:t>
            </a:r>
          </a:p>
        </p:txBody>
      </p:sp>
      <p:sp>
        <p:nvSpPr>
          <p:cNvPr id="6" name="TextBox 5"/>
          <p:cNvSpPr txBox="1"/>
          <p:nvPr/>
        </p:nvSpPr>
        <p:spPr>
          <a:xfrm>
            <a:off x="10437813" y="274320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defRPr/>
            </a:pPr>
            <a:r>
              <a:rPr lang="en-US" sz="8000" dirty="0">
                <a:solidFill>
                  <a:prstClr val="black"/>
                </a:solidFill>
                <a:effectLst/>
                <a:cs typeface="Arial" charset="0"/>
              </a:rPr>
              <a:t>”</a:t>
            </a:r>
          </a:p>
        </p:txBody>
      </p:sp>
      <p:sp>
        <p:nvSpPr>
          <p:cNvPr id="2" name="Title 1"/>
          <p:cNvSpPr>
            <a:spLocks noGrp="1"/>
          </p:cNvSpPr>
          <p:nvPr>
            <p:ph type="title"/>
          </p:nvPr>
        </p:nvSpPr>
        <p:spPr>
          <a:xfrm>
            <a:off x="1446212" y="365125"/>
            <a:ext cx="9302752" cy="2992904"/>
          </a:xfrm>
        </p:spPr>
        <p:txBody>
          <a:bodyP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Date Placeholder 4"/>
          <p:cNvSpPr>
            <a:spLocks noGrp="1"/>
          </p:cNvSpPr>
          <p:nvPr>
            <p:ph type="dt" sz="half" idx="14"/>
          </p:nvPr>
        </p:nvSpPr>
        <p:spPr/>
        <p:txBody>
          <a:bodyPr/>
          <a:lstStyle>
            <a:lvl1pPr>
              <a:defRPr/>
            </a:lvl1pPr>
          </a:lstStyle>
          <a:p>
            <a:pPr>
              <a:defRPr/>
            </a:pPr>
            <a:fld id="{A8F613B7-85B4-4342-A85C-590F1051BF2A}" type="datetimeFigureOut">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22.11.2021</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8" name="Footer Placeholder 5"/>
          <p:cNvSpPr>
            <a:spLocks noGrp="1"/>
          </p:cNvSpPr>
          <p:nvPr>
            <p:ph type="ftr" sz="quarter" idx="15"/>
          </p:nvPr>
        </p:nvSpPr>
        <p:spPr/>
        <p:txBody>
          <a:bodyPr/>
          <a:lstStyle>
            <a:lvl1pPr>
              <a:defRPr/>
            </a:lvl1pPr>
          </a:lstStyle>
          <a:p>
            <a:pPr>
              <a:defRPr/>
            </a:pPr>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9" name="Slide Number Placeholder 6"/>
          <p:cNvSpPr>
            <a:spLocks noGrp="1"/>
          </p:cNvSpPr>
          <p:nvPr>
            <p:ph type="sldNum" sz="quarter" idx="16"/>
          </p:nvPr>
        </p:nvSpPr>
        <p:spPr/>
        <p:txBody>
          <a:bodyPr/>
          <a:lstStyle>
            <a:lvl1pPr>
              <a:defRPr/>
            </a:lvl1pPr>
          </a:lstStyle>
          <a:p>
            <a:pPr>
              <a:defRPr/>
            </a:pPr>
            <a:fld id="{CB930E1E-8155-431D-89E8-24222DE2B27B}" type="slidenum">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Tree>
    <p:extLst>
      <p:ext uri="{BB962C8B-B14F-4D97-AF65-F5344CB8AC3E}">
        <p14:creationId xmlns:p14="http://schemas.microsoft.com/office/powerpoint/2010/main" val="18298305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2321F20-CAD8-40BA-8BA2-DF0E91FE4B5F}" type="datetimeFigureOut">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22.11.2021</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6" name="Footer Placeholder 4"/>
          <p:cNvSpPr>
            <a:spLocks noGrp="1"/>
          </p:cNvSpPr>
          <p:nvPr>
            <p:ph type="ftr" sz="quarter" idx="11"/>
          </p:nvPr>
        </p:nvSpPr>
        <p:spPr/>
        <p:txBody>
          <a:bodyPr/>
          <a:lstStyle>
            <a:lvl1pPr>
              <a:defRPr/>
            </a:lvl1pPr>
          </a:lstStyle>
          <a:p>
            <a:pPr>
              <a:defRPr/>
            </a:pPr>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7" name="Slide Number Placeholder 5"/>
          <p:cNvSpPr>
            <a:spLocks noGrp="1"/>
          </p:cNvSpPr>
          <p:nvPr>
            <p:ph type="sldNum" sz="quarter" idx="12"/>
          </p:nvPr>
        </p:nvSpPr>
        <p:spPr/>
        <p:txBody>
          <a:bodyPr/>
          <a:lstStyle>
            <a:lvl1pPr>
              <a:defRPr/>
            </a:lvl1pPr>
          </a:lstStyle>
          <a:p>
            <a:pPr>
              <a:defRPr/>
            </a:pPr>
            <a:fld id="{1E1089B9-5DC6-4B9B-8D87-7F327217A5E4}" type="slidenum">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Tree>
    <p:extLst>
      <p:ext uri="{BB962C8B-B14F-4D97-AF65-F5344CB8AC3E}">
        <p14:creationId xmlns:p14="http://schemas.microsoft.com/office/powerpoint/2010/main" val="3761045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to + Fulltext">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2000" cy="6858000"/>
          </a:xfrm>
          <a:solidFill>
            <a:srgbClr val="C4BEC5"/>
          </a:solidFill>
        </p:spPr>
        <p:txBody>
          <a:bodyPr anchor="ctr"/>
          <a:lstStyle>
            <a:lvl1pPr marL="0" indent="0" algn="ctr">
              <a:buNone/>
              <a:defRPr>
                <a:solidFill>
                  <a:srgbClr val="575A5D"/>
                </a:solidFill>
              </a:defRPr>
            </a:lvl1pPr>
          </a:lstStyle>
          <a:p>
            <a:r>
              <a:rPr lang="et-EE" err="1"/>
              <a:t>Click</a:t>
            </a:r>
            <a:r>
              <a:rPr lang="et-EE"/>
              <a:t> </a:t>
            </a:r>
            <a:r>
              <a:rPr lang="et-EE" err="1"/>
              <a:t>to</a:t>
            </a:r>
            <a:r>
              <a:rPr lang="et-EE"/>
              <a:t> </a:t>
            </a:r>
            <a:r>
              <a:rPr lang="et-EE" err="1"/>
              <a:t>add</a:t>
            </a:r>
            <a:r>
              <a:rPr lang="et-EE"/>
              <a:t> </a:t>
            </a:r>
            <a:r>
              <a:rPr lang="et-EE" err="1"/>
              <a:t>picture</a:t>
            </a:r>
            <a:endParaRPr lang="en-GB"/>
          </a:p>
        </p:txBody>
      </p:sp>
      <p:sp>
        <p:nvSpPr>
          <p:cNvPr id="2" name="Title 1"/>
          <p:cNvSpPr>
            <a:spLocks noGrp="1"/>
          </p:cNvSpPr>
          <p:nvPr>
            <p:ph type="title"/>
          </p:nvPr>
        </p:nvSpPr>
        <p:spPr>
          <a:xfrm>
            <a:off x="623888" y="658801"/>
            <a:ext cx="6119812" cy="969974"/>
          </a:xfrm>
        </p:spPr>
        <p:txBody>
          <a:bodyPr/>
          <a:lstStyle>
            <a:lvl1pPr>
              <a:defRPr>
                <a:solidFill>
                  <a:schemeClr val="bg1"/>
                </a:solidFill>
              </a:defRPr>
            </a:lvl1pPr>
          </a:lstStyle>
          <a:p>
            <a:r>
              <a:rPr lang="en-US" dirty="0"/>
              <a:t>Click to</a:t>
            </a:r>
            <a:r>
              <a:rPr lang="et-EE" dirty="0"/>
              <a:t> </a:t>
            </a:r>
            <a:r>
              <a:rPr lang="et-EE" dirty="0" err="1"/>
              <a:t>edit</a:t>
            </a:r>
            <a:endParaRPr lang="en-GB" dirty="0"/>
          </a:p>
        </p:txBody>
      </p:sp>
      <p:sp>
        <p:nvSpPr>
          <p:cNvPr id="6" name="Text Placeholder 5"/>
          <p:cNvSpPr>
            <a:spLocks noGrp="1"/>
          </p:cNvSpPr>
          <p:nvPr>
            <p:ph type="body" sz="quarter" idx="11" hasCustomPrompt="1"/>
          </p:nvPr>
        </p:nvSpPr>
        <p:spPr>
          <a:xfrm>
            <a:off x="623888" y="1628774"/>
            <a:ext cx="4824412" cy="1800225"/>
          </a:xfrm>
        </p:spPr>
        <p:txBody>
          <a:bodyPr anchor="t"/>
          <a:lstStyle>
            <a:lvl1pPr marL="0" indent="0">
              <a:buNone/>
              <a:defRPr sz="2200">
                <a:solidFill>
                  <a:schemeClr val="bg1"/>
                </a:solidFill>
              </a:defRPr>
            </a:lvl1pPr>
          </a:lstStyle>
          <a:p>
            <a:pPr lvl="0"/>
            <a:r>
              <a:rPr lang="en-GB" dirty="0"/>
              <a:t>Click to edit Master subtitle style</a:t>
            </a:r>
          </a:p>
        </p:txBody>
      </p:sp>
      <p:sp>
        <p:nvSpPr>
          <p:cNvPr id="8" name="Text Placeholder 7"/>
          <p:cNvSpPr>
            <a:spLocks noGrp="1"/>
          </p:cNvSpPr>
          <p:nvPr>
            <p:ph type="body" sz="quarter" idx="12" hasCustomPrompt="1"/>
          </p:nvPr>
        </p:nvSpPr>
        <p:spPr>
          <a:xfrm>
            <a:off x="11677650" y="3429000"/>
            <a:ext cx="250824" cy="2808288"/>
          </a:xfrm>
        </p:spPr>
        <p:txBody>
          <a:bodyPr vert="vert270" bIns="0"/>
          <a:lstStyle>
            <a:lvl1pPr marL="0" indent="0">
              <a:buNone/>
              <a:defRPr sz="800">
                <a:solidFill>
                  <a:schemeClr val="bg1"/>
                </a:solidFill>
              </a:defRPr>
            </a:lvl1pPr>
            <a:lvl2pPr marL="180975" indent="0">
              <a:buNone/>
              <a:defRPr sz="800"/>
            </a:lvl2pPr>
            <a:lvl3pPr marL="361950" indent="0">
              <a:buNone/>
              <a:defRPr sz="800"/>
            </a:lvl3pPr>
            <a:lvl4pPr marL="542925" indent="0">
              <a:buNone/>
              <a:defRPr sz="800"/>
            </a:lvl4pPr>
            <a:lvl5pPr marL="714375" indent="0">
              <a:buNone/>
              <a:defRPr sz="800"/>
            </a:lvl5pPr>
          </a:lstStyle>
          <a:p>
            <a:pPr lvl="0"/>
            <a:r>
              <a:rPr lang="en-US" dirty="0"/>
              <a:t>©</a:t>
            </a:r>
            <a:r>
              <a:rPr lang="et-EE" dirty="0"/>
              <a:t> </a:t>
            </a:r>
            <a:r>
              <a:rPr lang="et-EE" dirty="0" err="1"/>
              <a:t>Copyright</a:t>
            </a:r>
            <a:endParaRPr lang="en-GB" dirty="0"/>
          </a:p>
        </p:txBody>
      </p:sp>
      <p:sp>
        <p:nvSpPr>
          <p:cNvPr id="5" name="Content Placeholder 4"/>
          <p:cNvSpPr>
            <a:spLocks noGrp="1"/>
          </p:cNvSpPr>
          <p:nvPr>
            <p:ph sz="quarter" idx="13"/>
          </p:nvPr>
        </p:nvSpPr>
        <p:spPr>
          <a:xfrm>
            <a:off x="623888" y="4371975"/>
            <a:ext cx="4824412" cy="2486025"/>
          </a:xfrm>
        </p:spPr>
        <p:txBody>
          <a:bodyPr/>
          <a:lstStyle>
            <a:lvl1pPr marL="228600" indent="-228600">
              <a:buClr>
                <a:schemeClr val="bg1"/>
              </a:buClr>
              <a:buFont typeface="Aino" panose="02000603040504020204" pitchFamily="50" charset="0"/>
              <a:buChar char="+"/>
              <a:defRPr>
                <a:solidFill>
                  <a:schemeClr val="bg1"/>
                </a:solidFill>
              </a:defRPr>
            </a:lvl1pPr>
            <a:lvl2pPr marL="361950" indent="-180975">
              <a:buClr>
                <a:schemeClr val="bg1"/>
              </a:buClr>
              <a:buFont typeface="Aino" panose="02000603040504020204" pitchFamily="50" charset="0"/>
              <a:buChar char="+"/>
              <a:defRPr>
                <a:solidFill>
                  <a:schemeClr val="bg1"/>
                </a:solidFill>
              </a:defRPr>
            </a:lvl2pPr>
            <a:lvl3pPr marL="542925" indent="-180975">
              <a:buClr>
                <a:schemeClr val="bg1"/>
              </a:buClr>
              <a:buFont typeface="Aino" panose="02000603040504020204" pitchFamily="50" charset="0"/>
              <a:buChar char="+"/>
              <a:defRPr>
                <a:solidFill>
                  <a:schemeClr val="bg1"/>
                </a:solidFill>
              </a:defRPr>
            </a:lvl3pPr>
            <a:lvl4pPr marL="714375" indent="-171450">
              <a:buClr>
                <a:schemeClr val="bg1"/>
              </a:buClr>
              <a:buFont typeface="Aino" panose="02000603040504020204" pitchFamily="50" charset="0"/>
              <a:buChar char="+"/>
              <a:defRPr>
                <a:solidFill>
                  <a:schemeClr val="bg1"/>
                </a:solidFill>
              </a:defRPr>
            </a:lvl4pPr>
            <a:lvl5pPr marL="895350" indent="-180975">
              <a:buClr>
                <a:schemeClr val="bg1"/>
              </a:buClr>
              <a:buFont typeface="Aino" panose="02000603040504020204" pitchFamily="50" charset="0"/>
              <a:buChar cha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914609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tmplLst>
          <p:tmpl>
            <p:tnLst>
              <p:par>
                <p:cTn presetID="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5" grpId="0">
        <p:tmplLst>
          <p:tmpl>
            <p:tnLst>
              <p:par>
                <p:cTn presetID="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0-#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Date Placeholder 3"/>
          <p:cNvSpPr>
            <a:spLocks noGrp="1"/>
          </p:cNvSpPr>
          <p:nvPr>
            <p:ph type="dt" sz="half" idx="18"/>
          </p:nvPr>
        </p:nvSpPr>
        <p:spPr/>
        <p:txBody>
          <a:bodyPr/>
          <a:lstStyle>
            <a:lvl1pPr>
              <a:defRPr/>
            </a:lvl1pPr>
          </a:lstStyle>
          <a:p>
            <a:pPr>
              <a:defRPr/>
            </a:pPr>
            <a:fld id="{238B248C-D38B-4F71-8B5E-1D46329493EA}" type="datetimeFigureOut">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22.11.2021</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14" name="Footer Placeholder 4"/>
          <p:cNvSpPr>
            <a:spLocks noGrp="1"/>
          </p:cNvSpPr>
          <p:nvPr>
            <p:ph type="ftr" sz="quarter" idx="19"/>
          </p:nvPr>
        </p:nvSpPr>
        <p:spPr/>
        <p:txBody>
          <a:bodyPr/>
          <a:lstStyle>
            <a:lvl1pPr>
              <a:defRPr/>
            </a:lvl1pPr>
          </a:lstStyle>
          <a:p>
            <a:pPr>
              <a:defRPr/>
            </a:pPr>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16" name="Slide Number Placeholder 5"/>
          <p:cNvSpPr>
            <a:spLocks noGrp="1"/>
          </p:cNvSpPr>
          <p:nvPr>
            <p:ph type="sldNum" sz="quarter" idx="20"/>
          </p:nvPr>
        </p:nvSpPr>
        <p:spPr/>
        <p:txBody>
          <a:bodyPr/>
          <a:lstStyle>
            <a:lvl1pPr>
              <a:defRPr/>
            </a:lvl1pPr>
          </a:lstStyle>
          <a:p>
            <a:pPr>
              <a:defRPr/>
            </a:pPr>
            <a:fld id="{B3048ADA-BDB7-4FFD-B76A-55172C00704E}" type="slidenum">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Tree>
    <p:extLst>
      <p:ext uri="{BB962C8B-B14F-4D97-AF65-F5344CB8AC3E}">
        <p14:creationId xmlns:p14="http://schemas.microsoft.com/office/powerpoint/2010/main" val="17868510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1" name="Text Placeholder 3"/>
          <p:cNvSpPr>
            <a:spLocks noGrp="1"/>
          </p:cNvSpPr>
          <p:nvPr>
            <p:ph type="body" sz="half" idx="18"/>
          </p:nvPr>
        </p:nvSpPr>
        <p:spPr>
          <a:xfrm>
            <a:off x="1332085" y="4873765"/>
            <a:ext cx="2940050" cy="659189"/>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4" name="Text Placeholder 3"/>
          <p:cNvSpPr>
            <a:spLocks noGrp="1"/>
          </p:cNvSpPr>
          <p:nvPr>
            <p:ph type="body" sz="half" idx="19"/>
          </p:nvPr>
        </p:nvSpPr>
        <p:spPr>
          <a:xfrm>
            <a:off x="4567644" y="4873764"/>
            <a:ext cx="2934406" cy="659189"/>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7" name="Text Placeholder 3"/>
          <p:cNvSpPr>
            <a:spLocks noGrp="1"/>
          </p:cNvSpPr>
          <p:nvPr>
            <p:ph type="body" sz="half" idx="20"/>
          </p:nvPr>
        </p:nvSpPr>
        <p:spPr>
          <a:xfrm>
            <a:off x="7804197" y="4873762"/>
            <a:ext cx="2935997" cy="659189"/>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3"/>
          <p:cNvSpPr>
            <a:spLocks noGrp="1"/>
          </p:cNvSpPr>
          <p:nvPr>
            <p:ph type="dt" sz="half" idx="23"/>
          </p:nvPr>
        </p:nvSpPr>
        <p:spPr/>
        <p:txBody>
          <a:bodyPr/>
          <a:lstStyle>
            <a:lvl1pPr>
              <a:defRPr/>
            </a:lvl1pPr>
          </a:lstStyle>
          <a:p>
            <a:pPr>
              <a:defRPr/>
            </a:pPr>
            <a:fld id="{CAF36EB9-D507-4926-A224-70A03B0D07A1}" type="datetimeFigureOut">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22.11.2021</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13" name="Footer Placeholder 4"/>
          <p:cNvSpPr>
            <a:spLocks noGrp="1"/>
          </p:cNvSpPr>
          <p:nvPr>
            <p:ph type="ftr" sz="quarter" idx="24"/>
          </p:nvPr>
        </p:nvSpPr>
        <p:spPr/>
        <p:txBody>
          <a:bodyPr/>
          <a:lstStyle>
            <a:lvl1pPr>
              <a:defRPr/>
            </a:lvl1pPr>
          </a:lstStyle>
          <a:p>
            <a:pPr>
              <a:defRPr/>
            </a:pPr>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14" name="Slide Number Placeholder 5"/>
          <p:cNvSpPr>
            <a:spLocks noGrp="1"/>
          </p:cNvSpPr>
          <p:nvPr>
            <p:ph type="sldNum" sz="quarter" idx="25"/>
          </p:nvPr>
        </p:nvSpPr>
        <p:spPr/>
        <p:txBody>
          <a:bodyPr/>
          <a:lstStyle>
            <a:lvl1pPr>
              <a:defRPr/>
            </a:lvl1pPr>
          </a:lstStyle>
          <a:p>
            <a:pPr>
              <a:defRPr/>
            </a:pPr>
            <a:fld id="{4F2E9E41-2B44-4EF5-9F44-85EDAC3741F7}" type="slidenum">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Tree>
    <p:extLst>
      <p:ext uri="{BB962C8B-B14F-4D97-AF65-F5344CB8AC3E}">
        <p14:creationId xmlns:p14="http://schemas.microsoft.com/office/powerpoint/2010/main" val="16597258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EA7C6EA6-8259-44D6-BB3B-CF69B205FF3D}" type="datetimeFigureOut">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22.11.2021</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lvl1pPr>
              <a:defRPr/>
            </a:lvl1pPr>
          </a:lstStyle>
          <a:p>
            <a:pPr>
              <a:defRPr/>
            </a:pPr>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lvl1pPr>
              <a:defRPr/>
            </a:lvl1pPr>
          </a:lstStyle>
          <a:p>
            <a:pPr>
              <a:defRPr/>
            </a:pPr>
            <a:fld id="{7332076D-81F7-4DF7-8E78-ECB3728F0D68}" type="slidenum">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Tree>
    <p:extLst>
      <p:ext uri="{BB962C8B-B14F-4D97-AF65-F5344CB8AC3E}">
        <p14:creationId xmlns:p14="http://schemas.microsoft.com/office/powerpoint/2010/main" val="2944818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3AD98036-CE7A-41A0-9849-12B9593C328D}" type="datetimeFigureOut">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22.11.2021</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lvl1pPr>
              <a:defRPr/>
            </a:lvl1pPr>
          </a:lstStyle>
          <a:p>
            <a:pPr>
              <a:defRPr/>
            </a:pPr>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lvl1pPr>
              <a:defRPr/>
            </a:lvl1pPr>
          </a:lstStyle>
          <a:p>
            <a:pPr>
              <a:defRPr/>
            </a:pPr>
            <a:fld id="{26AB1E89-7CB0-4966-9D2E-726D09CCB11F}" type="slidenum">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Tree>
    <p:extLst>
      <p:ext uri="{BB962C8B-B14F-4D97-AF65-F5344CB8AC3E}">
        <p14:creationId xmlns:p14="http://schemas.microsoft.com/office/powerpoint/2010/main" val="27760033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1120000" y="1825625"/>
            <a:ext cx="5025217"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t>‹#›</a:t>
            </a:fld>
            <a:endParaRPr>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Tree>
    <p:extLst>
      <p:ext uri="{BB962C8B-B14F-4D97-AF65-F5344CB8AC3E}">
        <p14:creationId xmlns:p14="http://schemas.microsoft.com/office/powerpoint/2010/main" val="2920169366"/>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3_Pildiallkirjaga pilt">
    <p:spTree>
      <p:nvGrpSpPr>
        <p:cNvPr id="1" name=""/>
        <p:cNvGrpSpPr/>
        <p:nvPr/>
      </p:nvGrpSpPr>
      <p:grpSpPr>
        <a:xfrm>
          <a:off x="0" y="0"/>
          <a:ext cx="0" cy="0"/>
          <a:chOff x="0" y="0"/>
          <a:chExt cx="0" cy="0"/>
        </a:xfrm>
      </p:grpSpPr>
      <p:sp>
        <p:nvSpPr>
          <p:cNvPr id="3" name="Pildi kohatäide 2"/>
          <p:cNvSpPr>
            <a:spLocks noGrp="1"/>
          </p:cNvSpPr>
          <p:nvPr>
            <p:ph type="pic" idx="1" hasCustomPrompt="1"/>
          </p:nvPr>
        </p:nvSpPr>
        <p:spPr>
          <a:xfrm>
            <a:off x="6877878" y="887508"/>
            <a:ext cx="5314122" cy="5317538"/>
          </a:xfrm>
          <a:prstGeom prst="rect">
            <a:avLst/>
          </a:prstGeom>
        </p:spPr>
        <p:txBody>
          <a:bodyPr/>
          <a:lstStyle>
            <a:lvl1pPr marL="0" indent="0">
              <a:buNone/>
              <a:defRPr sz="1400">
                <a:solidFill>
                  <a:schemeClr val="tx1">
                    <a:lumMod val="65000"/>
                    <a:lumOff val="35000"/>
                  </a:schemeClr>
                </a:solidFill>
                <a:latin typeface="Roboto Condensed" pitchFamily="2" charset="0"/>
                <a:ea typeface="Roboto Condensed"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t-EE" dirty="0"/>
              <a:t>Foto, joonis või Jaan</a:t>
            </a:r>
          </a:p>
        </p:txBody>
      </p:sp>
      <p:sp>
        <p:nvSpPr>
          <p:cNvPr id="5"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
        <p:nvSpPr>
          <p:cNvPr id="6" name="Pealkiri 1"/>
          <p:cNvSpPr>
            <a:spLocks noGrp="1"/>
          </p:cNvSpPr>
          <p:nvPr>
            <p:ph type="ctrTitle" hasCustomPrompt="1"/>
          </p:nvPr>
        </p:nvSpPr>
        <p:spPr>
          <a:xfrm>
            <a:off x="669611" y="892110"/>
            <a:ext cx="5810017"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
        <p:nvSpPr>
          <p:cNvPr id="7" name="Teksti kohatäide 3"/>
          <p:cNvSpPr>
            <a:spLocks noGrp="1"/>
          </p:cNvSpPr>
          <p:nvPr>
            <p:ph type="body" sz="half" idx="2" hasCustomPrompt="1"/>
          </p:nvPr>
        </p:nvSpPr>
        <p:spPr>
          <a:xfrm>
            <a:off x="666368" y="2404241"/>
            <a:ext cx="5813260" cy="3823137"/>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sz="2400" baseline="0">
                <a:solidFill>
                  <a:schemeClr val="tx1">
                    <a:lumMod val="65000"/>
                    <a:lumOff val="35000"/>
                  </a:schemeClr>
                </a:solidFill>
                <a:latin typeface="Roboto Condensed"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dirty="0"/>
              <a:t>Sisutekst 24pt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a:t>
            </a:r>
            <a:r>
              <a:rPr lang="et-EE" dirty="0" err="1"/>
              <a:t>bulletitega</a:t>
            </a:r>
            <a:endParaRPr lang="et-EE" dirty="0"/>
          </a:p>
          <a:p>
            <a:pPr lvl="0"/>
            <a:endParaRPr lang="et-EE" dirty="0"/>
          </a:p>
        </p:txBody>
      </p:sp>
    </p:spTree>
    <p:extLst>
      <p:ext uri="{BB962C8B-B14F-4D97-AF65-F5344CB8AC3E}">
        <p14:creationId xmlns:p14="http://schemas.microsoft.com/office/powerpoint/2010/main" val="39022009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9_Pildiallkirjaga pilt">
    <p:spTree>
      <p:nvGrpSpPr>
        <p:cNvPr id="1" name=""/>
        <p:cNvGrpSpPr/>
        <p:nvPr/>
      </p:nvGrpSpPr>
      <p:grpSpPr>
        <a:xfrm>
          <a:off x="0" y="0"/>
          <a:ext cx="0" cy="0"/>
          <a:chOff x="0" y="0"/>
          <a:chExt cx="0" cy="0"/>
        </a:xfrm>
      </p:grpSpPr>
      <p:sp>
        <p:nvSpPr>
          <p:cNvPr id="2" name="Pealkiri 1"/>
          <p:cNvSpPr>
            <a:spLocks noGrp="1"/>
          </p:cNvSpPr>
          <p:nvPr>
            <p:ph type="title" hasCustomPrompt="1"/>
          </p:nvPr>
        </p:nvSpPr>
        <p:spPr>
          <a:xfrm>
            <a:off x="666931" y="425671"/>
            <a:ext cx="10828383" cy="1206062"/>
          </a:xfrm>
          <a:prstGeom prst="rect">
            <a:avLst/>
          </a:prstGeom>
        </p:spPr>
        <p:txBody>
          <a:bodyPr anchor="t" anchorCtr="0"/>
          <a:lstStyle>
            <a:lvl1pPr algn="l">
              <a:defRPr sz="4000" baseline="0">
                <a:solidFill>
                  <a:srgbClr val="006EB5"/>
                </a:solidFill>
                <a:latin typeface="Roboto Condensed" pitchFamily="2" charset="0"/>
                <a:ea typeface="Roboto Condensed" pitchFamily="2" charset="0"/>
              </a:defRPr>
            </a:lvl1pPr>
          </a:lstStyle>
          <a:p>
            <a:r>
              <a:rPr lang="et-EE" dirty="0"/>
              <a:t>Slaidi</a:t>
            </a:r>
            <a:br>
              <a:rPr lang="et-EE" dirty="0"/>
            </a:br>
            <a:r>
              <a:rPr lang="et-EE" dirty="0"/>
              <a:t>pealkiri</a:t>
            </a:r>
          </a:p>
        </p:txBody>
      </p:sp>
      <p:sp>
        <p:nvSpPr>
          <p:cNvPr id="3" name="Pildi kohatäide 2"/>
          <p:cNvSpPr>
            <a:spLocks noGrp="1"/>
          </p:cNvSpPr>
          <p:nvPr>
            <p:ph type="pic" idx="1" hasCustomPrompt="1"/>
          </p:nvPr>
        </p:nvSpPr>
        <p:spPr>
          <a:xfrm>
            <a:off x="666931" y="1923395"/>
            <a:ext cx="10828384" cy="4524702"/>
          </a:xfrm>
          <a:prstGeom prst="rect">
            <a:avLst/>
          </a:prstGeom>
        </p:spPr>
        <p:txBody>
          <a:bodyPr/>
          <a:lstStyle>
            <a:lvl1pPr marL="0" indent="0">
              <a:buNone/>
              <a:defRPr sz="1400">
                <a:solidFill>
                  <a:schemeClr val="tx1">
                    <a:lumMod val="65000"/>
                    <a:lumOff val="35000"/>
                  </a:schemeClr>
                </a:solidFill>
                <a:latin typeface="Roboto Condensed" pitchFamily="2" charset="0"/>
                <a:ea typeface="Roboto Condensed"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t-EE" dirty="0"/>
              <a:t>Joonis</a:t>
            </a:r>
          </a:p>
        </p:txBody>
      </p:sp>
      <p:sp>
        <p:nvSpPr>
          <p:cNvPr id="4"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Tree>
    <p:extLst>
      <p:ext uri="{BB962C8B-B14F-4D97-AF65-F5344CB8AC3E}">
        <p14:creationId xmlns:p14="http://schemas.microsoft.com/office/powerpoint/2010/main" val="31418965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iitelslaid">
    <p:spTree>
      <p:nvGrpSpPr>
        <p:cNvPr id="1" name=""/>
        <p:cNvGrpSpPr/>
        <p:nvPr/>
      </p:nvGrpSpPr>
      <p:grpSpPr>
        <a:xfrm>
          <a:off x="0" y="0"/>
          <a:ext cx="0" cy="0"/>
          <a:chOff x="0" y="0"/>
          <a:chExt cx="0" cy="0"/>
        </a:xfrm>
      </p:grpSpPr>
      <p:sp>
        <p:nvSpPr>
          <p:cNvPr id="2" name="Pealkiri 1"/>
          <p:cNvSpPr>
            <a:spLocks noGrp="1"/>
          </p:cNvSpPr>
          <p:nvPr>
            <p:ph type="ctrTitle" hasCustomPrompt="1"/>
          </p:nvPr>
        </p:nvSpPr>
        <p:spPr>
          <a:xfrm>
            <a:off x="669611" y="892110"/>
            <a:ext cx="10825704"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
        <p:nvSpPr>
          <p:cNvPr id="3" name="Alapealkiri 2"/>
          <p:cNvSpPr>
            <a:spLocks noGrp="1"/>
          </p:cNvSpPr>
          <p:nvPr>
            <p:ph type="subTitle" idx="1" hasCustomPrompt="1"/>
          </p:nvPr>
        </p:nvSpPr>
        <p:spPr>
          <a:xfrm>
            <a:off x="669610" y="2412746"/>
            <a:ext cx="10825704" cy="3710206"/>
          </a:xfrm>
          <a:prstGeom prst="rect">
            <a:avLst/>
          </a:prstGeom>
        </p:spPr>
        <p:txBody>
          <a:bodyPr/>
          <a:lstStyle>
            <a:lvl1pPr marL="0" indent="0" algn="l">
              <a:buNone/>
              <a:defRPr sz="3000" baseline="0">
                <a:solidFill>
                  <a:schemeClr val="tx1">
                    <a:lumMod val="65000"/>
                    <a:lumOff val="35000"/>
                  </a:schemeClr>
                </a:solidFill>
                <a:latin typeface="Roboto Condensed" pitchFamily="2" charset="0"/>
                <a:ea typeface="Roboto Condensed"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t-EE" dirty="0"/>
              <a:t>Sisutekst 30pt ühes tulbas</a:t>
            </a:r>
          </a:p>
        </p:txBody>
      </p:sp>
      <p:sp>
        <p:nvSpPr>
          <p:cNvPr id="12" name="Slaidinumbri kohatäide 6"/>
          <p:cNvSpPr>
            <a:spLocks noGrp="1"/>
          </p:cNvSpPr>
          <p:nvPr>
            <p:ph type="sldNum" sz="quarter" idx="12"/>
          </p:nvPr>
        </p:nvSpPr>
        <p:spPr>
          <a:xfrm>
            <a:off x="11506200" y="6243146"/>
            <a:ext cx="685800" cy="320619"/>
          </a:xfrm>
          <a:prstGeom prst="rect">
            <a:avLst/>
          </a:prstGeom>
        </p:spPr>
        <p:txBody>
          <a:bodyPr/>
          <a:lstStyle>
            <a:lvl1pPr>
              <a:defRPr sz="1200">
                <a:solidFill>
                  <a:schemeClr val="tx1">
                    <a:lumMod val="65000"/>
                    <a:lumOff val="35000"/>
                  </a:schemeClr>
                </a:solidFill>
                <a:latin typeface="Roboto Condensed" pitchFamily="2" charset="0"/>
                <a:ea typeface="Roboto Condensed" pitchFamily="2" charset="0"/>
              </a:defRPr>
            </a:lvl1pPr>
          </a:lstStyle>
          <a:p>
            <a:fld id="{55D3455C-CC93-40B7-810A-2FD3F67FB7F7}" type="slidenum">
              <a:rPr lang="et-EE" smtClean="0">
                <a:solidFill>
                  <a:prstClr val="black">
                    <a:lumMod val="65000"/>
                    <a:lumOff val="35000"/>
                  </a:prstClr>
                </a:solidFill>
              </a:rPr>
              <a:pPr/>
              <a:t>‹#›</a:t>
            </a:fld>
            <a:endParaRPr lang="et-EE" dirty="0">
              <a:solidFill>
                <a:prstClr val="black">
                  <a:lumMod val="65000"/>
                  <a:lumOff val="35000"/>
                </a:prstClr>
              </a:solidFill>
            </a:endParaRPr>
          </a:p>
        </p:txBody>
      </p:sp>
      <p:sp>
        <p:nvSpPr>
          <p:cNvPr id="5"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baseline="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Tree>
    <p:extLst>
      <p:ext uri="{BB962C8B-B14F-4D97-AF65-F5344CB8AC3E}">
        <p14:creationId xmlns:p14="http://schemas.microsoft.com/office/powerpoint/2010/main" val="25870375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8_Pildiallkirjaga pilt">
    <p:spTree>
      <p:nvGrpSpPr>
        <p:cNvPr id="1" name=""/>
        <p:cNvGrpSpPr/>
        <p:nvPr/>
      </p:nvGrpSpPr>
      <p:grpSpPr>
        <a:xfrm>
          <a:off x="0" y="0"/>
          <a:ext cx="0" cy="0"/>
          <a:chOff x="0" y="0"/>
          <a:chExt cx="0" cy="0"/>
        </a:xfrm>
      </p:grpSpPr>
      <p:sp>
        <p:nvSpPr>
          <p:cNvPr id="2" name="Pealkiri 1"/>
          <p:cNvSpPr>
            <a:spLocks noGrp="1"/>
          </p:cNvSpPr>
          <p:nvPr>
            <p:ph type="title" hasCustomPrompt="1"/>
          </p:nvPr>
        </p:nvSpPr>
        <p:spPr>
          <a:xfrm>
            <a:off x="666931" y="425671"/>
            <a:ext cx="10828383" cy="1206062"/>
          </a:xfrm>
          <a:prstGeom prst="rect">
            <a:avLst/>
          </a:prstGeom>
        </p:spPr>
        <p:txBody>
          <a:bodyPr anchor="t" anchorCtr="0"/>
          <a:lstStyle>
            <a:lvl1pPr algn="l">
              <a:defRPr sz="4000" baseline="0">
                <a:solidFill>
                  <a:srgbClr val="006EB5"/>
                </a:solidFill>
                <a:latin typeface="Roboto Condensed" pitchFamily="2" charset="0"/>
                <a:ea typeface="Roboto Condensed" pitchFamily="2" charset="0"/>
              </a:defRPr>
            </a:lvl1pPr>
          </a:lstStyle>
          <a:p>
            <a:r>
              <a:rPr lang="et-EE" dirty="0"/>
              <a:t>Slaidi</a:t>
            </a:r>
            <a:br>
              <a:rPr lang="et-EE" dirty="0"/>
            </a:br>
            <a:r>
              <a:rPr lang="et-EE" dirty="0"/>
              <a:t>pealkiri</a:t>
            </a:r>
          </a:p>
        </p:txBody>
      </p:sp>
      <p:sp>
        <p:nvSpPr>
          <p:cNvPr id="3" name="Pildi kohatäide 2"/>
          <p:cNvSpPr>
            <a:spLocks noGrp="1"/>
          </p:cNvSpPr>
          <p:nvPr>
            <p:ph type="pic" idx="1" hasCustomPrompt="1"/>
          </p:nvPr>
        </p:nvSpPr>
        <p:spPr>
          <a:xfrm>
            <a:off x="666931" y="1923395"/>
            <a:ext cx="10828384" cy="4524702"/>
          </a:xfrm>
          <a:prstGeom prst="rect">
            <a:avLst/>
          </a:prstGeom>
        </p:spPr>
        <p:txBody>
          <a:bodyPr/>
          <a:lstStyle>
            <a:lvl1pPr marL="0" indent="0">
              <a:buNone/>
              <a:defRPr sz="1400">
                <a:solidFill>
                  <a:schemeClr val="tx1">
                    <a:lumMod val="65000"/>
                    <a:lumOff val="35000"/>
                  </a:schemeClr>
                </a:solidFill>
                <a:latin typeface="Roboto Condensed" pitchFamily="2" charset="0"/>
                <a:ea typeface="Roboto Condensed"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t-EE" dirty="0"/>
              <a:t>Joonis</a:t>
            </a:r>
          </a:p>
        </p:txBody>
      </p:sp>
      <p:sp>
        <p:nvSpPr>
          <p:cNvPr id="4"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Tree>
    <p:extLst>
      <p:ext uri="{BB962C8B-B14F-4D97-AF65-F5344CB8AC3E}">
        <p14:creationId xmlns:p14="http://schemas.microsoft.com/office/powerpoint/2010/main" val="8810203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0_Pildiallkirjaga pilt">
    <p:spTree>
      <p:nvGrpSpPr>
        <p:cNvPr id="1" name=""/>
        <p:cNvGrpSpPr/>
        <p:nvPr/>
      </p:nvGrpSpPr>
      <p:grpSpPr>
        <a:xfrm>
          <a:off x="0" y="0"/>
          <a:ext cx="0" cy="0"/>
          <a:chOff x="0" y="0"/>
          <a:chExt cx="0" cy="0"/>
        </a:xfrm>
      </p:grpSpPr>
      <p:sp>
        <p:nvSpPr>
          <p:cNvPr id="2" name="Pealkiri 1"/>
          <p:cNvSpPr>
            <a:spLocks noGrp="1"/>
          </p:cNvSpPr>
          <p:nvPr>
            <p:ph type="title" hasCustomPrompt="1"/>
          </p:nvPr>
        </p:nvSpPr>
        <p:spPr>
          <a:xfrm>
            <a:off x="666931" y="425671"/>
            <a:ext cx="10828383" cy="1206062"/>
          </a:xfrm>
          <a:prstGeom prst="rect">
            <a:avLst/>
          </a:prstGeom>
        </p:spPr>
        <p:txBody>
          <a:bodyPr anchor="t" anchorCtr="0"/>
          <a:lstStyle>
            <a:lvl1pPr algn="l">
              <a:defRPr sz="4000" baseline="0">
                <a:solidFill>
                  <a:srgbClr val="006EB5"/>
                </a:solidFill>
                <a:latin typeface="Roboto Condensed" pitchFamily="2" charset="0"/>
                <a:ea typeface="Roboto Condensed" pitchFamily="2" charset="0"/>
              </a:defRPr>
            </a:lvl1pPr>
          </a:lstStyle>
          <a:p>
            <a:r>
              <a:rPr lang="et-EE" dirty="0"/>
              <a:t>Slaidi</a:t>
            </a:r>
            <a:br>
              <a:rPr lang="et-EE" dirty="0"/>
            </a:br>
            <a:r>
              <a:rPr lang="et-EE" dirty="0"/>
              <a:t>pealkiri</a:t>
            </a:r>
          </a:p>
        </p:txBody>
      </p:sp>
      <p:sp>
        <p:nvSpPr>
          <p:cNvPr id="3" name="Pildi kohatäide 2"/>
          <p:cNvSpPr>
            <a:spLocks noGrp="1"/>
          </p:cNvSpPr>
          <p:nvPr>
            <p:ph type="pic" idx="1" hasCustomPrompt="1"/>
          </p:nvPr>
        </p:nvSpPr>
        <p:spPr>
          <a:xfrm>
            <a:off x="666931" y="1923395"/>
            <a:ext cx="10828384" cy="4524702"/>
          </a:xfrm>
          <a:prstGeom prst="rect">
            <a:avLst/>
          </a:prstGeom>
        </p:spPr>
        <p:txBody>
          <a:bodyPr/>
          <a:lstStyle>
            <a:lvl1pPr marL="0" indent="0">
              <a:buNone/>
              <a:defRPr sz="1400">
                <a:solidFill>
                  <a:schemeClr val="tx1">
                    <a:lumMod val="65000"/>
                    <a:lumOff val="35000"/>
                  </a:schemeClr>
                </a:solidFill>
                <a:latin typeface="Roboto Condensed" pitchFamily="2" charset="0"/>
                <a:ea typeface="Roboto Condensed"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t-EE" dirty="0"/>
              <a:t>Joonis</a:t>
            </a:r>
          </a:p>
        </p:txBody>
      </p:sp>
      <p:sp>
        <p:nvSpPr>
          <p:cNvPr id="4"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Tree>
    <p:extLst>
      <p:ext uri="{BB962C8B-B14F-4D97-AF65-F5344CB8AC3E}">
        <p14:creationId xmlns:p14="http://schemas.microsoft.com/office/powerpoint/2010/main" val="2391169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text + Foto">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2000" cy="6858000"/>
          </a:xfrm>
          <a:solidFill>
            <a:srgbClr val="C4BEC5"/>
          </a:solidFill>
        </p:spPr>
        <p:txBody>
          <a:bodyPr anchor="ctr"/>
          <a:lstStyle>
            <a:lvl1pPr marL="0" indent="0" algn="ctr">
              <a:buNone/>
              <a:defRPr>
                <a:solidFill>
                  <a:srgbClr val="575A5D"/>
                </a:solidFill>
              </a:defRPr>
            </a:lvl1pPr>
          </a:lstStyle>
          <a:p>
            <a:r>
              <a:rPr lang="et-EE" err="1"/>
              <a:t>Click</a:t>
            </a:r>
            <a:r>
              <a:rPr lang="et-EE"/>
              <a:t> </a:t>
            </a:r>
            <a:r>
              <a:rPr lang="et-EE" err="1"/>
              <a:t>to</a:t>
            </a:r>
            <a:r>
              <a:rPr lang="et-EE"/>
              <a:t> </a:t>
            </a:r>
            <a:r>
              <a:rPr lang="et-EE" err="1"/>
              <a:t>add</a:t>
            </a:r>
            <a:r>
              <a:rPr lang="et-EE"/>
              <a:t> </a:t>
            </a:r>
            <a:r>
              <a:rPr lang="et-EE" err="1"/>
              <a:t>picture</a:t>
            </a:r>
            <a:endParaRPr lang="en-GB"/>
          </a:p>
        </p:txBody>
      </p:sp>
      <p:sp>
        <p:nvSpPr>
          <p:cNvPr id="2" name="Title 1"/>
          <p:cNvSpPr>
            <a:spLocks noGrp="1"/>
          </p:cNvSpPr>
          <p:nvPr>
            <p:ph type="title"/>
          </p:nvPr>
        </p:nvSpPr>
        <p:spPr>
          <a:xfrm>
            <a:off x="6743700" y="658801"/>
            <a:ext cx="4824412" cy="969974"/>
          </a:xfrm>
        </p:spPr>
        <p:txBody>
          <a:bodyPr/>
          <a:lstStyle>
            <a:lvl1pPr>
              <a:defRPr>
                <a:solidFill>
                  <a:srgbClr val="575A5D"/>
                </a:solidFill>
              </a:defRPr>
            </a:lvl1pPr>
          </a:lstStyle>
          <a:p>
            <a:r>
              <a:rPr lang="en-US" dirty="0"/>
              <a:t>Click to</a:t>
            </a:r>
            <a:r>
              <a:rPr lang="et-EE" dirty="0"/>
              <a:t> </a:t>
            </a:r>
            <a:r>
              <a:rPr lang="et-EE" dirty="0" err="1"/>
              <a:t>edit</a:t>
            </a:r>
            <a:endParaRPr lang="en-GB" dirty="0"/>
          </a:p>
        </p:txBody>
      </p:sp>
      <p:sp>
        <p:nvSpPr>
          <p:cNvPr id="6" name="Text Placeholder 5"/>
          <p:cNvSpPr>
            <a:spLocks noGrp="1"/>
          </p:cNvSpPr>
          <p:nvPr>
            <p:ph type="body" sz="quarter" idx="11" hasCustomPrompt="1"/>
          </p:nvPr>
        </p:nvSpPr>
        <p:spPr>
          <a:xfrm>
            <a:off x="6743700" y="1628774"/>
            <a:ext cx="4824412" cy="1800225"/>
          </a:xfrm>
        </p:spPr>
        <p:txBody>
          <a:bodyPr anchor="t"/>
          <a:lstStyle>
            <a:lvl1pPr marL="0" indent="0">
              <a:buNone/>
              <a:defRPr sz="2200">
                <a:solidFill>
                  <a:schemeClr val="tx2"/>
                </a:solidFill>
              </a:defRPr>
            </a:lvl1pPr>
          </a:lstStyle>
          <a:p>
            <a:pPr lvl="0"/>
            <a:r>
              <a:rPr lang="en-GB" dirty="0"/>
              <a:t>Click to edit Master subtitle style</a:t>
            </a:r>
          </a:p>
        </p:txBody>
      </p:sp>
      <p:sp>
        <p:nvSpPr>
          <p:cNvPr id="8" name="Text Placeholder 7"/>
          <p:cNvSpPr>
            <a:spLocks noGrp="1"/>
          </p:cNvSpPr>
          <p:nvPr>
            <p:ph type="body" sz="quarter" idx="12" hasCustomPrompt="1"/>
          </p:nvPr>
        </p:nvSpPr>
        <p:spPr>
          <a:xfrm>
            <a:off x="263525" y="3429000"/>
            <a:ext cx="250824" cy="2808288"/>
          </a:xfrm>
        </p:spPr>
        <p:txBody>
          <a:bodyPr vert="vert270" bIns="0" anchor="t"/>
          <a:lstStyle>
            <a:lvl1pPr marL="0" indent="0">
              <a:buNone/>
              <a:defRPr sz="800">
                <a:solidFill>
                  <a:schemeClr val="bg1"/>
                </a:solidFill>
              </a:defRPr>
            </a:lvl1pPr>
            <a:lvl2pPr marL="180975" indent="0">
              <a:buNone/>
              <a:defRPr sz="800"/>
            </a:lvl2pPr>
            <a:lvl3pPr marL="361950" indent="0">
              <a:buNone/>
              <a:defRPr sz="800"/>
            </a:lvl3pPr>
            <a:lvl4pPr marL="542925" indent="0">
              <a:buNone/>
              <a:defRPr sz="800"/>
            </a:lvl4pPr>
            <a:lvl5pPr marL="714375" indent="0">
              <a:buNone/>
              <a:defRPr sz="800"/>
            </a:lvl5pPr>
          </a:lstStyle>
          <a:p>
            <a:pPr lvl="0"/>
            <a:r>
              <a:rPr lang="en-US" dirty="0"/>
              <a:t>©</a:t>
            </a:r>
            <a:r>
              <a:rPr lang="et-EE" dirty="0"/>
              <a:t> </a:t>
            </a:r>
            <a:r>
              <a:rPr lang="et-EE" dirty="0" err="1"/>
              <a:t>Copyright</a:t>
            </a:r>
            <a:endParaRPr lang="en-GB" dirty="0"/>
          </a:p>
        </p:txBody>
      </p:sp>
      <p:sp>
        <p:nvSpPr>
          <p:cNvPr id="5" name="Content Placeholder 4"/>
          <p:cNvSpPr>
            <a:spLocks noGrp="1"/>
          </p:cNvSpPr>
          <p:nvPr>
            <p:ph sz="quarter" idx="13"/>
          </p:nvPr>
        </p:nvSpPr>
        <p:spPr>
          <a:xfrm>
            <a:off x="6743700" y="4371975"/>
            <a:ext cx="4824412" cy="2486025"/>
          </a:xfrm>
        </p:spPr>
        <p:txBody>
          <a:bodyPr/>
          <a:lstStyle>
            <a:lvl1pPr marL="228600" indent="-228600">
              <a:buClr>
                <a:srgbClr val="575A5D"/>
              </a:buClr>
              <a:buFont typeface="Aino" panose="02000603040504020204" pitchFamily="50" charset="0"/>
              <a:buChar char="+"/>
              <a:defRPr>
                <a:solidFill>
                  <a:srgbClr val="575A5D"/>
                </a:solidFill>
              </a:defRPr>
            </a:lvl1pPr>
            <a:lvl2pPr marL="361950" indent="-180975">
              <a:buClr>
                <a:srgbClr val="575A5D"/>
              </a:buClr>
              <a:buFont typeface="Aino" panose="02000603040504020204" pitchFamily="50" charset="0"/>
              <a:buChar char="+"/>
              <a:defRPr>
                <a:solidFill>
                  <a:srgbClr val="575A5D"/>
                </a:solidFill>
              </a:defRPr>
            </a:lvl2pPr>
            <a:lvl3pPr marL="542925" indent="-180975">
              <a:buClr>
                <a:srgbClr val="575A5D"/>
              </a:buClr>
              <a:buFont typeface="Aino" panose="02000603040504020204" pitchFamily="50" charset="0"/>
              <a:buChar char="+"/>
              <a:defRPr>
                <a:solidFill>
                  <a:srgbClr val="575A5D"/>
                </a:solidFill>
              </a:defRPr>
            </a:lvl3pPr>
            <a:lvl4pPr marL="714375" indent="-171450">
              <a:buClr>
                <a:srgbClr val="575A5D"/>
              </a:buClr>
              <a:buFont typeface="Aino" panose="02000603040504020204" pitchFamily="50" charset="0"/>
              <a:buChar char="+"/>
              <a:defRPr>
                <a:solidFill>
                  <a:srgbClr val="575A5D"/>
                </a:solidFill>
              </a:defRPr>
            </a:lvl4pPr>
            <a:lvl5pPr marL="895350" indent="-180975">
              <a:buClr>
                <a:srgbClr val="575A5D"/>
              </a:buClr>
              <a:buFont typeface="Aino" panose="02000603040504020204" pitchFamily="50" charset="0"/>
              <a:buChar char="+"/>
              <a:defRPr>
                <a:solidFill>
                  <a:srgbClr val="575A5D"/>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107628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tmplLst>
          <p:tmpl>
            <p:tnLst>
              <p:par>
                <p:cTn presetID="2" presetClass="entr" presetSubtype="2"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5" grpId="0">
        <p:tmplLst>
          <p:tmpl>
            <p:tnLst>
              <p:par>
                <p:cTn presetID="2" presetClass="entr" presetSubtype="2"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itelslaid">
    <p:spTree>
      <p:nvGrpSpPr>
        <p:cNvPr id="1" name=""/>
        <p:cNvGrpSpPr/>
        <p:nvPr/>
      </p:nvGrpSpPr>
      <p:grpSpPr>
        <a:xfrm>
          <a:off x="0" y="0"/>
          <a:ext cx="0" cy="0"/>
          <a:chOff x="0" y="0"/>
          <a:chExt cx="0" cy="0"/>
        </a:xfrm>
      </p:grpSpPr>
      <p:sp>
        <p:nvSpPr>
          <p:cNvPr id="2" name="Pealkiri 1"/>
          <p:cNvSpPr>
            <a:spLocks noGrp="1"/>
          </p:cNvSpPr>
          <p:nvPr>
            <p:ph type="ctrTitle" hasCustomPrompt="1"/>
          </p:nvPr>
        </p:nvSpPr>
        <p:spPr>
          <a:xfrm>
            <a:off x="669611" y="892110"/>
            <a:ext cx="10825704"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
        <p:nvSpPr>
          <p:cNvPr id="3" name="Alapealkiri 2"/>
          <p:cNvSpPr>
            <a:spLocks noGrp="1"/>
          </p:cNvSpPr>
          <p:nvPr>
            <p:ph type="subTitle" idx="1" hasCustomPrompt="1"/>
          </p:nvPr>
        </p:nvSpPr>
        <p:spPr>
          <a:xfrm>
            <a:off x="669610" y="2412746"/>
            <a:ext cx="10825704" cy="3710206"/>
          </a:xfrm>
          <a:prstGeom prst="rect">
            <a:avLst/>
          </a:prstGeom>
        </p:spPr>
        <p:txBody>
          <a:bodyPr/>
          <a:lstStyle>
            <a:lvl1pPr marL="0" indent="0" algn="l">
              <a:buNone/>
              <a:defRPr sz="3000" baseline="0">
                <a:solidFill>
                  <a:schemeClr val="tx1">
                    <a:lumMod val="65000"/>
                    <a:lumOff val="35000"/>
                  </a:schemeClr>
                </a:solidFill>
                <a:latin typeface="Roboto Condensed" pitchFamily="2" charset="0"/>
                <a:ea typeface="Roboto Condensed"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t-EE" dirty="0"/>
              <a:t>Sisutekst 30pt ühes tulbas</a:t>
            </a:r>
          </a:p>
        </p:txBody>
      </p:sp>
      <p:sp>
        <p:nvSpPr>
          <p:cNvPr id="12" name="Slaidinumbri kohatäide 6"/>
          <p:cNvSpPr>
            <a:spLocks noGrp="1"/>
          </p:cNvSpPr>
          <p:nvPr>
            <p:ph type="sldNum" sz="quarter" idx="12"/>
          </p:nvPr>
        </p:nvSpPr>
        <p:spPr>
          <a:xfrm>
            <a:off x="11506200" y="6243146"/>
            <a:ext cx="685800" cy="320619"/>
          </a:xfrm>
          <a:prstGeom prst="rect">
            <a:avLst/>
          </a:prstGeom>
        </p:spPr>
        <p:txBody>
          <a:bodyPr/>
          <a:lstStyle>
            <a:lvl1pPr>
              <a:defRPr sz="1200">
                <a:solidFill>
                  <a:schemeClr val="tx1">
                    <a:lumMod val="65000"/>
                    <a:lumOff val="35000"/>
                  </a:schemeClr>
                </a:solidFill>
                <a:latin typeface="Roboto Condensed" pitchFamily="2" charset="0"/>
                <a:ea typeface="Roboto Condensed" pitchFamily="2" charset="0"/>
              </a:defRPr>
            </a:lvl1pPr>
          </a:lstStyle>
          <a:p>
            <a:fld id="{55D3455C-CC93-40B7-810A-2FD3F67FB7F7}" type="slidenum">
              <a:rPr lang="et-EE" smtClean="0">
                <a:solidFill>
                  <a:prstClr val="black">
                    <a:lumMod val="65000"/>
                    <a:lumOff val="35000"/>
                  </a:prstClr>
                </a:solidFill>
                <a:cs typeface="Arial" charset="0"/>
              </a:rPr>
              <a:pPr/>
              <a:t>‹#›</a:t>
            </a:fld>
            <a:endParaRPr lang="et-EE" dirty="0">
              <a:solidFill>
                <a:prstClr val="black">
                  <a:lumMod val="65000"/>
                  <a:lumOff val="35000"/>
                </a:prstClr>
              </a:solidFill>
              <a:cs typeface="Arial" charset="0"/>
            </a:endParaRPr>
          </a:p>
        </p:txBody>
      </p:sp>
      <p:sp>
        <p:nvSpPr>
          <p:cNvPr id="5"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baseline="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Tree>
    <p:extLst>
      <p:ext uri="{BB962C8B-B14F-4D97-AF65-F5344CB8AC3E}">
        <p14:creationId xmlns:p14="http://schemas.microsoft.com/office/powerpoint/2010/main" val="41576320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itelslaid">
    <p:spTree>
      <p:nvGrpSpPr>
        <p:cNvPr id="1" name=""/>
        <p:cNvGrpSpPr/>
        <p:nvPr/>
      </p:nvGrpSpPr>
      <p:grpSpPr>
        <a:xfrm>
          <a:off x="0" y="0"/>
          <a:ext cx="0" cy="0"/>
          <a:chOff x="0" y="0"/>
          <a:chExt cx="0" cy="0"/>
        </a:xfrm>
      </p:grpSpPr>
      <p:sp>
        <p:nvSpPr>
          <p:cNvPr id="2" name="Pealkiri 1"/>
          <p:cNvSpPr>
            <a:spLocks noGrp="1"/>
          </p:cNvSpPr>
          <p:nvPr>
            <p:ph type="ctrTitle" hasCustomPrompt="1"/>
          </p:nvPr>
        </p:nvSpPr>
        <p:spPr>
          <a:xfrm>
            <a:off x="669611" y="892110"/>
            <a:ext cx="10825704"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
        <p:nvSpPr>
          <p:cNvPr id="3" name="Alapealkiri 2"/>
          <p:cNvSpPr>
            <a:spLocks noGrp="1"/>
          </p:cNvSpPr>
          <p:nvPr>
            <p:ph type="subTitle" idx="1" hasCustomPrompt="1"/>
          </p:nvPr>
        </p:nvSpPr>
        <p:spPr>
          <a:xfrm>
            <a:off x="669610" y="2412746"/>
            <a:ext cx="10825704" cy="3710206"/>
          </a:xfrm>
          <a:prstGeom prst="rect">
            <a:avLst/>
          </a:prstGeom>
        </p:spPr>
        <p:txBody>
          <a:bodyPr/>
          <a:lstStyle>
            <a:lvl1pPr marL="457200" marR="0" indent="-4572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sz="3000" baseline="0">
                <a:solidFill>
                  <a:schemeClr val="tx1">
                    <a:lumMod val="65000"/>
                    <a:lumOff val="35000"/>
                  </a:schemeClr>
                </a:solidFill>
                <a:latin typeface="Roboto Condensed" pitchFamily="2" charset="0"/>
                <a:ea typeface="Roboto Condensed"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t-EE" dirty="0"/>
              <a:t>Sisutekst 30 </a:t>
            </a:r>
            <a:r>
              <a:rPr lang="et-EE" dirty="0" err="1"/>
              <a:t>pt</a:t>
            </a:r>
            <a:r>
              <a:rPr lang="et-EE" dirty="0"/>
              <a:t> ühes tulbas </a:t>
            </a:r>
            <a:r>
              <a:rPr lang="et-EE" dirty="0" err="1"/>
              <a:t>bulletitega</a:t>
            </a:r>
            <a:endParaRPr lang="et-EE" dirty="0"/>
          </a:p>
          <a:p>
            <a:r>
              <a:rPr lang="et-EE" dirty="0"/>
              <a:t>Sisutekst 30 </a:t>
            </a:r>
            <a:r>
              <a:rPr lang="et-EE" dirty="0" err="1"/>
              <a:t>pt</a:t>
            </a:r>
            <a:r>
              <a:rPr lang="et-EE" dirty="0"/>
              <a:t> ühes tulbas </a:t>
            </a:r>
            <a:r>
              <a:rPr lang="et-EE" dirty="0" err="1"/>
              <a:t>bulletitega</a:t>
            </a:r>
            <a:endParaRPr lang="et-EE" dirty="0"/>
          </a:p>
          <a:p>
            <a:r>
              <a:rPr lang="et-EE" dirty="0"/>
              <a:t>Sisutekst 30 </a:t>
            </a:r>
            <a:r>
              <a:rPr lang="et-EE" dirty="0" err="1"/>
              <a:t>pt</a:t>
            </a:r>
            <a:r>
              <a:rPr lang="et-EE" dirty="0"/>
              <a:t> ühes tulbas </a:t>
            </a:r>
            <a:r>
              <a:rPr lang="et-EE" dirty="0" err="1"/>
              <a:t>bulletitega</a:t>
            </a:r>
            <a:endParaRPr lang="et-EE" dirty="0"/>
          </a:p>
          <a:p>
            <a:endParaRPr lang="et-EE" dirty="0"/>
          </a:p>
          <a:p>
            <a:endParaRPr lang="et-EE" dirty="0"/>
          </a:p>
        </p:txBody>
      </p:sp>
      <p:sp>
        <p:nvSpPr>
          <p:cNvPr id="5" name="Slaidinumbri kohatäide 6"/>
          <p:cNvSpPr>
            <a:spLocks noGrp="1"/>
          </p:cNvSpPr>
          <p:nvPr>
            <p:ph type="sldNum" sz="quarter" idx="12"/>
          </p:nvPr>
        </p:nvSpPr>
        <p:spPr>
          <a:xfrm>
            <a:off x="11506200" y="6243146"/>
            <a:ext cx="685800" cy="320619"/>
          </a:xfrm>
          <a:prstGeom prst="rect">
            <a:avLst/>
          </a:prstGeom>
        </p:spPr>
        <p:txBody>
          <a:bodyPr/>
          <a:lstStyle>
            <a:lvl1pPr>
              <a:defRPr sz="1200">
                <a:solidFill>
                  <a:schemeClr val="tx1">
                    <a:lumMod val="65000"/>
                    <a:lumOff val="35000"/>
                  </a:schemeClr>
                </a:solidFill>
                <a:latin typeface="Roboto Condensed" pitchFamily="2" charset="0"/>
                <a:ea typeface="Roboto Condensed" pitchFamily="2" charset="0"/>
              </a:defRPr>
            </a:lvl1pPr>
          </a:lstStyle>
          <a:p>
            <a:fld id="{55D3455C-CC93-40B7-810A-2FD3F67FB7F7}" type="slidenum">
              <a:rPr lang="et-EE" smtClean="0">
                <a:solidFill>
                  <a:prstClr val="black">
                    <a:lumMod val="65000"/>
                    <a:lumOff val="35000"/>
                  </a:prstClr>
                </a:solidFill>
                <a:cs typeface="Arial" charset="0"/>
              </a:rPr>
              <a:pPr/>
              <a:t>‹#›</a:t>
            </a:fld>
            <a:endParaRPr lang="et-EE" dirty="0">
              <a:solidFill>
                <a:prstClr val="black">
                  <a:lumMod val="65000"/>
                  <a:lumOff val="35000"/>
                </a:prstClr>
              </a:solidFill>
              <a:cs typeface="Arial" charset="0"/>
            </a:endParaRPr>
          </a:p>
        </p:txBody>
      </p:sp>
      <p:sp>
        <p:nvSpPr>
          <p:cNvPr id="6"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Tree>
    <p:extLst>
      <p:ext uri="{BB962C8B-B14F-4D97-AF65-F5344CB8AC3E}">
        <p14:creationId xmlns:p14="http://schemas.microsoft.com/office/powerpoint/2010/main" val="22248350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Kaks sisu">
    <p:spTree>
      <p:nvGrpSpPr>
        <p:cNvPr id="1" name=""/>
        <p:cNvGrpSpPr/>
        <p:nvPr/>
      </p:nvGrpSpPr>
      <p:grpSpPr>
        <a:xfrm>
          <a:off x="0" y="0"/>
          <a:ext cx="0" cy="0"/>
          <a:chOff x="0" y="0"/>
          <a:chExt cx="0" cy="0"/>
        </a:xfrm>
      </p:grpSpPr>
      <p:sp>
        <p:nvSpPr>
          <p:cNvPr id="6" name="Teksti kohatäide 2"/>
          <p:cNvSpPr>
            <a:spLocks noGrp="1"/>
          </p:cNvSpPr>
          <p:nvPr>
            <p:ph type="body" idx="1" hasCustomPrompt="1"/>
          </p:nvPr>
        </p:nvSpPr>
        <p:spPr>
          <a:xfrm>
            <a:off x="670596" y="2401669"/>
            <a:ext cx="5216253" cy="3841477"/>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sz="2400" baseline="0">
                <a:solidFill>
                  <a:schemeClr val="tx1">
                    <a:lumMod val="65000"/>
                    <a:lumOff val="35000"/>
                  </a:schemeClr>
                </a:solidFill>
                <a:latin typeface="Roboto Condense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dirty="0"/>
              <a:t>Sisutekst 24pt kahes tulbas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kahes tulbas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kahes tulbas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endParaRPr lang="et-EE" dirty="0"/>
          </a:p>
          <a:p>
            <a:pPr lvl="0"/>
            <a:endParaRPr lang="et-EE" dirty="0"/>
          </a:p>
          <a:p>
            <a:pPr lvl="0"/>
            <a:endParaRPr lang="et-EE" dirty="0"/>
          </a:p>
        </p:txBody>
      </p:sp>
      <p:sp>
        <p:nvSpPr>
          <p:cNvPr id="8" name="Teksti kohatäide 2"/>
          <p:cNvSpPr>
            <a:spLocks noGrp="1"/>
          </p:cNvSpPr>
          <p:nvPr>
            <p:ph type="body" idx="13" hasCustomPrompt="1"/>
          </p:nvPr>
        </p:nvSpPr>
        <p:spPr>
          <a:xfrm>
            <a:off x="6289947" y="2401668"/>
            <a:ext cx="5216253" cy="3841477"/>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sz="2400" baseline="0">
                <a:solidFill>
                  <a:schemeClr val="tx1">
                    <a:lumMod val="65000"/>
                    <a:lumOff val="35000"/>
                  </a:schemeClr>
                </a:solidFill>
                <a:latin typeface="Roboto Condense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dirty="0"/>
              <a:t>Sisutekst 24pt kahes tulbas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kahes tulbas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kahes tulbas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endParaRPr lang="et-EE" dirty="0"/>
          </a:p>
          <a:p>
            <a:pPr lvl="0"/>
            <a:endParaRPr lang="et-EE" dirty="0"/>
          </a:p>
          <a:p>
            <a:pPr lvl="0"/>
            <a:endParaRPr lang="et-EE" dirty="0"/>
          </a:p>
        </p:txBody>
      </p:sp>
      <p:sp>
        <p:nvSpPr>
          <p:cNvPr id="9" name="Slaidinumbri kohatäide 6"/>
          <p:cNvSpPr>
            <a:spLocks noGrp="1"/>
          </p:cNvSpPr>
          <p:nvPr>
            <p:ph type="sldNum" sz="quarter" idx="12"/>
          </p:nvPr>
        </p:nvSpPr>
        <p:spPr>
          <a:xfrm>
            <a:off x="11506200" y="6243146"/>
            <a:ext cx="685800" cy="320619"/>
          </a:xfrm>
          <a:prstGeom prst="rect">
            <a:avLst/>
          </a:prstGeom>
        </p:spPr>
        <p:txBody>
          <a:bodyPr/>
          <a:lstStyle>
            <a:lvl1pPr>
              <a:defRPr sz="1200">
                <a:solidFill>
                  <a:schemeClr val="tx1">
                    <a:lumMod val="65000"/>
                    <a:lumOff val="35000"/>
                  </a:schemeClr>
                </a:solidFill>
                <a:latin typeface="Roboto Condensed" pitchFamily="2" charset="0"/>
                <a:ea typeface="Roboto Condensed" pitchFamily="2" charset="0"/>
              </a:defRPr>
            </a:lvl1pPr>
          </a:lstStyle>
          <a:p>
            <a:fld id="{55D3455C-CC93-40B7-810A-2FD3F67FB7F7}" type="slidenum">
              <a:rPr lang="et-EE" smtClean="0">
                <a:solidFill>
                  <a:prstClr val="black">
                    <a:lumMod val="65000"/>
                    <a:lumOff val="35000"/>
                  </a:prstClr>
                </a:solidFill>
                <a:cs typeface="Arial" charset="0"/>
              </a:rPr>
              <a:pPr/>
              <a:t>‹#›</a:t>
            </a:fld>
            <a:endParaRPr lang="et-EE" dirty="0">
              <a:solidFill>
                <a:prstClr val="black">
                  <a:lumMod val="65000"/>
                  <a:lumOff val="35000"/>
                </a:prstClr>
              </a:solidFill>
              <a:cs typeface="Arial" charset="0"/>
            </a:endParaRPr>
          </a:p>
        </p:txBody>
      </p:sp>
      <p:sp>
        <p:nvSpPr>
          <p:cNvPr id="10" name="Teksti kohatäide 5"/>
          <p:cNvSpPr>
            <a:spLocks noGrp="1"/>
          </p:cNvSpPr>
          <p:nvPr>
            <p:ph type="body" sz="quarter" idx="14"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
        <p:nvSpPr>
          <p:cNvPr id="11" name="Pealkiri 1"/>
          <p:cNvSpPr>
            <a:spLocks noGrp="1"/>
          </p:cNvSpPr>
          <p:nvPr>
            <p:ph type="ctrTitle" hasCustomPrompt="1"/>
          </p:nvPr>
        </p:nvSpPr>
        <p:spPr>
          <a:xfrm>
            <a:off x="669611" y="892110"/>
            <a:ext cx="10825704"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Tree>
    <p:extLst>
      <p:ext uri="{BB962C8B-B14F-4D97-AF65-F5344CB8AC3E}">
        <p14:creationId xmlns:p14="http://schemas.microsoft.com/office/powerpoint/2010/main" val="10452226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Kaks sisu">
    <p:spTree>
      <p:nvGrpSpPr>
        <p:cNvPr id="1" name=""/>
        <p:cNvGrpSpPr/>
        <p:nvPr/>
      </p:nvGrpSpPr>
      <p:grpSpPr>
        <a:xfrm>
          <a:off x="0" y="0"/>
          <a:ext cx="0" cy="0"/>
          <a:chOff x="0" y="0"/>
          <a:chExt cx="0" cy="0"/>
        </a:xfrm>
      </p:grpSpPr>
      <p:sp>
        <p:nvSpPr>
          <p:cNvPr id="6" name="Teksti kohatäide 2"/>
          <p:cNvSpPr>
            <a:spLocks noGrp="1"/>
          </p:cNvSpPr>
          <p:nvPr>
            <p:ph type="body" idx="1" hasCustomPrompt="1"/>
          </p:nvPr>
        </p:nvSpPr>
        <p:spPr>
          <a:xfrm>
            <a:off x="670596" y="2401669"/>
            <a:ext cx="5216253" cy="384147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None/>
              <a:tabLst/>
              <a:defRPr sz="2400" baseline="0">
                <a:solidFill>
                  <a:schemeClr val="tx1">
                    <a:lumMod val="65000"/>
                    <a:lumOff val="35000"/>
                  </a:schemeClr>
                </a:solidFill>
                <a:latin typeface="Roboto Condense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dirty="0"/>
              <a:t>Sisutekst 24pt kahes tulbas</a:t>
            </a:r>
          </a:p>
          <a:p>
            <a:pPr lvl="0"/>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endParaRPr lang="et-EE" dirty="0"/>
          </a:p>
          <a:p>
            <a:pPr lvl="0"/>
            <a:endParaRPr lang="et-EE" dirty="0"/>
          </a:p>
          <a:p>
            <a:pPr lvl="0"/>
            <a:endParaRPr lang="et-EE" dirty="0"/>
          </a:p>
        </p:txBody>
      </p:sp>
      <p:sp>
        <p:nvSpPr>
          <p:cNvPr id="8" name="Teksti kohatäide 2"/>
          <p:cNvSpPr>
            <a:spLocks noGrp="1"/>
          </p:cNvSpPr>
          <p:nvPr>
            <p:ph type="body" idx="13" hasCustomPrompt="1"/>
          </p:nvPr>
        </p:nvSpPr>
        <p:spPr>
          <a:xfrm>
            <a:off x="6289947" y="2401668"/>
            <a:ext cx="5216253" cy="384147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None/>
              <a:tabLst/>
              <a:defRPr sz="2400" baseline="0">
                <a:solidFill>
                  <a:schemeClr val="tx1">
                    <a:lumMod val="65000"/>
                    <a:lumOff val="35000"/>
                  </a:schemeClr>
                </a:solidFill>
                <a:latin typeface="Roboto Condense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dirty="0"/>
              <a:t>Sisutekst 24pt kahes tulbas</a:t>
            </a:r>
          </a:p>
          <a:p>
            <a:pPr lvl="0"/>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endParaRPr lang="et-EE" dirty="0"/>
          </a:p>
          <a:p>
            <a:pPr lvl="0"/>
            <a:endParaRPr lang="et-EE" dirty="0"/>
          </a:p>
          <a:p>
            <a:pPr lvl="0"/>
            <a:endParaRPr lang="et-EE" dirty="0"/>
          </a:p>
        </p:txBody>
      </p:sp>
      <p:sp>
        <p:nvSpPr>
          <p:cNvPr id="9" name="Slaidinumbri kohatäide 6"/>
          <p:cNvSpPr>
            <a:spLocks noGrp="1"/>
          </p:cNvSpPr>
          <p:nvPr>
            <p:ph type="sldNum" sz="quarter" idx="12"/>
          </p:nvPr>
        </p:nvSpPr>
        <p:spPr>
          <a:xfrm>
            <a:off x="11506200" y="6243146"/>
            <a:ext cx="685800" cy="320619"/>
          </a:xfrm>
          <a:prstGeom prst="rect">
            <a:avLst/>
          </a:prstGeom>
        </p:spPr>
        <p:txBody>
          <a:bodyPr/>
          <a:lstStyle>
            <a:lvl1pPr>
              <a:defRPr sz="1200">
                <a:solidFill>
                  <a:schemeClr val="tx1">
                    <a:lumMod val="65000"/>
                    <a:lumOff val="35000"/>
                  </a:schemeClr>
                </a:solidFill>
                <a:latin typeface="Roboto Condensed" pitchFamily="2" charset="0"/>
                <a:ea typeface="Roboto Condensed" pitchFamily="2" charset="0"/>
              </a:defRPr>
            </a:lvl1pPr>
          </a:lstStyle>
          <a:p>
            <a:fld id="{55D3455C-CC93-40B7-810A-2FD3F67FB7F7}" type="slidenum">
              <a:rPr lang="et-EE" smtClean="0">
                <a:solidFill>
                  <a:prstClr val="black">
                    <a:lumMod val="65000"/>
                    <a:lumOff val="35000"/>
                  </a:prstClr>
                </a:solidFill>
                <a:cs typeface="Arial" charset="0"/>
              </a:rPr>
              <a:pPr/>
              <a:t>‹#›</a:t>
            </a:fld>
            <a:endParaRPr lang="et-EE" dirty="0">
              <a:solidFill>
                <a:prstClr val="black">
                  <a:lumMod val="65000"/>
                  <a:lumOff val="35000"/>
                </a:prstClr>
              </a:solidFill>
              <a:cs typeface="Arial" charset="0"/>
            </a:endParaRPr>
          </a:p>
        </p:txBody>
      </p:sp>
      <p:sp>
        <p:nvSpPr>
          <p:cNvPr id="10" name="Teksti kohatäide 5"/>
          <p:cNvSpPr>
            <a:spLocks noGrp="1"/>
          </p:cNvSpPr>
          <p:nvPr>
            <p:ph type="body" sz="quarter" idx="14"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
        <p:nvSpPr>
          <p:cNvPr id="11" name="Pealkiri 1"/>
          <p:cNvSpPr>
            <a:spLocks noGrp="1"/>
          </p:cNvSpPr>
          <p:nvPr>
            <p:ph type="ctrTitle" hasCustomPrompt="1"/>
          </p:nvPr>
        </p:nvSpPr>
        <p:spPr>
          <a:xfrm>
            <a:off x="669611" y="892110"/>
            <a:ext cx="10825704"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Tree>
    <p:extLst>
      <p:ext uri="{BB962C8B-B14F-4D97-AF65-F5344CB8AC3E}">
        <p14:creationId xmlns:p14="http://schemas.microsoft.com/office/powerpoint/2010/main" val="21087981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ildiallkirjaga pilt">
    <p:spTree>
      <p:nvGrpSpPr>
        <p:cNvPr id="1" name=""/>
        <p:cNvGrpSpPr/>
        <p:nvPr/>
      </p:nvGrpSpPr>
      <p:grpSpPr>
        <a:xfrm>
          <a:off x="0" y="0"/>
          <a:ext cx="0" cy="0"/>
          <a:chOff x="0" y="0"/>
          <a:chExt cx="0" cy="0"/>
        </a:xfrm>
      </p:grpSpPr>
      <p:sp>
        <p:nvSpPr>
          <p:cNvPr id="3" name="Pildi kohatäide 2"/>
          <p:cNvSpPr>
            <a:spLocks noGrp="1"/>
          </p:cNvSpPr>
          <p:nvPr>
            <p:ph type="pic" idx="1" hasCustomPrompt="1"/>
          </p:nvPr>
        </p:nvSpPr>
        <p:spPr>
          <a:xfrm>
            <a:off x="6877878" y="887508"/>
            <a:ext cx="5314122" cy="5317538"/>
          </a:xfrm>
          <a:prstGeom prst="rect">
            <a:avLst/>
          </a:prstGeom>
        </p:spPr>
        <p:txBody>
          <a:bodyPr/>
          <a:lstStyle>
            <a:lvl1pPr marL="0" indent="0">
              <a:buNone/>
              <a:defRPr sz="1400">
                <a:solidFill>
                  <a:schemeClr val="tx1">
                    <a:lumMod val="65000"/>
                    <a:lumOff val="35000"/>
                  </a:schemeClr>
                </a:solidFill>
                <a:latin typeface="Roboto Condensed" pitchFamily="2" charset="0"/>
                <a:ea typeface="Roboto Condensed"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t-EE" dirty="0"/>
              <a:t>Foto, joonis või Jaan</a:t>
            </a:r>
          </a:p>
        </p:txBody>
      </p:sp>
      <p:sp>
        <p:nvSpPr>
          <p:cNvPr id="4" name="Teksti kohatäide 3"/>
          <p:cNvSpPr>
            <a:spLocks noGrp="1"/>
          </p:cNvSpPr>
          <p:nvPr>
            <p:ph type="body" sz="half" idx="2" hasCustomPrompt="1"/>
          </p:nvPr>
        </p:nvSpPr>
        <p:spPr>
          <a:xfrm>
            <a:off x="666368" y="2404241"/>
            <a:ext cx="5813260" cy="3823137"/>
          </a:xfrm>
          <a:prstGeom prst="rect">
            <a:avLst/>
          </a:prstGeom>
        </p:spPr>
        <p:txBody>
          <a:bodyPr/>
          <a:lstStyle>
            <a:lvl1pPr marL="0" indent="0">
              <a:buNone/>
              <a:defRPr sz="2400" baseline="0">
                <a:solidFill>
                  <a:schemeClr val="tx1">
                    <a:lumMod val="65000"/>
                    <a:lumOff val="35000"/>
                  </a:schemeClr>
                </a:solidFill>
                <a:latin typeface="Roboto Condensed"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dirty="0"/>
              <a:t>Sisutekst 24pt</a:t>
            </a:r>
          </a:p>
        </p:txBody>
      </p:sp>
      <p:sp>
        <p:nvSpPr>
          <p:cNvPr id="5"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
        <p:nvSpPr>
          <p:cNvPr id="6" name="Pealkiri 1"/>
          <p:cNvSpPr>
            <a:spLocks noGrp="1"/>
          </p:cNvSpPr>
          <p:nvPr>
            <p:ph type="ctrTitle" hasCustomPrompt="1"/>
          </p:nvPr>
        </p:nvSpPr>
        <p:spPr>
          <a:xfrm>
            <a:off x="669611" y="892110"/>
            <a:ext cx="5810017"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Tree>
    <p:extLst>
      <p:ext uri="{BB962C8B-B14F-4D97-AF65-F5344CB8AC3E}">
        <p14:creationId xmlns:p14="http://schemas.microsoft.com/office/powerpoint/2010/main" val="21557695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Pildiallkirjaga pilt">
    <p:spTree>
      <p:nvGrpSpPr>
        <p:cNvPr id="1" name=""/>
        <p:cNvGrpSpPr/>
        <p:nvPr/>
      </p:nvGrpSpPr>
      <p:grpSpPr>
        <a:xfrm>
          <a:off x="0" y="0"/>
          <a:ext cx="0" cy="0"/>
          <a:chOff x="0" y="0"/>
          <a:chExt cx="0" cy="0"/>
        </a:xfrm>
      </p:grpSpPr>
      <p:sp>
        <p:nvSpPr>
          <p:cNvPr id="3" name="Pildi kohatäide 2"/>
          <p:cNvSpPr>
            <a:spLocks noGrp="1"/>
          </p:cNvSpPr>
          <p:nvPr>
            <p:ph type="pic" idx="1" hasCustomPrompt="1"/>
          </p:nvPr>
        </p:nvSpPr>
        <p:spPr>
          <a:xfrm>
            <a:off x="6877878" y="887508"/>
            <a:ext cx="5314122" cy="5317538"/>
          </a:xfrm>
          <a:prstGeom prst="rect">
            <a:avLst/>
          </a:prstGeom>
        </p:spPr>
        <p:txBody>
          <a:bodyPr/>
          <a:lstStyle>
            <a:lvl1pPr marL="0" indent="0">
              <a:buNone/>
              <a:defRPr sz="1400">
                <a:solidFill>
                  <a:schemeClr val="tx1">
                    <a:lumMod val="65000"/>
                    <a:lumOff val="35000"/>
                  </a:schemeClr>
                </a:solidFill>
                <a:latin typeface="Roboto Condensed" pitchFamily="2" charset="0"/>
                <a:ea typeface="Roboto Condensed"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t-EE" dirty="0"/>
              <a:t>Foto, joonis või Jaan</a:t>
            </a:r>
          </a:p>
        </p:txBody>
      </p:sp>
      <p:sp>
        <p:nvSpPr>
          <p:cNvPr id="5"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
        <p:nvSpPr>
          <p:cNvPr id="6" name="Pealkiri 1"/>
          <p:cNvSpPr>
            <a:spLocks noGrp="1"/>
          </p:cNvSpPr>
          <p:nvPr>
            <p:ph type="ctrTitle" hasCustomPrompt="1"/>
          </p:nvPr>
        </p:nvSpPr>
        <p:spPr>
          <a:xfrm>
            <a:off x="669611" y="892110"/>
            <a:ext cx="5810017"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
        <p:nvSpPr>
          <p:cNvPr id="7" name="Teksti kohatäide 3"/>
          <p:cNvSpPr>
            <a:spLocks noGrp="1"/>
          </p:cNvSpPr>
          <p:nvPr>
            <p:ph type="body" sz="half" idx="2" hasCustomPrompt="1"/>
          </p:nvPr>
        </p:nvSpPr>
        <p:spPr>
          <a:xfrm>
            <a:off x="666368" y="2404241"/>
            <a:ext cx="5813260" cy="3823137"/>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sz="2400" baseline="0">
                <a:solidFill>
                  <a:schemeClr val="tx1">
                    <a:lumMod val="65000"/>
                    <a:lumOff val="35000"/>
                  </a:schemeClr>
                </a:solidFill>
                <a:latin typeface="Roboto Condensed"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dirty="0"/>
              <a:t>Sisutekst 24pt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a:t>
            </a:r>
            <a:r>
              <a:rPr lang="et-EE" dirty="0" err="1"/>
              <a:t>bulletitega</a:t>
            </a:r>
            <a:endParaRPr lang="et-EE" dirty="0"/>
          </a:p>
          <a:p>
            <a:pPr lvl="0"/>
            <a:endParaRPr lang="et-EE" dirty="0"/>
          </a:p>
        </p:txBody>
      </p:sp>
    </p:spTree>
    <p:extLst>
      <p:ext uri="{BB962C8B-B14F-4D97-AF65-F5344CB8AC3E}">
        <p14:creationId xmlns:p14="http://schemas.microsoft.com/office/powerpoint/2010/main" val="19209491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Pildiallkirjaga pilt">
    <p:spTree>
      <p:nvGrpSpPr>
        <p:cNvPr id="1" name=""/>
        <p:cNvGrpSpPr/>
        <p:nvPr/>
      </p:nvGrpSpPr>
      <p:grpSpPr>
        <a:xfrm>
          <a:off x="0" y="0"/>
          <a:ext cx="0" cy="0"/>
          <a:chOff x="0" y="0"/>
          <a:chExt cx="0" cy="0"/>
        </a:xfrm>
      </p:grpSpPr>
      <p:sp>
        <p:nvSpPr>
          <p:cNvPr id="3" name="Pildi kohatäide 2"/>
          <p:cNvSpPr>
            <a:spLocks noGrp="1"/>
          </p:cNvSpPr>
          <p:nvPr>
            <p:ph type="pic" idx="1" hasCustomPrompt="1"/>
          </p:nvPr>
        </p:nvSpPr>
        <p:spPr>
          <a:xfrm>
            <a:off x="6877878" y="887508"/>
            <a:ext cx="5314122" cy="5317538"/>
          </a:xfrm>
          <a:prstGeom prst="rect">
            <a:avLst/>
          </a:prstGeom>
        </p:spPr>
        <p:txBody>
          <a:bodyPr/>
          <a:lstStyle>
            <a:lvl1pPr marL="0" indent="0">
              <a:buNone/>
              <a:defRPr sz="1400">
                <a:solidFill>
                  <a:schemeClr val="tx1">
                    <a:lumMod val="65000"/>
                    <a:lumOff val="35000"/>
                  </a:schemeClr>
                </a:solidFill>
                <a:latin typeface="Roboto Condensed" pitchFamily="2" charset="0"/>
                <a:ea typeface="Roboto Condensed"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t-EE" dirty="0"/>
              <a:t>Foto, joonis või Jaan</a:t>
            </a:r>
          </a:p>
        </p:txBody>
      </p:sp>
      <p:sp>
        <p:nvSpPr>
          <p:cNvPr id="4" name="Teksti kohatäide 3"/>
          <p:cNvSpPr>
            <a:spLocks noGrp="1"/>
          </p:cNvSpPr>
          <p:nvPr>
            <p:ph type="body" sz="half" idx="2" hasCustomPrompt="1"/>
          </p:nvPr>
        </p:nvSpPr>
        <p:spPr>
          <a:xfrm>
            <a:off x="666368" y="2808514"/>
            <a:ext cx="5813260" cy="3418863"/>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sz="2400" baseline="0">
                <a:solidFill>
                  <a:schemeClr val="tx1">
                    <a:lumMod val="65000"/>
                    <a:lumOff val="35000"/>
                  </a:schemeClr>
                </a:solidFill>
                <a:latin typeface="Roboto Condensed"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dirty="0"/>
              <a:t>Sisutekst 24pt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a:t>
            </a:r>
            <a:r>
              <a:rPr lang="et-EE" dirty="0" err="1"/>
              <a:t>bulletitega</a:t>
            </a:r>
            <a:endParaRPr lang="et-EE" dirty="0"/>
          </a:p>
          <a:p>
            <a:pPr lvl="0"/>
            <a:endParaRPr lang="et-EE" dirty="0"/>
          </a:p>
        </p:txBody>
      </p:sp>
      <p:sp>
        <p:nvSpPr>
          <p:cNvPr id="5"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
        <p:nvSpPr>
          <p:cNvPr id="6" name="Pealkiri 1"/>
          <p:cNvSpPr>
            <a:spLocks noGrp="1"/>
          </p:cNvSpPr>
          <p:nvPr>
            <p:ph type="ctrTitle" hasCustomPrompt="1"/>
          </p:nvPr>
        </p:nvSpPr>
        <p:spPr>
          <a:xfrm>
            <a:off x="669611" y="892110"/>
            <a:ext cx="5810017" cy="1638819"/>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pealkiri </a:t>
            </a:r>
            <a:br>
              <a:rPr lang="et-EE" dirty="0"/>
            </a:br>
            <a:r>
              <a:rPr lang="et-EE" dirty="0"/>
              <a:t>(võib ulatuda ka </a:t>
            </a:r>
            <a:br>
              <a:rPr lang="et-EE" dirty="0"/>
            </a:br>
            <a:r>
              <a:rPr lang="et-EE" dirty="0"/>
              <a:t>kolmele reale)</a:t>
            </a:r>
            <a:br>
              <a:rPr lang="et-EE" dirty="0"/>
            </a:br>
            <a:endParaRPr lang="et-EE" dirty="0"/>
          </a:p>
        </p:txBody>
      </p:sp>
    </p:spTree>
    <p:extLst>
      <p:ext uri="{BB962C8B-B14F-4D97-AF65-F5344CB8AC3E}">
        <p14:creationId xmlns:p14="http://schemas.microsoft.com/office/powerpoint/2010/main" val="7866298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Pildiallkirjaga pilt">
    <p:spTree>
      <p:nvGrpSpPr>
        <p:cNvPr id="1" name=""/>
        <p:cNvGrpSpPr/>
        <p:nvPr/>
      </p:nvGrpSpPr>
      <p:grpSpPr>
        <a:xfrm>
          <a:off x="0" y="0"/>
          <a:ext cx="0" cy="0"/>
          <a:chOff x="0" y="0"/>
          <a:chExt cx="0" cy="0"/>
        </a:xfrm>
      </p:grpSpPr>
      <p:sp>
        <p:nvSpPr>
          <p:cNvPr id="3" name="Pildi kohatäide 2"/>
          <p:cNvSpPr>
            <a:spLocks noGrp="1"/>
          </p:cNvSpPr>
          <p:nvPr>
            <p:ph type="pic" idx="1" hasCustomPrompt="1"/>
          </p:nvPr>
        </p:nvSpPr>
        <p:spPr>
          <a:xfrm>
            <a:off x="6877878" y="887508"/>
            <a:ext cx="5314122" cy="5317538"/>
          </a:xfrm>
          <a:prstGeom prst="rect">
            <a:avLst/>
          </a:prstGeom>
        </p:spPr>
        <p:txBody>
          <a:bodyPr/>
          <a:lstStyle>
            <a:lvl1pPr marL="0" indent="0">
              <a:buNone/>
              <a:defRPr sz="1400">
                <a:solidFill>
                  <a:schemeClr val="tx1">
                    <a:lumMod val="65000"/>
                    <a:lumOff val="35000"/>
                  </a:schemeClr>
                </a:solidFill>
                <a:latin typeface="Roboto Condensed" pitchFamily="2" charset="0"/>
                <a:ea typeface="Roboto Condensed"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t-EE" dirty="0"/>
              <a:t>Foto, joonis või Jaan</a:t>
            </a:r>
          </a:p>
        </p:txBody>
      </p:sp>
      <p:sp>
        <p:nvSpPr>
          <p:cNvPr id="5"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
        <p:nvSpPr>
          <p:cNvPr id="6" name="Pealkiri 1"/>
          <p:cNvSpPr>
            <a:spLocks noGrp="1"/>
          </p:cNvSpPr>
          <p:nvPr>
            <p:ph type="ctrTitle" hasCustomPrompt="1"/>
          </p:nvPr>
        </p:nvSpPr>
        <p:spPr>
          <a:xfrm>
            <a:off x="669611" y="892110"/>
            <a:ext cx="5810017" cy="1638819"/>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pealkiri </a:t>
            </a:r>
            <a:br>
              <a:rPr lang="et-EE" dirty="0"/>
            </a:br>
            <a:r>
              <a:rPr lang="et-EE" dirty="0"/>
              <a:t>(võib ulatuda ka </a:t>
            </a:r>
            <a:br>
              <a:rPr lang="et-EE" dirty="0"/>
            </a:br>
            <a:r>
              <a:rPr lang="et-EE" dirty="0"/>
              <a:t>kolmele reale)</a:t>
            </a:r>
            <a:br>
              <a:rPr lang="et-EE" dirty="0"/>
            </a:br>
            <a:endParaRPr lang="et-EE" dirty="0"/>
          </a:p>
        </p:txBody>
      </p:sp>
      <p:sp>
        <p:nvSpPr>
          <p:cNvPr id="7" name="Teksti kohatäide 3"/>
          <p:cNvSpPr>
            <a:spLocks noGrp="1"/>
          </p:cNvSpPr>
          <p:nvPr>
            <p:ph type="body" sz="half" idx="2" hasCustomPrompt="1"/>
          </p:nvPr>
        </p:nvSpPr>
        <p:spPr>
          <a:xfrm>
            <a:off x="666368" y="2808514"/>
            <a:ext cx="5813260" cy="3418864"/>
          </a:xfrm>
          <a:prstGeom prst="rect">
            <a:avLst/>
          </a:prstGeom>
        </p:spPr>
        <p:txBody>
          <a:bodyPr/>
          <a:lstStyle>
            <a:lvl1pPr marL="0" indent="0">
              <a:buNone/>
              <a:defRPr sz="2400" baseline="0">
                <a:solidFill>
                  <a:schemeClr val="tx1">
                    <a:lumMod val="65000"/>
                    <a:lumOff val="35000"/>
                  </a:schemeClr>
                </a:solidFill>
                <a:latin typeface="Roboto Condensed"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dirty="0"/>
              <a:t>Sisutekst 24pt</a:t>
            </a:r>
          </a:p>
        </p:txBody>
      </p:sp>
    </p:spTree>
    <p:extLst>
      <p:ext uri="{BB962C8B-B14F-4D97-AF65-F5344CB8AC3E}">
        <p14:creationId xmlns:p14="http://schemas.microsoft.com/office/powerpoint/2010/main" val="32962558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4_Pildiallkirjaga pilt">
    <p:spTree>
      <p:nvGrpSpPr>
        <p:cNvPr id="1" name=""/>
        <p:cNvGrpSpPr/>
        <p:nvPr/>
      </p:nvGrpSpPr>
      <p:grpSpPr>
        <a:xfrm>
          <a:off x="0" y="0"/>
          <a:ext cx="0" cy="0"/>
          <a:chOff x="0" y="0"/>
          <a:chExt cx="0" cy="0"/>
        </a:xfrm>
      </p:grpSpPr>
      <p:sp>
        <p:nvSpPr>
          <p:cNvPr id="2" name="Pealkiri 1"/>
          <p:cNvSpPr>
            <a:spLocks noGrp="1"/>
          </p:cNvSpPr>
          <p:nvPr>
            <p:ph type="title" hasCustomPrompt="1"/>
          </p:nvPr>
        </p:nvSpPr>
        <p:spPr>
          <a:xfrm>
            <a:off x="666931" y="425671"/>
            <a:ext cx="10828383" cy="1206062"/>
          </a:xfrm>
          <a:prstGeom prst="rect">
            <a:avLst/>
          </a:prstGeom>
        </p:spPr>
        <p:txBody>
          <a:bodyPr anchor="t" anchorCtr="0"/>
          <a:lstStyle>
            <a:lvl1pPr algn="l">
              <a:defRPr sz="4000" baseline="0">
                <a:solidFill>
                  <a:srgbClr val="006EB5"/>
                </a:solidFill>
                <a:latin typeface="Roboto Condensed" pitchFamily="2" charset="0"/>
                <a:ea typeface="Roboto Condensed" pitchFamily="2" charset="0"/>
              </a:defRPr>
            </a:lvl1pPr>
          </a:lstStyle>
          <a:p>
            <a:r>
              <a:rPr lang="et-EE" dirty="0"/>
              <a:t>Slaidi</a:t>
            </a:r>
            <a:br>
              <a:rPr lang="et-EE" dirty="0"/>
            </a:br>
            <a:r>
              <a:rPr lang="et-EE" dirty="0"/>
              <a:t>pealkiri</a:t>
            </a:r>
          </a:p>
        </p:txBody>
      </p:sp>
      <p:sp>
        <p:nvSpPr>
          <p:cNvPr id="3" name="Pildi kohatäide 2"/>
          <p:cNvSpPr>
            <a:spLocks noGrp="1"/>
          </p:cNvSpPr>
          <p:nvPr>
            <p:ph type="pic" idx="1" hasCustomPrompt="1"/>
          </p:nvPr>
        </p:nvSpPr>
        <p:spPr>
          <a:xfrm>
            <a:off x="666931" y="1923395"/>
            <a:ext cx="10828384" cy="4524702"/>
          </a:xfrm>
          <a:prstGeom prst="rect">
            <a:avLst/>
          </a:prstGeom>
        </p:spPr>
        <p:txBody>
          <a:bodyPr/>
          <a:lstStyle>
            <a:lvl1pPr marL="0" indent="0">
              <a:buNone/>
              <a:defRPr sz="1400">
                <a:solidFill>
                  <a:schemeClr val="tx1">
                    <a:lumMod val="65000"/>
                    <a:lumOff val="35000"/>
                  </a:schemeClr>
                </a:solidFill>
                <a:latin typeface="Roboto Condensed" pitchFamily="2" charset="0"/>
                <a:ea typeface="Roboto Condensed"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t-EE" dirty="0"/>
              <a:t>Joonis</a:t>
            </a:r>
          </a:p>
        </p:txBody>
      </p:sp>
      <p:sp>
        <p:nvSpPr>
          <p:cNvPr id="4"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Tree>
    <p:extLst>
      <p:ext uri="{BB962C8B-B14F-4D97-AF65-F5344CB8AC3E}">
        <p14:creationId xmlns:p14="http://schemas.microsoft.com/office/powerpoint/2010/main" val="27538320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itelslaid">
    <p:spTree>
      <p:nvGrpSpPr>
        <p:cNvPr id="1" name=""/>
        <p:cNvGrpSpPr/>
        <p:nvPr/>
      </p:nvGrpSpPr>
      <p:grpSpPr>
        <a:xfrm>
          <a:off x="0" y="0"/>
          <a:ext cx="0" cy="0"/>
          <a:chOff x="0" y="0"/>
          <a:chExt cx="0" cy="0"/>
        </a:xfrm>
      </p:grpSpPr>
      <p:sp>
        <p:nvSpPr>
          <p:cNvPr id="2" name="Pealkiri 1"/>
          <p:cNvSpPr>
            <a:spLocks noGrp="1"/>
          </p:cNvSpPr>
          <p:nvPr>
            <p:ph type="ctrTitle" hasCustomPrompt="1"/>
          </p:nvPr>
        </p:nvSpPr>
        <p:spPr>
          <a:xfrm>
            <a:off x="669611" y="892110"/>
            <a:ext cx="10825704"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
        <p:nvSpPr>
          <p:cNvPr id="3" name="Alapealkiri 2"/>
          <p:cNvSpPr>
            <a:spLocks noGrp="1"/>
          </p:cNvSpPr>
          <p:nvPr>
            <p:ph type="subTitle" idx="1" hasCustomPrompt="1"/>
          </p:nvPr>
        </p:nvSpPr>
        <p:spPr>
          <a:xfrm>
            <a:off x="669610" y="2412746"/>
            <a:ext cx="10825704" cy="3710206"/>
          </a:xfrm>
          <a:prstGeom prst="rect">
            <a:avLst/>
          </a:prstGeom>
        </p:spPr>
        <p:txBody>
          <a:bodyPr/>
          <a:lstStyle>
            <a:lvl1pPr marL="0" indent="0" algn="l">
              <a:buNone/>
              <a:defRPr sz="3000" baseline="0">
                <a:solidFill>
                  <a:schemeClr val="tx1">
                    <a:lumMod val="65000"/>
                    <a:lumOff val="35000"/>
                  </a:schemeClr>
                </a:solidFill>
                <a:latin typeface="Roboto Condensed" pitchFamily="2" charset="0"/>
                <a:ea typeface="Roboto Condensed"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t-EE" dirty="0"/>
              <a:t>Sisutekst 30pt ühes tulbas</a:t>
            </a:r>
          </a:p>
        </p:txBody>
      </p:sp>
      <p:sp>
        <p:nvSpPr>
          <p:cNvPr id="12" name="Slaidinumbri kohatäide 6"/>
          <p:cNvSpPr>
            <a:spLocks noGrp="1"/>
          </p:cNvSpPr>
          <p:nvPr>
            <p:ph type="sldNum" sz="quarter" idx="12"/>
          </p:nvPr>
        </p:nvSpPr>
        <p:spPr>
          <a:xfrm>
            <a:off x="11506200" y="6243146"/>
            <a:ext cx="685800" cy="320619"/>
          </a:xfrm>
          <a:prstGeom prst="rect">
            <a:avLst/>
          </a:prstGeom>
        </p:spPr>
        <p:txBody>
          <a:bodyPr/>
          <a:lstStyle>
            <a:lvl1pPr>
              <a:defRPr sz="1200">
                <a:solidFill>
                  <a:schemeClr val="tx1">
                    <a:lumMod val="65000"/>
                    <a:lumOff val="35000"/>
                  </a:schemeClr>
                </a:solidFill>
                <a:latin typeface="Roboto Condensed" pitchFamily="2" charset="0"/>
                <a:ea typeface="Roboto Condensed" pitchFamily="2" charset="0"/>
              </a:defRPr>
            </a:lvl1pPr>
          </a:lstStyle>
          <a:p>
            <a:fld id="{55D3455C-CC93-40B7-810A-2FD3F67FB7F7}" type="slidenum">
              <a:rPr lang="et-EE" smtClean="0">
                <a:solidFill>
                  <a:prstClr val="black">
                    <a:lumMod val="65000"/>
                    <a:lumOff val="35000"/>
                  </a:prstClr>
                </a:solidFill>
                <a:cs typeface="Arial" charset="0"/>
              </a:rPr>
              <a:pPr/>
              <a:t>‹#›</a:t>
            </a:fld>
            <a:endParaRPr lang="et-EE" dirty="0">
              <a:solidFill>
                <a:prstClr val="black">
                  <a:lumMod val="65000"/>
                  <a:lumOff val="35000"/>
                </a:prstClr>
              </a:solidFill>
              <a:cs typeface="Arial" charset="0"/>
            </a:endParaRPr>
          </a:p>
        </p:txBody>
      </p:sp>
      <p:sp>
        <p:nvSpPr>
          <p:cNvPr id="5"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baseline="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Tree>
    <p:extLst>
      <p:ext uri="{BB962C8B-B14F-4D97-AF65-F5344CB8AC3E}">
        <p14:creationId xmlns:p14="http://schemas.microsoft.com/office/powerpoint/2010/main" val="1218164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theme" Target="../theme/theme3.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10" Type="http://schemas.openxmlformats.org/officeDocument/2006/relationships/image" Target="../media/image3.png"/><Relationship Id="rId4" Type="http://schemas.openxmlformats.org/officeDocument/2006/relationships/slideLayout" Target="../slideLayouts/slideLayout5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64.xml"/><Relationship Id="rId7" Type="http://schemas.openxmlformats.org/officeDocument/2006/relationships/image" Target="../media/image4.png"/><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theme" Target="../theme/theme5.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theme" Target="../theme/theme6.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image" Target="../media/image3.png"/><Relationship Id="rId5" Type="http://schemas.openxmlformats.org/officeDocument/2006/relationships/slideLayout" Target="../slideLayouts/slideLayout94.xml"/><Relationship Id="rId10" Type="http://schemas.openxmlformats.org/officeDocument/2006/relationships/theme" Target="../theme/theme7.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image" Target="../media/image3.png"/><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5" Type="http://schemas.openxmlformats.org/officeDocument/2006/relationships/slideLayout" Target="../slideLayouts/slideLayout116.xml"/><Relationship Id="rId10" Type="http://schemas.openxmlformats.org/officeDocument/2006/relationships/image" Target="../media/image3.png"/><Relationship Id="rId4" Type="http://schemas.openxmlformats.org/officeDocument/2006/relationships/slideLayout" Target="../slideLayouts/slideLayout115.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3888" y="658801"/>
            <a:ext cx="6119812" cy="969974"/>
          </a:xfrm>
          <a:prstGeom prst="rect">
            <a:avLst/>
          </a:prstGeom>
        </p:spPr>
        <p:txBody>
          <a:bodyPr vert="horz" lIns="0" tIns="0" rIns="0" bIns="0" rtlCol="0" anchor="t">
            <a:noAutofit/>
          </a:bodyPr>
          <a:lstStyle/>
          <a:p>
            <a:r>
              <a:rPr lang="en-US" dirty="0"/>
              <a:t>Click to edit</a:t>
            </a:r>
            <a:endParaRPr lang="en-GB" dirty="0"/>
          </a:p>
        </p:txBody>
      </p:sp>
      <p:sp>
        <p:nvSpPr>
          <p:cNvPr id="3" name="Text Placeholder 2"/>
          <p:cNvSpPr>
            <a:spLocks noGrp="1"/>
          </p:cNvSpPr>
          <p:nvPr>
            <p:ph type="body" idx="1"/>
          </p:nvPr>
        </p:nvSpPr>
        <p:spPr>
          <a:xfrm>
            <a:off x="623888" y="3428999"/>
            <a:ext cx="5472112" cy="3429001"/>
          </a:xfrm>
          <a:prstGeom prst="rect">
            <a:avLst/>
          </a:prstGeom>
        </p:spPr>
        <p:txBody>
          <a:bodyPr vert="horz" lIns="0" tIns="0" rIns="0" bIns="558000" rtlCol="0" anchor="b">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t-EE" dirty="0"/>
          </a:p>
          <a:p>
            <a:pPr lvl="5"/>
            <a:r>
              <a:rPr lang="et-EE" dirty="0" err="1"/>
              <a:t>Sixth</a:t>
            </a:r>
            <a:r>
              <a:rPr lang="et-EE" dirty="0"/>
              <a:t> </a:t>
            </a:r>
            <a:r>
              <a:rPr lang="et-EE" dirty="0" err="1"/>
              <a:t>level</a:t>
            </a:r>
            <a:endParaRPr lang="et-EE" dirty="0"/>
          </a:p>
          <a:p>
            <a:pPr lvl="6"/>
            <a:r>
              <a:rPr lang="et-EE" dirty="0" err="1"/>
              <a:t>Seventh</a:t>
            </a:r>
            <a:r>
              <a:rPr lang="et-EE" dirty="0"/>
              <a:t> </a:t>
            </a:r>
            <a:r>
              <a:rPr lang="et-EE" dirty="0" err="1"/>
              <a:t>level</a:t>
            </a:r>
            <a:endParaRPr lang="et-EE" dirty="0"/>
          </a:p>
          <a:p>
            <a:pPr lvl="7"/>
            <a:r>
              <a:rPr lang="et-EE" dirty="0" err="1"/>
              <a:t>Eighth</a:t>
            </a:r>
            <a:r>
              <a:rPr lang="et-EE" dirty="0"/>
              <a:t> </a:t>
            </a:r>
            <a:r>
              <a:rPr lang="et-EE" dirty="0" err="1"/>
              <a:t>level</a:t>
            </a:r>
            <a:endParaRPr lang="en-GB" dirty="0"/>
          </a:p>
        </p:txBody>
      </p:sp>
    </p:spTree>
    <p:extLst>
      <p:ext uri="{BB962C8B-B14F-4D97-AF65-F5344CB8AC3E}">
        <p14:creationId xmlns:p14="http://schemas.microsoft.com/office/powerpoint/2010/main" val="2668563260"/>
      </p:ext>
    </p:extLst>
  </p:cSld>
  <p:clrMap bg1="lt1" tx1="dk1" bg2="lt2" tx2="dk2" accent1="accent1" accent2="accent2" accent3="accent3" accent4="accent4" accent5="accent5" accent6="accent6" hlink="hlink" folHlink="folHlink"/>
  <p:sldLayoutIdLst>
    <p:sldLayoutId id="2147483662" r:id="rId1"/>
    <p:sldLayoutId id="2147483659" r:id="rId2"/>
    <p:sldLayoutId id="2147483658" r:id="rId3"/>
    <p:sldLayoutId id="2147483660" r:id="rId4"/>
    <p:sldLayoutId id="2147483665" r:id="rId5"/>
    <p:sldLayoutId id="2147483661" r:id="rId6"/>
    <p:sldLayoutId id="2147483668" r:id="rId7"/>
    <p:sldLayoutId id="2147483663" r:id="rId8"/>
    <p:sldLayoutId id="2147483666" r:id="rId9"/>
    <p:sldLayoutId id="2147483664" r:id="rId10"/>
    <p:sldLayoutId id="2147483667" r:id="rId11"/>
  </p:sldLayoutIdLst>
  <p:transition spd="slow">
    <p:push dir="u"/>
  </p:transition>
  <p:txStyles>
    <p:titleStyle>
      <a:lvl1pPr algn="l" defTabSz="914400" rtl="0" eaLnBrk="1" latinLnBrk="0" hangingPunct="1">
        <a:lnSpc>
          <a:spcPct val="100000"/>
        </a:lnSpc>
        <a:spcBef>
          <a:spcPct val="0"/>
        </a:spcBef>
        <a:buNone/>
        <a:defRPr sz="5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1pPr>
      <a:lvl2pPr marL="361950" indent="-180975"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2pPr>
      <a:lvl3pPr marL="542925" indent="-180975"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3pPr>
      <a:lvl4pPr marL="714375" indent="-171450"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4pPr>
      <a:lvl5pPr marL="895350" indent="-180975"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5pPr>
      <a:lvl6pPr marL="1076325" indent="-180975"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6pPr>
      <a:lvl7pPr marL="1257300" indent="-180975"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7pPr>
      <a:lvl8pPr marL="1438275" indent="-180975"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66" userDrawn="1">
          <p15:clr>
            <a:srgbClr val="F26B43"/>
          </p15:clr>
        </p15:guide>
        <p15:guide id="4" pos="7514" userDrawn="1">
          <p15:clr>
            <a:srgbClr val="F26B43"/>
          </p15:clr>
        </p15:guide>
        <p15:guide id="5" orient="horz" pos="3929" userDrawn="1">
          <p15:clr>
            <a:srgbClr val="F26B43"/>
          </p15:clr>
        </p15:guide>
        <p15:guide id="6" pos="393" userDrawn="1">
          <p15:clr>
            <a:srgbClr val="F26B43"/>
          </p15:clr>
        </p15:guide>
        <p15:guide id="7" pos="4248" userDrawn="1">
          <p15:clr>
            <a:srgbClr val="F26B43"/>
          </p15:clr>
        </p15:guide>
        <p15:guide id="8" pos="3432" userDrawn="1">
          <p15:clr>
            <a:srgbClr val="F26B43"/>
          </p15:clr>
        </p15:guide>
        <p15:guide id="9" pos="5155" userDrawn="1">
          <p15:clr>
            <a:srgbClr val="F26B43"/>
          </p15:clr>
        </p15:guide>
        <p15:guide id="10" pos="2525" userDrawn="1">
          <p15:clr>
            <a:srgbClr val="F26B43"/>
          </p15:clr>
        </p15:guide>
        <p15:guide id="11" orient="horz" pos="1026" userDrawn="1">
          <p15:clr>
            <a:srgbClr val="F26B43"/>
          </p15:clr>
        </p15:guide>
        <p15:guide id="12" orient="horz" pos="1434" userDrawn="1">
          <p15:clr>
            <a:srgbClr val="F26B43"/>
          </p15:clr>
        </p15:guide>
        <p15:guide id="13" orient="horz" pos="41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3888" y="658801"/>
            <a:ext cx="6119812" cy="969974"/>
          </a:xfrm>
          <a:prstGeom prst="rect">
            <a:avLst/>
          </a:prstGeom>
        </p:spPr>
        <p:txBody>
          <a:bodyPr vert="horz" lIns="0" tIns="0" rIns="0" bIns="0" rtlCol="0" anchor="t">
            <a:noAutofit/>
          </a:bodyPr>
          <a:lstStyle/>
          <a:p>
            <a:r>
              <a:rPr lang="en-US" dirty="0"/>
              <a:t>Click to edit</a:t>
            </a:r>
            <a:endParaRPr lang="en-GB" dirty="0"/>
          </a:p>
        </p:txBody>
      </p:sp>
      <p:sp>
        <p:nvSpPr>
          <p:cNvPr id="3" name="Text Placeholder 2"/>
          <p:cNvSpPr>
            <a:spLocks noGrp="1"/>
          </p:cNvSpPr>
          <p:nvPr>
            <p:ph type="body" idx="1"/>
          </p:nvPr>
        </p:nvSpPr>
        <p:spPr>
          <a:xfrm>
            <a:off x="623888" y="3428999"/>
            <a:ext cx="5472112" cy="3429001"/>
          </a:xfrm>
          <a:prstGeom prst="rect">
            <a:avLst/>
          </a:prstGeom>
        </p:spPr>
        <p:txBody>
          <a:bodyPr vert="horz" lIns="0" tIns="0" rIns="0" bIns="558000" rtlCol="0" anchor="b">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t-EE" dirty="0"/>
          </a:p>
          <a:p>
            <a:pPr lvl="5"/>
            <a:r>
              <a:rPr lang="et-EE" dirty="0" err="1"/>
              <a:t>Sixth</a:t>
            </a:r>
            <a:r>
              <a:rPr lang="et-EE" dirty="0"/>
              <a:t> </a:t>
            </a:r>
            <a:r>
              <a:rPr lang="et-EE" dirty="0" err="1"/>
              <a:t>level</a:t>
            </a:r>
            <a:endParaRPr lang="et-EE" dirty="0"/>
          </a:p>
          <a:p>
            <a:pPr lvl="6"/>
            <a:r>
              <a:rPr lang="et-EE" dirty="0" err="1"/>
              <a:t>Seventh</a:t>
            </a:r>
            <a:r>
              <a:rPr lang="et-EE" dirty="0"/>
              <a:t> </a:t>
            </a:r>
            <a:r>
              <a:rPr lang="et-EE" dirty="0" err="1"/>
              <a:t>level</a:t>
            </a:r>
            <a:endParaRPr lang="et-EE" dirty="0"/>
          </a:p>
          <a:p>
            <a:pPr lvl="7"/>
            <a:r>
              <a:rPr lang="et-EE" dirty="0" err="1"/>
              <a:t>Eighth</a:t>
            </a:r>
            <a:r>
              <a:rPr lang="et-EE" dirty="0"/>
              <a:t> </a:t>
            </a:r>
            <a:r>
              <a:rPr lang="et-EE" dirty="0" err="1"/>
              <a:t>level</a:t>
            </a:r>
            <a:endParaRPr lang="en-GB" dirty="0"/>
          </a:p>
        </p:txBody>
      </p:sp>
    </p:spTree>
    <p:extLst>
      <p:ext uri="{BB962C8B-B14F-4D97-AF65-F5344CB8AC3E}">
        <p14:creationId xmlns:p14="http://schemas.microsoft.com/office/powerpoint/2010/main" val="199574023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1" r:id="rId21"/>
    <p:sldLayoutId id="2147483692" r:id="rId22"/>
    <p:sldLayoutId id="2147483693" r:id="rId23"/>
    <p:sldLayoutId id="2147483694" r:id="rId24"/>
    <p:sldLayoutId id="2147483695" r:id="rId25"/>
  </p:sldLayoutIdLst>
  <p:transition spd="slow">
    <p:push dir="u"/>
  </p:transition>
  <p:txStyles>
    <p:titleStyle>
      <a:lvl1pPr algn="l" defTabSz="914400" rtl="0" eaLnBrk="1" latinLnBrk="0" hangingPunct="1">
        <a:lnSpc>
          <a:spcPct val="100000"/>
        </a:lnSpc>
        <a:spcBef>
          <a:spcPct val="0"/>
        </a:spcBef>
        <a:buNone/>
        <a:defRPr sz="5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1pPr>
      <a:lvl2pPr marL="361950" indent="-180975"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2pPr>
      <a:lvl3pPr marL="542925" indent="-180975"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3pPr>
      <a:lvl4pPr marL="714375" indent="-171450"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4pPr>
      <a:lvl5pPr marL="895350" indent="-180975"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5pPr>
      <a:lvl6pPr marL="1076325" indent="-180975"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6pPr>
      <a:lvl7pPr marL="1257300" indent="-180975"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7pPr>
      <a:lvl8pPr marL="1438275" indent="-180975"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66">
          <p15:clr>
            <a:srgbClr val="F26B43"/>
          </p15:clr>
        </p15:guide>
        <p15:guide id="4" pos="7514">
          <p15:clr>
            <a:srgbClr val="F26B43"/>
          </p15:clr>
        </p15:guide>
        <p15:guide id="5" orient="horz" pos="3929">
          <p15:clr>
            <a:srgbClr val="F26B43"/>
          </p15:clr>
        </p15:guide>
        <p15:guide id="6" pos="393">
          <p15:clr>
            <a:srgbClr val="F26B43"/>
          </p15:clr>
        </p15:guide>
        <p15:guide id="7" pos="4248">
          <p15:clr>
            <a:srgbClr val="F26B43"/>
          </p15:clr>
        </p15:guide>
        <p15:guide id="8" pos="3432">
          <p15:clr>
            <a:srgbClr val="F26B43"/>
          </p15:clr>
        </p15:guide>
        <p15:guide id="9" pos="5155">
          <p15:clr>
            <a:srgbClr val="F26B43"/>
          </p15:clr>
        </p15:guide>
        <p15:guide id="10" pos="2525">
          <p15:clr>
            <a:srgbClr val="F26B43"/>
          </p15:clr>
        </p15:guide>
        <p15:guide id="11" orient="horz" pos="1026">
          <p15:clr>
            <a:srgbClr val="F26B43"/>
          </p15:clr>
        </p15:guide>
        <p15:guide id="12" orient="horz" pos="1434">
          <p15:clr>
            <a:srgbClr val="F26B43"/>
          </p15:clr>
        </p15:guide>
        <p15:guide id="13" orient="horz" pos="414">
          <p15:clr>
            <a:srgbClr val="F26B43"/>
          </p15:clr>
        </p15:guide>
        <p15:guide id="14" pos="728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FFFF"/>
            </a:gs>
            <a:gs pos="50000">
              <a:srgbClr val="FBFBFB"/>
            </a:gs>
            <a:gs pos="100000">
              <a:srgbClr val="D0D0D0"/>
            </a:gs>
          </a:gsLst>
          <a:lin ang="54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775" y="1825625"/>
            <a:ext cx="102330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cs typeface="+mn-cs"/>
              </a:defRPr>
            </a:lvl1pPr>
          </a:lstStyle>
          <a:p>
            <a:pPr>
              <a:defRPr/>
            </a:pPr>
            <a:fld id="{78DF2288-D876-499F-9AB4-274A4FE18508}" type="datetimeFigureOut">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22.11.2021</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cs typeface="+mn-cs"/>
              </a:defRPr>
            </a:lvl1pPr>
          </a:lstStyle>
          <a:p>
            <a:pPr>
              <a:defRPr/>
            </a:pPr>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cs typeface="+mn-cs"/>
              </a:defRPr>
            </a:lvl1pPr>
          </a:lstStyle>
          <a:p>
            <a:pPr>
              <a:defRPr/>
            </a:pPr>
            <a:fld id="{8A88BE6B-1EEF-47F0-9CC7-2D5720E9A33E}" type="slidenum">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Tree>
    <p:extLst>
      <p:ext uri="{BB962C8B-B14F-4D97-AF65-F5344CB8AC3E}">
        <p14:creationId xmlns:p14="http://schemas.microsoft.com/office/powerpoint/2010/main" val="33507409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rtl="0" eaLnBrk="0" fontAlgn="base" hangingPunct="0">
        <a:lnSpc>
          <a:spcPct val="90000"/>
        </a:lnSpc>
        <a:spcBef>
          <a:spcPct val="0"/>
        </a:spcBef>
        <a:spcAft>
          <a:spcPct val="0"/>
        </a:spcAft>
        <a:defRPr sz="540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vl2pPr algn="l" rtl="0" eaLnBrk="0" fontAlgn="base" hangingPunct="0">
        <a:lnSpc>
          <a:spcPct val="90000"/>
        </a:lnSpc>
        <a:spcBef>
          <a:spcPct val="0"/>
        </a:spcBef>
        <a:spcAft>
          <a:spcPct val="0"/>
        </a:spcAft>
        <a:defRPr sz="5400">
          <a:solidFill>
            <a:schemeClr val="tx1"/>
          </a:solidFill>
          <a:latin typeface="Corbel" pitchFamily="34" charset="0"/>
        </a:defRPr>
      </a:lvl2pPr>
      <a:lvl3pPr algn="l" rtl="0" eaLnBrk="0" fontAlgn="base" hangingPunct="0">
        <a:lnSpc>
          <a:spcPct val="90000"/>
        </a:lnSpc>
        <a:spcBef>
          <a:spcPct val="0"/>
        </a:spcBef>
        <a:spcAft>
          <a:spcPct val="0"/>
        </a:spcAft>
        <a:defRPr sz="5400">
          <a:solidFill>
            <a:schemeClr val="tx1"/>
          </a:solidFill>
          <a:latin typeface="Corbel" pitchFamily="34" charset="0"/>
        </a:defRPr>
      </a:lvl3pPr>
      <a:lvl4pPr algn="l" rtl="0" eaLnBrk="0" fontAlgn="base" hangingPunct="0">
        <a:lnSpc>
          <a:spcPct val="90000"/>
        </a:lnSpc>
        <a:spcBef>
          <a:spcPct val="0"/>
        </a:spcBef>
        <a:spcAft>
          <a:spcPct val="0"/>
        </a:spcAft>
        <a:defRPr sz="5400">
          <a:solidFill>
            <a:schemeClr val="tx1"/>
          </a:solidFill>
          <a:latin typeface="Corbel" pitchFamily="34" charset="0"/>
        </a:defRPr>
      </a:lvl4pPr>
      <a:lvl5pPr algn="l" rtl="0" eaLnBrk="0" fontAlgn="base" hangingPunct="0">
        <a:lnSpc>
          <a:spcPct val="90000"/>
        </a:lnSpc>
        <a:spcBef>
          <a:spcPct val="0"/>
        </a:spcBef>
        <a:spcAft>
          <a:spcPct val="0"/>
        </a:spcAft>
        <a:defRPr sz="5400">
          <a:solidFill>
            <a:schemeClr val="tx1"/>
          </a:solidFill>
          <a:latin typeface="Corbel" pitchFamily="34" charset="0"/>
        </a:defRPr>
      </a:lvl5pPr>
      <a:lvl6pPr marL="457200" algn="l" rtl="0" fontAlgn="base">
        <a:lnSpc>
          <a:spcPct val="90000"/>
        </a:lnSpc>
        <a:spcBef>
          <a:spcPct val="0"/>
        </a:spcBef>
        <a:spcAft>
          <a:spcPct val="0"/>
        </a:spcAft>
        <a:defRPr sz="5400">
          <a:solidFill>
            <a:schemeClr val="tx1"/>
          </a:solidFill>
          <a:latin typeface="Corbel" pitchFamily="34" charset="0"/>
        </a:defRPr>
      </a:lvl6pPr>
      <a:lvl7pPr marL="914400" algn="l" rtl="0" fontAlgn="base">
        <a:lnSpc>
          <a:spcPct val="90000"/>
        </a:lnSpc>
        <a:spcBef>
          <a:spcPct val="0"/>
        </a:spcBef>
        <a:spcAft>
          <a:spcPct val="0"/>
        </a:spcAft>
        <a:defRPr sz="5400">
          <a:solidFill>
            <a:schemeClr val="tx1"/>
          </a:solidFill>
          <a:latin typeface="Corbel" pitchFamily="34" charset="0"/>
        </a:defRPr>
      </a:lvl7pPr>
      <a:lvl8pPr marL="1371600" algn="l" rtl="0" fontAlgn="base">
        <a:lnSpc>
          <a:spcPct val="90000"/>
        </a:lnSpc>
        <a:spcBef>
          <a:spcPct val="0"/>
        </a:spcBef>
        <a:spcAft>
          <a:spcPct val="0"/>
        </a:spcAft>
        <a:defRPr sz="5400">
          <a:solidFill>
            <a:schemeClr val="tx1"/>
          </a:solidFill>
          <a:latin typeface="Corbel" pitchFamily="34" charset="0"/>
        </a:defRPr>
      </a:lvl8pPr>
      <a:lvl9pPr marL="1828800" algn="l" rtl="0" fontAlgn="base">
        <a:lnSpc>
          <a:spcPct val="90000"/>
        </a:lnSpc>
        <a:spcBef>
          <a:spcPct val="0"/>
        </a:spcBef>
        <a:spcAft>
          <a:spcPct val="0"/>
        </a:spcAft>
        <a:defRPr sz="5400">
          <a:solidFill>
            <a:schemeClr val="tx1"/>
          </a:solidFill>
          <a:latin typeface="Corbel"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1144" y="235911"/>
            <a:ext cx="1538701" cy="561149"/>
          </a:xfrm>
          <a:prstGeom prst="rect">
            <a:avLst/>
          </a:prstGeom>
        </p:spPr>
      </p:pic>
    </p:spTree>
    <p:extLst>
      <p:ext uri="{BB962C8B-B14F-4D97-AF65-F5344CB8AC3E}">
        <p14:creationId xmlns:p14="http://schemas.microsoft.com/office/powerpoint/2010/main" val="88708897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7"/>
          <p:cNvSpPr/>
          <p:nvPr userDrawn="1"/>
        </p:nvSpPr>
        <p:spPr>
          <a:xfrm>
            <a:off x="0" y="-2"/>
            <a:ext cx="12192000" cy="6858001"/>
          </a:xfrm>
          <a:prstGeom prst="rect">
            <a:avLst/>
          </a:prstGeom>
          <a:solidFill>
            <a:srgbClr val="006E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solidFill>
                <a:prstClr val="white"/>
              </a:solidFill>
            </a:endParaRPr>
          </a:p>
        </p:txBody>
      </p:sp>
      <p:pic>
        <p:nvPicPr>
          <p:cNvPr id="2" name="Picture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00806" y="414259"/>
            <a:ext cx="2688281" cy="980391"/>
          </a:xfrm>
          <a:prstGeom prst="rect">
            <a:avLst/>
          </a:prstGeom>
        </p:spPr>
      </p:pic>
      <p:pic>
        <p:nvPicPr>
          <p:cNvPr id="6" name="Picture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0" y="6568033"/>
            <a:ext cx="12192000" cy="303027"/>
          </a:xfrm>
          <a:prstGeom prst="rect">
            <a:avLst/>
          </a:prstGeom>
        </p:spPr>
      </p:pic>
    </p:spTree>
    <p:extLst>
      <p:ext uri="{BB962C8B-B14F-4D97-AF65-F5344CB8AC3E}">
        <p14:creationId xmlns:p14="http://schemas.microsoft.com/office/powerpoint/2010/main" val="246645870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FFFF"/>
            </a:gs>
            <a:gs pos="50000">
              <a:srgbClr val="FBFBFB"/>
            </a:gs>
            <a:gs pos="100000">
              <a:srgbClr val="D0D0D0"/>
            </a:gs>
          </a:gsLst>
          <a:lin ang="54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775" y="1825625"/>
            <a:ext cx="102330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cs typeface="+mn-cs"/>
              </a:defRPr>
            </a:lvl1pPr>
          </a:lstStyle>
          <a:p>
            <a:pPr>
              <a:defRPr/>
            </a:pPr>
            <a:fld id="{78DF2288-D876-499F-9AB4-274A4FE18508}" type="datetimeFigureOut">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22.11.2021</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cs typeface="+mn-cs"/>
              </a:defRPr>
            </a:lvl1pPr>
          </a:lstStyle>
          <a:p>
            <a:pPr>
              <a:defRPr/>
            </a:pPr>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cs typeface="+mn-cs"/>
              </a:defRPr>
            </a:lvl1pPr>
          </a:lstStyle>
          <a:p>
            <a:pPr>
              <a:defRPr/>
            </a:pPr>
            <a:fld id="{8A88BE6B-1EEF-47F0-9CC7-2D5720E9A33E}" type="slidenum">
              <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rPr>
              <a:pPr>
                <a:defRPr/>
              </a:pPr>
              <a:t>‹#›</a:t>
            </a:fld>
            <a:endParaRPr lang="et-EE">
              <a:gradFill flip="none" rotWithShape="1">
                <a:gsLst>
                  <a:gs pos="28000">
                    <a:prstClr val="black">
                      <a:lumMod val="93000"/>
                    </a:prstClr>
                  </a:gs>
                  <a:gs pos="0">
                    <a:prstClr val="white">
                      <a:lumMod val="38000"/>
                      <a:lumOff val="62000"/>
                    </a:prstClr>
                  </a:gs>
                  <a:gs pos="100000">
                    <a:srgbClr val="455F51">
                      <a:lumMod val="0"/>
                      <a:lumOff val="100000"/>
                    </a:srgbClr>
                  </a:gs>
                </a:gsLst>
                <a:lin ang="5400000" scaled="1"/>
                <a:tileRect/>
              </a:gradFill>
            </a:endParaRPr>
          </a:p>
        </p:txBody>
      </p:sp>
    </p:spTree>
    <p:extLst>
      <p:ext uri="{BB962C8B-B14F-4D97-AF65-F5344CB8AC3E}">
        <p14:creationId xmlns:p14="http://schemas.microsoft.com/office/powerpoint/2010/main" val="4703628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874" r:id="rId20"/>
    <p:sldLayoutId id="2147483875" r:id="rId21"/>
    <p:sldLayoutId id="2147483876" r:id="rId22"/>
    <p:sldLayoutId id="2147483877" r:id="rId23"/>
  </p:sldLayoutIdLst>
  <p:txStyles>
    <p:titleStyle>
      <a:lvl1pPr algn="l" rtl="0" eaLnBrk="0" fontAlgn="base" hangingPunct="0">
        <a:lnSpc>
          <a:spcPct val="90000"/>
        </a:lnSpc>
        <a:spcBef>
          <a:spcPct val="0"/>
        </a:spcBef>
        <a:spcAft>
          <a:spcPct val="0"/>
        </a:spcAft>
        <a:defRPr sz="540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vl2pPr algn="l" rtl="0" eaLnBrk="0" fontAlgn="base" hangingPunct="0">
        <a:lnSpc>
          <a:spcPct val="90000"/>
        </a:lnSpc>
        <a:spcBef>
          <a:spcPct val="0"/>
        </a:spcBef>
        <a:spcAft>
          <a:spcPct val="0"/>
        </a:spcAft>
        <a:defRPr sz="5400">
          <a:solidFill>
            <a:schemeClr val="tx1"/>
          </a:solidFill>
          <a:latin typeface="Corbel" pitchFamily="34" charset="0"/>
        </a:defRPr>
      </a:lvl2pPr>
      <a:lvl3pPr algn="l" rtl="0" eaLnBrk="0" fontAlgn="base" hangingPunct="0">
        <a:lnSpc>
          <a:spcPct val="90000"/>
        </a:lnSpc>
        <a:spcBef>
          <a:spcPct val="0"/>
        </a:spcBef>
        <a:spcAft>
          <a:spcPct val="0"/>
        </a:spcAft>
        <a:defRPr sz="5400">
          <a:solidFill>
            <a:schemeClr val="tx1"/>
          </a:solidFill>
          <a:latin typeface="Corbel" pitchFamily="34" charset="0"/>
        </a:defRPr>
      </a:lvl3pPr>
      <a:lvl4pPr algn="l" rtl="0" eaLnBrk="0" fontAlgn="base" hangingPunct="0">
        <a:lnSpc>
          <a:spcPct val="90000"/>
        </a:lnSpc>
        <a:spcBef>
          <a:spcPct val="0"/>
        </a:spcBef>
        <a:spcAft>
          <a:spcPct val="0"/>
        </a:spcAft>
        <a:defRPr sz="5400">
          <a:solidFill>
            <a:schemeClr val="tx1"/>
          </a:solidFill>
          <a:latin typeface="Corbel" pitchFamily="34" charset="0"/>
        </a:defRPr>
      </a:lvl4pPr>
      <a:lvl5pPr algn="l" rtl="0" eaLnBrk="0" fontAlgn="base" hangingPunct="0">
        <a:lnSpc>
          <a:spcPct val="90000"/>
        </a:lnSpc>
        <a:spcBef>
          <a:spcPct val="0"/>
        </a:spcBef>
        <a:spcAft>
          <a:spcPct val="0"/>
        </a:spcAft>
        <a:defRPr sz="5400">
          <a:solidFill>
            <a:schemeClr val="tx1"/>
          </a:solidFill>
          <a:latin typeface="Corbel" pitchFamily="34" charset="0"/>
        </a:defRPr>
      </a:lvl5pPr>
      <a:lvl6pPr marL="457200" algn="l" rtl="0" fontAlgn="base">
        <a:lnSpc>
          <a:spcPct val="90000"/>
        </a:lnSpc>
        <a:spcBef>
          <a:spcPct val="0"/>
        </a:spcBef>
        <a:spcAft>
          <a:spcPct val="0"/>
        </a:spcAft>
        <a:defRPr sz="5400">
          <a:solidFill>
            <a:schemeClr val="tx1"/>
          </a:solidFill>
          <a:latin typeface="Corbel" pitchFamily="34" charset="0"/>
        </a:defRPr>
      </a:lvl6pPr>
      <a:lvl7pPr marL="914400" algn="l" rtl="0" fontAlgn="base">
        <a:lnSpc>
          <a:spcPct val="90000"/>
        </a:lnSpc>
        <a:spcBef>
          <a:spcPct val="0"/>
        </a:spcBef>
        <a:spcAft>
          <a:spcPct val="0"/>
        </a:spcAft>
        <a:defRPr sz="5400">
          <a:solidFill>
            <a:schemeClr val="tx1"/>
          </a:solidFill>
          <a:latin typeface="Corbel" pitchFamily="34" charset="0"/>
        </a:defRPr>
      </a:lvl7pPr>
      <a:lvl8pPr marL="1371600" algn="l" rtl="0" fontAlgn="base">
        <a:lnSpc>
          <a:spcPct val="90000"/>
        </a:lnSpc>
        <a:spcBef>
          <a:spcPct val="0"/>
        </a:spcBef>
        <a:spcAft>
          <a:spcPct val="0"/>
        </a:spcAft>
        <a:defRPr sz="5400">
          <a:solidFill>
            <a:schemeClr val="tx1"/>
          </a:solidFill>
          <a:latin typeface="Corbel" pitchFamily="34" charset="0"/>
        </a:defRPr>
      </a:lvl8pPr>
      <a:lvl9pPr marL="1828800" algn="l" rtl="0" fontAlgn="base">
        <a:lnSpc>
          <a:spcPct val="90000"/>
        </a:lnSpc>
        <a:spcBef>
          <a:spcPct val="0"/>
        </a:spcBef>
        <a:spcAft>
          <a:spcPct val="0"/>
        </a:spcAft>
        <a:defRPr sz="5400">
          <a:solidFill>
            <a:schemeClr val="tx1"/>
          </a:solidFill>
          <a:latin typeface="Corbel"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1144" y="235911"/>
            <a:ext cx="1538701" cy="561149"/>
          </a:xfrm>
          <a:prstGeom prst="rect">
            <a:avLst/>
          </a:prstGeom>
        </p:spPr>
      </p:pic>
    </p:spTree>
    <p:extLst>
      <p:ext uri="{BB962C8B-B14F-4D97-AF65-F5344CB8AC3E}">
        <p14:creationId xmlns:p14="http://schemas.microsoft.com/office/powerpoint/2010/main" val="2597138439"/>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31144" y="235911"/>
            <a:ext cx="1538701" cy="561149"/>
          </a:xfrm>
          <a:prstGeom prst="rect">
            <a:avLst/>
          </a:prstGeom>
        </p:spPr>
      </p:pic>
    </p:spTree>
    <p:extLst>
      <p:ext uri="{BB962C8B-B14F-4D97-AF65-F5344CB8AC3E}">
        <p14:creationId xmlns:p14="http://schemas.microsoft.com/office/powerpoint/2010/main" val="32747129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1144" y="235911"/>
            <a:ext cx="1538701" cy="561149"/>
          </a:xfrm>
          <a:prstGeom prst="rect">
            <a:avLst/>
          </a:prstGeom>
        </p:spPr>
      </p:pic>
    </p:spTree>
    <p:extLst>
      <p:ext uri="{BB962C8B-B14F-4D97-AF65-F5344CB8AC3E}">
        <p14:creationId xmlns:p14="http://schemas.microsoft.com/office/powerpoint/2010/main" val="3476104364"/>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37.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8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8.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9.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5.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5.xml"/><Relationship Id="rId5" Type="http://schemas.openxmlformats.org/officeDocument/2006/relationships/image" Target="../media/image33.jpe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7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00.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65.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4.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soomeelu.files.wordpress.com/2015/05/by-kaarel-mikkin1-e1399544058966.jpg"/>
          <p:cNvPicPr>
            <a:picLocks noChangeAspect="1" noChangeArrowheads="1"/>
          </p:cNvPicPr>
          <p:nvPr/>
        </p:nvPicPr>
        <p:blipFill>
          <a:blip r:embed="rId3" cstate="print"/>
          <a:srcRect/>
          <a:stretch>
            <a:fillRect/>
          </a:stretch>
        </p:blipFill>
        <p:spPr bwMode="auto">
          <a:xfrm>
            <a:off x="0" y="-219364"/>
            <a:ext cx="12192000" cy="8376081"/>
          </a:xfrm>
          <a:prstGeom prst="rect">
            <a:avLst/>
          </a:prstGeom>
          <a:noFill/>
        </p:spPr>
      </p:pic>
      <p:pic>
        <p:nvPicPr>
          <p:cNvPr id="8" name="Picture 2" descr="Estonian Tax and Customs Board"/>
          <p:cNvPicPr>
            <a:picLocks noChangeAspect="1" noChangeArrowheads="1"/>
          </p:cNvPicPr>
          <p:nvPr/>
        </p:nvPicPr>
        <p:blipFill>
          <a:blip r:embed="rId4" cstate="print"/>
          <a:srcRect/>
          <a:stretch>
            <a:fillRect/>
          </a:stretch>
        </p:blipFill>
        <p:spPr bwMode="auto">
          <a:xfrm>
            <a:off x="439354" y="545222"/>
            <a:ext cx="3507328" cy="964214"/>
          </a:xfrm>
          <a:prstGeom prst="rect">
            <a:avLst/>
          </a:prstGeom>
          <a:noFill/>
        </p:spPr>
      </p:pic>
      <p:sp>
        <p:nvSpPr>
          <p:cNvPr id="4" name="Subtitle 2"/>
          <p:cNvSpPr>
            <a:spLocks noGrp="1"/>
          </p:cNvSpPr>
          <p:nvPr>
            <p:ph type="subTitle" idx="1"/>
          </p:nvPr>
        </p:nvSpPr>
        <p:spPr>
          <a:xfrm>
            <a:off x="7394027" y="5722007"/>
            <a:ext cx="4572000" cy="1008993"/>
          </a:xfrm>
        </p:spPr>
        <p:txBody>
          <a:bodyPr>
            <a:normAutofit/>
          </a:bodyPr>
          <a:lstStyle/>
          <a:p>
            <a:pPr eaLnBrk="1" fontAlgn="auto" hangingPunct="1">
              <a:spcAft>
                <a:spcPts val="0"/>
              </a:spcAft>
              <a:buFont typeface="Arial" panose="020B0604020202020204" pitchFamily="34" charset="0"/>
              <a:buNone/>
              <a:defRPr/>
            </a:pPr>
            <a:r>
              <a:rPr lang="et-EE" dirty="0">
                <a:solidFill>
                  <a:schemeClr val="bg1"/>
                </a:solidFill>
                <a:latin typeface="Tahoma" panose="020B0604030504040204" pitchFamily="34" charset="0"/>
                <a:ea typeface="Tahoma" panose="020B0604030504040204" pitchFamily="34" charset="0"/>
                <a:cs typeface="Tahoma" panose="020B0604030504040204" pitchFamily="34" charset="0"/>
              </a:rPr>
              <a:t>Rivo Reitmann</a:t>
            </a:r>
          </a:p>
          <a:p>
            <a:pPr eaLnBrk="1" fontAlgn="auto" hangingPunct="1">
              <a:spcAft>
                <a:spcPts val="0"/>
              </a:spcAft>
              <a:defRPr/>
            </a:pPr>
            <a:r>
              <a:rPr lang="en-US" sz="2200" dirty="0">
                <a:solidFill>
                  <a:schemeClr val="bg1"/>
                </a:solidFill>
                <a:latin typeface="Tahoma" panose="020B0604030504040204" pitchFamily="34" charset="0"/>
                <a:ea typeface="Tahoma" panose="020B0604030504040204" pitchFamily="34" charset="0"/>
                <a:cs typeface="Tahoma" panose="020B0604030504040204" pitchFamily="34" charset="0"/>
              </a:rPr>
              <a:t>Deputy Director General </a:t>
            </a:r>
            <a:endParaRPr lang="et-EE" sz="2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Title 2"/>
          <p:cNvSpPr txBox="1">
            <a:spLocks/>
          </p:cNvSpPr>
          <p:nvPr/>
        </p:nvSpPr>
        <p:spPr>
          <a:xfrm>
            <a:off x="439354" y="3841140"/>
            <a:ext cx="5472112" cy="3274256"/>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500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5000" b="0" i="0" u="none" strike="noStrike" kern="1200" cap="none" spc="0" normalizeH="0" baseline="0" noProof="0" dirty="0">
              <a:ln>
                <a:noFill/>
              </a:ln>
              <a:solidFill>
                <a:srgbClr val="FFFFFF"/>
              </a:solidFill>
              <a:effectLst/>
              <a:uLnTx/>
              <a:uFillTx/>
              <a:latin typeface="Aino Headline"/>
              <a:ea typeface="+mj-ea"/>
              <a:cs typeface="+mj-cs"/>
            </a:endParaRPr>
          </a:p>
        </p:txBody>
      </p:sp>
      <p:sp>
        <p:nvSpPr>
          <p:cNvPr id="2" name="Rectangle 1"/>
          <p:cNvSpPr/>
          <p:nvPr/>
        </p:nvSpPr>
        <p:spPr>
          <a:xfrm>
            <a:off x="252845" y="2164519"/>
            <a:ext cx="5805055" cy="3170099"/>
          </a:xfrm>
          <a:prstGeom prst="rect">
            <a:avLst/>
          </a:prstGeom>
        </p:spPr>
        <p:txBody>
          <a:bodyPr wrap="square">
            <a:spAutoFit/>
          </a:bodyPr>
          <a:lstStyle/>
          <a:p>
            <a:r>
              <a:rPr lang="en-US" sz="5000" dirty="0">
                <a:solidFill>
                  <a:schemeClr val="bg1"/>
                </a:solidFill>
                <a:latin typeface="+mj-lt"/>
                <a:ea typeface="+mj-ea"/>
                <a:cs typeface="+mj-cs"/>
              </a:rPr>
              <a:t>Tax Administration and Digitalization: </a:t>
            </a:r>
            <a:endParaRPr lang="et-EE" sz="5000" dirty="0">
              <a:solidFill>
                <a:schemeClr val="bg1"/>
              </a:solidFill>
              <a:latin typeface="+mj-lt"/>
              <a:ea typeface="+mj-ea"/>
              <a:cs typeface="+mj-cs"/>
            </a:endParaRPr>
          </a:p>
          <a:p>
            <a:r>
              <a:rPr lang="en-US" sz="5000" dirty="0">
                <a:solidFill>
                  <a:schemeClr val="bg1"/>
                </a:solidFill>
                <a:latin typeface="+mj-lt"/>
                <a:ea typeface="+mj-ea"/>
                <a:cs typeface="+mj-cs"/>
              </a:rPr>
              <a:t>The Estonian Experience</a:t>
            </a:r>
            <a:endParaRPr lang="et-EE" sz="5000" dirty="0">
              <a:solidFill>
                <a:schemeClr val="bg1"/>
              </a:solidFill>
              <a:latin typeface="+mj-lt"/>
              <a:ea typeface="+mj-ea"/>
              <a:cs typeface="+mj-cs"/>
            </a:endParaRPr>
          </a:p>
        </p:txBody>
      </p:sp>
    </p:spTree>
    <p:extLst>
      <p:ext uri="{BB962C8B-B14F-4D97-AF65-F5344CB8AC3E}">
        <p14:creationId xmlns:p14="http://schemas.microsoft.com/office/powerpoint/2010/main" val="1480806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931" y="732110"/>
            <a:ext cx="10828383" cy="1206062"/>
          </a:xfrm>
        </p:spPr>
        <p:txBody>
          <a:bodyPr/>
          <a:lstStyle/>
          <a:p>
            <a:r>
              <a:rPr lang="en-GB" b="1" dirty="0">
                <a:solidFill>
                  <a:srgbClr val="0070C0"/>
                </a:solidFill>
                <a:latin typeface="+mj-lt"/>
                <a:ea typeface="+mj-ea"/>
              </a:rPr>
              <a:t>Replacing tax returns with machine-to-machine data collection</a:t>
            </a:r>
          </a:p>
        </p:txBody>
      </p:sp>
      <p:sp>
        <p:nvSpPr>
          <p:cNvPr id="4" name="Text Placeholder 3"/>
          <p:cNvSpPr>
            <a:spLocks noGrp="1"/>
          </p:cNvSpPr>
          <p:nvPr>
            <p:ph type="body" sz="quarter" idx="13"/>
          </p:nvPr>
        </p:nvSpPr>
        <p:spPr/>
        <p:txBody>
          <a:bodyPr/>
          <a:lstStyle/>
          <a:p>
            <a:endParaRPr lang="en-GB" dirty="0"/>
          </a:p>
        </p:txBody>
      </p:sp>
      <p:grpSp>
        <p:nvGrpSpPr>
          <p:cNvPr id="43" name="Group 42"/>
          <p:cNvGrpSpPr/>
          <p:nvPr/>
        </p:nvGrpSpPr>
        <p:grpSpPr>
          <a:xfrm>
            <a:off x="3152996" y="1834929"/>
            <a:ext cx="8087565" cy="4420858"/>
            <a:chOff x="595291" y="3036870"/>
            <a:chExt cx="10210843" cy="1103874"/>
          </a:xfrm>
        </p:grpSpPr>
        <p:sp>
          <p:nvSpPr>
            <p:cNvPr id="44" name="Freeform 43"/>
            <p:cNvSpPr/>
            <p:nvPr/>
          </p:nvSpPr>
          <p:spPr>
            <a:xfrm>
              <a:off x="595291" y="3036870"/>
              <a:ext cx="2759687" cy="1103874"/>
            </a:xfrm>
            <a:custGeom>
              <a:avLst/>
              <a:gdLst>
                <a:gd name="connsiteX0" fmla="*/ 0 w 2759687"/>
                <a:gd name="connsiteY0" fmla="*/ 0 h 1103874"/>
                <a:gd name="connsiteX1" fmla="*/ 2207750 w 2759687"/>
                <a:gd name="connsiteY1" fmla="*/ 0 h 1103874"/>
                <a:gd name="connsiteX2" fmla="*/ 2759687 w 2759687"/>
                <a:gd name="connsiteY2" fmla="*/ 551937 h 1103874"/>
                <a:gd name="connsiteX3" fmla="*/ 2207750 w 2759687"/>
                <a:gd name="connsiteY3" fmla="*/ 1103874 h 1103874"/>
                <a:gd name="connsiteX4" fmla="*/ 0 w 2759687"/>
                <a:gd name="connsiteY4" fmla="*/ 1103874 h 1103874"/>
                <a:gd name="connsiteX5" fmla="*/ 551937 w 2759687"/>
                <a:gd name="connsiteY5" fmla="*/ 551937 h 1103874"/>
                <a:gd name="connsiteX6" fmla="*/ 0 w 2759687"/>
                <a:gd name="connsiteY6" fmla="*/ 0 h 1103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9687" h="1103874">
                  <a:moveTo>
                    <a:pt x="0" y="0"/>
                  </a:moveTo>
                  <a:lnTo>
                    <a:pt x="2207750" y="0"/>
                  </a:lnTo>
                  <a:lnTo>
                    <a:pt x="2759687" y="551937"/>
                  </a:lnTo>
                  <a:lnTo>
                    <a:pt x="2207750" y="1103874"/>
                  </a:lnTo>
                  <a:lnTo>
                    <a:pt x="0" y="1103874"/>
                  </a:lnTo>
                  <a:lnTo>
                    <a:pt x="551937" y="551937"/>
                  </a:lnTo>
                  <a:lnTo>
                    <a:pt x="0" y="0"/>
                  </a:lnTo>
                  <a:close/>
                </a:path>
              </a:pathLst>
            </a:custGeom>
            <a:solidFill>
              <a:srgbClr val="F28E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3961" tIns="64008" rIns="615945" bIns="64008" numCol="1" spcCol="1270" anchor="ctr" anchorCtr="0">
              <a:noAutofit/>
            </a:bodyPr>
            <a:lstStyle/>
            <a:p>
              <a:pPr algn="ctr" defTabSz="2133600">
                <a:lnSpc>
                  <a:spcPct val="90000"/>
                </a:lnSpc>
                <a:spcBef>
                  <a:spcPct val="0"/>
                </a:spcBef>
                <a:spcAft>
                  <a:spcPct val="35000"/>
                </a:spcAft>
              </a:pPr>
              <a:endParaRPr lang="en-GB" sz="4800" dirty="0">
                <a:solidFill>
                  <a:prstClr val="white"/>
                </a:solidFill>
                <a:latin typeface="Roboto Condensed" panose="02000000000000000000" pitchFamily="2" charset="0"/>
                <a:ea typeface="Roboto Condensed" panose="02000000000000000000" pitchFamily="2" charset="0"/>
              </a:endParaRPr>
            </a:p>
          </p:txBody>
        </p:sp>
        <p:sp>
          <p:nvSpPr>
            <p:cNvPr id="45" name="Freeform 44"/>
            <p:cNvSpPr/>
            <p:nvPr/>
          </p:nvSpPr>
          <p:spPr>
            <a:xfrm>
              <a:off x="3079010" y="3036870"/>
              <a:ext cx="2759687" cy="1103874"/>
            </a:xfrm>
            <a:custGeom>
              <a:avLst/>
              <a:gdLst>
                <a:gd name="connsiteX0" fmla="*/ 0 w 2759687"/>
                <a:gd name="connsiteY0" fmla="*/ 0 h 1103874"/>
                <a:gd name="connsiteX1" fmla="*/ 2207750 w 2759687"/>
                <a:gd name="connsiteY1" fmla="*/ 0 h 1103874"/>
                <a:gd name="connsiteX2" fmla="*/ 2759687 w 2759687"/>
                <a:gd name="connsiteY2" fmla="*/ 551937 h 1103874"/>
                <a:gd name="connsiteX3" fmla="*/ 2207750 w 2759687"/>
                <a:gd name="connsiteY3" fmla="*/ 1103874 h 1103874"/>
                <a:gd name="connsiteX4" fmla="*/ 0 w 2759687"/>
                <a:gd name="connsiteY4" fmla="*/ 1103874 h 1103874"/>
                <a:gd name="connsiteX5" fmla="*/ 551937 w 2759687"/>
                <a:gd name="connsiteY5" fmla="*/ 551937 h 1103874"/>
                <a:gd name="connsiteX6" fmla="*/ 0 w 2759687"/>
                <a:gd name="connsiteY6" fmla="*/ 0 h 1103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9687" h="1103874">
                  <a:moveTo>
                    <a:pt x="0" y="0"/>
                  </a:moveTo>
                  <a:lnTo>
                    <a:pt x="2207750" y="0"/>
                  </a:lnTo>
                  <a:lnTo>
                    <a:pt x="2759687" y="551937"/>
                  </a:lnTo>
                  <a:lnTo>
                    <a:pt x="2207750" y="1103874"/>
                  </a:lnTo>
                  <a:lnTo>
                    <a:pt x="0" y="1103874"/>
                  </a:lnTo>
                  <a:lnTo>
                    <a:pt x="551937" y="551937"/>
                  </a:lnTo>
                  <a:lnTo>
                    <a:pt x="0" y="0"/>
                  </a:lnTo>
                  <a:close/>
                </a:path>
              </a:pathLst>
            </a:custGeom>
            <a:solidFill>
              <a:srgbClr val="006EB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3961" tIns="64008" rIns="615945" bIns="64008" numCol="1" spcCol="1270" anchor="ctr" anchorCtr="0">
              <a:noAutofit/>
            </a:bodyPr>
            <a:lstStyle/>
            <a:p>
              <a:pPr algn="ctr" defTabSz="2133600">
                <a:lnSpc>
                  <a:spcPct val="90000"/>
                </a:lnSpc>
                <a:spcBef>
                  <a:spcPct val="0"/>
                </a:spcBef>
                <a:spcAft>
                  <a:spcPct val="35000"/>
                </a:spcAft>
              </a:pPr>
              <a:endParaRPr lang="en-GB" sz="4800" dirty="0">
                <a:solidFill>
                  <a:prstClr val="white"/>
                </a:solidFill>
                <a:latin typeface="Roboto Condensed" panose="02000000000000000000" pitchFamily="2" charset="0"/>
                <a:ea typeface="Roboto Condensed" panose="02000000000000000000" pitchFamily="2" charset="0"/>
              </a:endParaRPr>
            </a:p>
          </p:txBody>
        </p:sp>
        <p:sp>
          <p:nvSpPr>
            <p:cNvPr id="46" name="Freeform 45"/>
            <p:cNvSpPr/>
            <p:nvPr/>
          </p:nvSpPr>
          <p:spPr>
            <a:xfrm>
              <a:off x="5562728" y="3036870"/>
              <a:ext cx="2759687" cy="1103874"/>
            </a:xfrm>
            <a:custGeom>
              <a:avLst/>
              <a:gdLst>
                <a:gd name="connsiteX0" fmla="*/ 0 w 2759687"/>
                <a:gd name="connsiteY0" fmla="*/ 0 h 1103874"/>
                <a:gd name="connsiteX1" fmla="*/ 2207750 w 2759687"/>
                <a:gd name="connsiteY1" fmla="*/ 0 h 1103874"/>
                <a:gd name="connsiteX2" fmla="*/ 2759687 w 2759687"/>
                <a:gd name="connsiteY2" fmla="*/ 551937 h 1103874"/>
                <a:gd name="connsiteX3" fmla="*/ 2207750 w 2759687"/>
                <a:gd name="connsiteY3" fmla="*/ 1103874 h 1103874"/>
                <a:gd name="connsiteX4" fmla="*/ 0 w 2759687"/>
                <a:gd name="connsiteY4" fmla="*/ 1103874 h 1103874"/>
                <a:gd name="connsiteX5" fmla="*/ 551937 w 2759687"/>
                <a:gd name="connsiteY5" fmla="*/ 551937 h 1103874"/>
                <a:gd name="connsiteX6" fmla="*/ 0 w 2759687"/>
                <a:gd name="connsiteY6" fmla="*/ 0 h 1103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9687" h="1103874">
                  <a:moveTo>
                    <a:pt x="0" y="0"/>
                  </a:moveTo>
                  <a:lnTo>
                    <a:pt x="2207750" y="0"/>
                  </a:lnTo>
                  <a:lnTo>
                    <a:pt x="2759687" y="551937"/>
                  </a:lnTo>
                  <a:lnTo>
                    <a:pt x="2207750" y="1103874"/>
                  </a:lnTo>
                  <a:lnTo>
                    <a:pt x="0" y="1103874"/>
                  </a:lnTo>
                  <a:lnTo>
                    <a:pt x="551937" y="551937"/>
                  </a:lnTo>
                  <a:lnTo>
                    <a:pt x="0" y="0"/>
                  </a:lnTo>
                  <a:close/>
                </a:path>
              </a:pathLst>
            </a:custGeom>
            <a:solidFill>
              <a:srgbClr val="F28E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3961" tIns="64008" rIns="615945" bIns="64008" numCol="1" spcCol="1270" anchor="ctr" anchorCtr="0">
              <a:noAutofit/>
            </a:bodyPr>
            <a:lstStyle/>
            <a:p>
              <a:pPr algn="ctr" defTabSz="2133600">
                <a:lnSpc>
                  <a:spcPct val="90000"/>
                </a:lnSpc>
                <a:spcBef>
                  <a:spcPct val="0"/>
                </a:spcBef>
                <a:spcAft>
                  <a:spcPct val="35000"/>
                </a:spcAft>
              </a:pPr>
              <a:endParaRPr lang="en-GB" sz="4800" dirty="0">
                <a:solidFill>
                  <a:prstClr val="white"/>
                </a:solidFill>
                <a:latin typeface="Roboto Condensed" panose="02000000000000000000" pitchFamily="2" charset="0"/>
                <a:ea typeface="Roboto Condensed" panose="02000000000000000000" pitchFamily="2" charset="0"/>
              </a:endParaRPr>
            </a:p>
          </p:txBody>
        </p:sp>
        <p:sp>
          <p:nvSpPr>
            <p:cNvPr id="47" name="Freeform 46"/>
            <p:cNvSpPr/>
            <p:nvPr/>
          </p:nvSpPr>
          <p:spPr>
            <a:xfrm>
              <a:off x="8046447" y="3036870"/>
              <a:ext cx="2759687" cy="1103874"/>
            </a:xfrm>
            <a:custGeom>
              <a:avLst/>
              <a:gdLst>
                <a:gd name="connsiteX0" fmla="*/ 0 w 2759687"/>
                <a:gd name="connsiteY0" fmla="*/ 0 h 1103874"/>
                <a:gd name="connsiteX1" fmla="*/ 2207750 w 2759687"/>
                <a:gd name="connsiteY1" fmla="*/ 0 h 1103874"/>
                <a:gd name="connsiteX2" fmla="*/ 2759687 w 2759687"/>
                <a:gd name="connsiteY2" fmla="*/ 551937 h 1103874"/>
                <a:gd name="connsiteX3" fmla="*/ 2207750 w 2759687"/>
                <a:gd name="connsiteY3" fmla="*/ 1103874 h 1103874"/>
                <a:gd name="connsiteX4" fmla="*/ 0 w 2759687"/>
                <a:gd name="connsiteY4" fmla="*/ 1103874 h 1103874"/>
                <a:gd name="connsiteX5" fmla="*/ 551937 w 2759687"/>
                <a:gd name="connsiteY5" fmla="*/ 551937 h 1103874"/>
                <a:gd name="connsiteX6" fmla="*/ 0 w 2759687"/>
                <a:gd name="connsiteY6" fmla="*/ 0 h 1103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9687" h="1103874">
                  <a:moveTo>
                    <a:pt x="0" y="0"/>
                  </a:moveTo>
                  <a:lnTo>
                    <a:pt x="2207750" y="0"/>
                  </a:lnTo>
                  <a:lnTo>
                    <a:pt x="2759687" y="551937"/>
                  </a:lnTo>
                  <a:lnTo>
                    <a:pt x="2207750" y="1103874"/>
                  </a:lnTo>
                  <a:lnTo>
                    <a:pt x="0" y="1103874"/>
                  </a:lnTo>
                  <a:lnTo>
                    <a:pt x="551937" y="551937"/>
                  </a:lnTo>
                  <a:lnTo>
                    <a:pt x="0" y="0"/>
                  </a:lnTo>
                  <a:close/>
                </a:path>
              </a:pathLst>
            </a:custGeom>
            <a:solidFill>
              <a:srgbClr val="006EB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3961" tIns="64008" rIns="615945" bIns="64008" numCol="1" spcCol="1270" anchor="ctr" anchorCtr="0">
              <a:noAutofit/>
            </a:bodyPr>
            <a:lstStyle/>
            <a:p>
              <a:pPr algn="ctr" defTabSz="2133600">
                <a:lnSpc>
                  <a:spcPct val="90000"/>
                </a:lnSpc>
                <a:spcBef>
                  <a:spcPct val="0"/>
                </a:spcBef>
                <a:spcAft>
                  <a:spcPct val="35000"/>
                </a:spcAft>
              </a:pPr>
              <a:endParaRPr lang="en-GB" sz="4800" dirty="0">
                <a:solidFill>
                  <a:prstClr val="white"/>
                </a:solidFill>
                <a:latin typeface="Roboto Condensed" panose="02000000000000000000" pitchFamily="2" charset="0"/>
                <a:ea typeface="Roboto Condensed" panose="02000000000000000000" pitchFamily="2" charset="0"/>
              </a:endParaRPr>
            </a:p>
          </p:txBody>
        </p:sp>
      </p:grpSp>
      <p:sp>
        <p:nvSpPr>
          <p:cNvPr id="48" name="TextBox 47"/>
          <p:cNvSpPr txBox="1"/>
          <p:nvPr/>
        </p:nvSpPr>
        <p:spPr>
          <a:xfrm>
            <a:off x="3484835" y="2076671"/>
            <a:ext cx="1335622" cy="646331"/>
          </a:xfrm>
          <a:prstGeom prst="rect">
            <a:avLst/>
          </a:prstGeom>
          <a:noFill/>
        </p:spPr>
        <p:txBody>
          <a:bodyPr wrap="none" rtlCol="0">
            <a:spAutoFit/>
          </a:bodyPr>
          <a:lstStyle/>
          <a:p>
            <a:pPr algn="ctr"/>
            <a:r>
              <a:rPr lang="en-GB" dirty="0">
                <a:solidFill>
                  <a:prstClr val="white"/>
                </a:solidFill>
                <a:latin typeface="Roboto Condensed" panose="02000000000000000000" pitchFamily="2" charset="0"/>
                <a:ea typeface="Roboto Condensed" panose="02000000000000000000" pitchFamily="2" charset="0"/>
                <a:cs typeface="Arial" charset="0"/>
              </a:rPr>
              <a:t>DATA </a:t>
            </a:r>
          </a:p>
          <a:p>
            <a:pPr algn="ctr"/>
            <a:r>
              <a:rPr lang="en-GB" dirty="0">
                <a:solidFill>
                  <a:prstClr val="white"/>
                </a:solidFill>
                <a:latin typeface="Roboto Condensed" panose="02000000000000000000" pitchFamily="2" charset="0"/>
                <a:ea typeface="Roboto Condensed" panose="02000000000000000000" pitchFamily="2" charset="0"/>
                <a:cs typeface="Arial" charset="0"/>
              </a:rPr>
              <a:t>COLLECTION</a:t>
            </a:r>
          </a:p>
        </p:txBody>
      </p:sp>
      <p:sp>
        <p:nvSpPr>
          <p:cNvPr id="49" name="Rectangle 48"/>
          <p:cNvSpPr/>
          <p:nvPr/>
        </p:nvSpPr>
        <p:spPr>
          <a:xfrm>
            <a:off x="3368049" y="4413836"/>
            <a:ext cx="1832249" cy="1077218"/>
          </a:xfrm>
          <a:prstGeom prst="rect">
            <a:avLst/>
          </a:prstGeom>
        </p:spPr>
        <p:txBody>
          <a:bodyPr wrap="square">
            <a:spAutoFit/>
          </a:bodyPr>
          <a:lstStyle/>
          <a:p>
            <a:pPr algn="ctr"/>
            <a:r>
              <a:rPr lang="en-GB" sz="1600" dirty="0">
                <a:solidFill>
                  <a:prstClr val="white"/>
                </a:solidFill>
                <a:ea typeface="Roboto Condensed" panose="02000000000000000000" pitchFamily="2" charset="0"/>
                <a:cs typeface="Tahoma" panose="020B0604030504040204" pitchFamily="34" charset="0"/>
              </a:rPr>
              <a:t>ETCB gets data from accounting </a:t>
            </a:r>
            <a:r>
              <a:rPr lang="en-GB" sz="1600" dirty="0" err="1">
                <a:solidFill>
                  <a:prstClr val="white"/>
                </a:solidFill>
                <a:ea typeface="Roboto Condensed" panose="02000000000000000000" pitchFamily="2" charset="0"/>
                <a:cs typeface="Tahoma" panose="020B0604030504040204" pitchFamily="34" charset="0"/>
              </a:rPr>
              <a:t>softwares</a:t>
            </a:r>
            <a:r>
              <a:rPr lang="en-GB" sz="1600" dirty="0">
                <a:solidFill>
                  <a:prstClr val="white"/>
                </a:solidFill>
                <a:ea typeface="Roboto Condensed" panose="02000000000000000000" pitchFamily="2" charset="0"/>
                <a:cs typeface="Tahoma" panose="020B0604030504040204" pitchFamily="34" charset="0"/>
              </a:rPr>
              <a:t> or from third parties</a:t>
            </a:r>
            <a:endParaRPr lang="en-GB" sz="1600" dirty="0">
              <a:solidFill>
                <a:prstClr val="white"/>
              </a:solidFill>
              <a:ea typeface="Roboto Condensed" panose="02000000000000000000" pitchFamily="2" charset="0"/>
              <a:cs typeface="Arial" charset="0"/>
            </a:endParaRPr>
          </a:p>
        </p:txBody>
      </p:sp>
      <p:sp>
        <p:nvSpPr>
          <p:cNvPr id="50" name="TextBox 49"/>
          <p:cNvSpPr txBox="1"/>
          <p:nvPr/>
        </p:nvSpPr>
        <p:spPr>
          <a:xfrm>
            <a:off x="5334632" y="2082978"/>
            <a:ext cx="1476686" cy="646331"/>
          </a:xfrm>
          <a:prstGeom prst="rect">
            <a:avLst/>
          </a:prstGeom>
          <a:noFill/>
        </p:spPr>
        <p:txBody>
          <a:bodyPr wrap="none" rtlCol="0">
            <a:spAutoFit/>
          </a:bodyPr>
          <a:lstStyle/>
          <a:p>
            <a:pPr algn="ctr"/>
            <a:r>
              <a:rPr lang="en-GB" dirty="0">
                <a:solidFill>
                  <a:prstClr val="white"/>
                </a:solidFill>
                <a:latin typeface="Roboto Condensed" panose="02000000000000000000" pitchFamily="2" charset="0"/>
                <a:ea typeface="Roboto Condensed" panose="02000000000000000000" pitchFamily="2" charset="0"/>
                <a:cs typeface="Arial" charset="0"/>
              </a:rPr>
              <a:t>CALCULATION</a:t>
            </a:r>
          </a:p>
          <a:p>
            <a:pPr algn="ctr"/>
            <a:r>
              <a:rPr lang="en-GB" dirty="0">
                <a:solidFill>
                  <a:prstClr val="white"/>
                </a:solidFill>
                <a:latin typeface="Roboto Condensed" panose="02000000000000000000" pitchFamily="2" charset="0"/>
                <a:ea typeface="Roboto Condensed" panose="02000000000000000000" pitchFamily="2" charset="0"/>
                <a:cs typeface="Arial" charset="0"/>
              </a:rPr>
              <a:t> OF TAXES</a:t>
            </a:r>
          </a:p>
        </p:txBody>
      </p:sp>
      <p:sp>
        <p:nvSpPr>
          <p:cNvPr id="51" name="TextBox 50"/>
          <p:cNvSpPr txBox="1"/>
          <p:nvPr/>
        </p:nvSpPr>
        <p:spPr>
          <a:xfrm>
            <a:off x="5420467" y="4413836"/>
            <a:ext cx="1685399" cy="830997"/>
          </a:xfrm>
          <a:prstGeom prst="rect">
            <a:avLst/>
          </a:prstGeom>
          <a:noFill/>
        </p:spPr>
        <p:txBody>
          <a:bodyPr wrap="square" rtlCol="0">
            <a:spAutoFit/>
          </a:bodyPr>
          <a:lstStyle/>
          <a:p>
            <a:pPr algn="ctr"/>
            <a:r>
              <a:rPr lang="en-GB" sz="1600" dirty="0">
                <a:solidFill>
                  <a:prstClr val="white"/>
                </a:solidFill>
                <a:ea typeface="Roboto Condensed" panose="02000000000000000000" pitchFamily="2" charset="0"/>
                <a:cs typeface="Tahoma" panose="020B0604030504040204" pitchFamily="34" charset="0"/>
              </a:rPr>
              <a:t>ETCB calculates taxes based on the received data</a:t>
            </a:r>
          </a:p>
        </p:txBody>
      </p:sp>
      <p:sp>
        <p:nvSpPr>
          <p:cNvPr id="52" name="TextBox 51"/>
          <p:cNvSpPr txBox="1"/>
          <p:nvPr/>
        </p:nvSpPr>
        <p:spPr>
          <a:xfrm>
            <a:off x="7479147" y="2159196"/>
            <a:ext cx="1119216" cy="369332"/>
          </a:xfrm>
          <a:prstGeom prst="rect">
            <a:avLst/>
          </a:prstGeom>
          <a:noFill/>
        </p:spPr>
        <p:txBody>
          <a:bodyPr wrap="none" rtlCol="0">
            <a:spAutoFit/>
          </a:bodyPr>
          <a:lstStyle/>
          <a:p>
            <a:pPr algn="ctr"/>
            <a:r>
              <a:rPr lang="en-GB" dirty="0">
                <a:solidFill>
                  <a:prstClr val="white"/>
                </a:solidFill>
                <a:latin typeface="Roboto Condensed" panose="02000000000000000000" pitchFamily="2" charset="0"/>
                <a:ea typeface="Roboto Condensed" panose="02000000000000000000" pitchFamily="2" charset="0"/>
                <a:cs typeface="Arial" charset="0"/>
              </a:rPr>
              <a:t>E-INVOICE</a:t>
            </a:r>
          </a:p>
        </p:txBody>
      </p:sp>
      <p:sp>
        <p:nvSpPr>
          <p:cNvPr id="53" name="TextBox 52"/>
          <p:cNvSpPr txBox="1"/>
          <p:nvPr/>
        </p:nvSpPr>
        <p:spPr>
          <a:xfrm>
            <a:off x="9549484" y="2020696"/>
            <a:ext cx="947695" cy="646331"/>
          </a:xfrm>
          <a:prstGeom prst="rect">
            <a:avLst/>
          </a:prstGeom>
          <a:noFill/>
        </p:spPr>
        <p:txBody>
          <a:bodyPr wrap="none" rtlCol="0">
            <a:spAutoFit/>
          </a:bodyPr>
          <a:lstStyle/>
          <a:p>
            <a:pPr algn="ctr"/>
            <a:r>
              <a:rPr lang="en-GB" dirty="0">
                <a:solidFill>
                  <a:prstClr val="white"/>
                </a:solidFill>
                <a:latin typeface="Roboto Condensed" panose="02000000000000000000" pitchFamily="2" charset="0"/>
                <a:ea typeface="Roboto Condensed" panose="02000000000000000000" pitchFamily="2" charset="0"/>
                <a:cs typeface="Arial" charset="0"/>
              </a:rPr>
              <a:t>PAYING </a:t>
            </a:r>
          </a:p>
          <a:p>
            <a:pPr algn="ctr"/>
            <a:r>
              <a:rPr lang="en-GB" dirty="0">
                <a:solidFill>
                  <a:prstClr val="white"/>
                </a:solidFill>
                <a:latin typeface="Roboto Condensed" panose="02000000000000000000" pitchFamily="2" charset="0"/>
                <a:ea typeface="Roboto Condensed" panose="02000000000000000000" pitchFamily="2" charset="0"/>
                <a:cs typeface="Arial" charset="0"/>
              </a:rPr>
              <a:t>TAXES</a:t>
            </a:r>
          </a:p>
        </p:txBody>
      </p:sp>
      <p:sp>
        <p:nvSpPr>
          <p:cNvPr id="54" name="TextBox 53"/>
          <p:cNvSpPr txBox="1"/>
          <p:nvPr/>
        </p:nvSpPr>
        <p:spPr>
          <a:xfrm>
            <a:off x="7318797" y="4420039"/>
            <a:ext cx="1735936" cy="830997"/>
          </a:xfrm>
          <a:prstGeom prst="rect">
            <a:avLst/>
          </a:prstGeom>
          <a:noFill/>
        </p:spPr>
        <p:txBody>
          <a:bodyPr wrap="square" rtlCol="0">
            <a:spAutoFit/>
          </a:bodyPr>
          <a:lstStyle>
            <a:defPPr>
              <a:defRPr lang="en-US"/>
            </a:defPPr>
            <a:lvl1pPr algn="ctr">
              <a:defRPr sz="1600">
                <a:solidFill>
                  <a:prstClr val="white"/>
                </a:solidFill>
                <a:ea typeface="Roboto Condensed" panose="02000000000000000000" pitchFamily="2" charset="0"/>
                <a:cs typeface="Tahoma" panose="020B0604030504040204" pitchFamily="34" charset="0"/>
              </a:defRPr>
            </a:lvl1pPr>
          </a:lstStyle>
          <a:p>
            <a:r>
              <a:rPr lang="en-GB" dirty="0"/>
              <a:t>ETCB sends e-invoice</a:t>
            </a:r>
          </a:p>
          <a:p>
            <a:r>
              <a:rPr lang="en-GB" dirty="0"/>
              <a:t> to the bank</a:t>
            </a:r>
          </a:p>
        </p:txBody>
      </p:sp>
      <p:sp>
        <p:nvSpPr>
          <p:cNvPr id="55" name="TextBox 54"/>
          <p:cNvSpPr txBox="1"/>
          <p:nvPr/>
        </p:nvSpPr>
        <p:spPr>
          <a:xfrm>
            <a:off x="9354958" y="4420039"/>
            <a:ext cx="1585378" cy="830997"/>
          </a:xfrm>
          <a:prstGeom prst="rect">
            <a:avLst/>
          </a:prstGeom>
          <a:noFill/>
        </p:spPr>
        <p:txBody>
          <a:bodyPr wrap="square" rtlCol="0">
            <a:spAutoFit/>
          </a:bodyPr>
          <a:lstStyle>
            <a:defPPr>
              <a:defRPr lang="en-US"/>
            </a:defPPr>
            <a:lvl1pPr algn="ctr">
              <a:defRPr sz="1600">
                <a:solidFill>
                  <a:prstClr val="white"/>
                </a:solidFill>
                <a:ea typeface="Roboto Condensed" panose="02000000000000000000" pitchFamily="2" charset="0"/>
                <a:cs typeface="Tahoma" panose="020B0604030504040204" pitchFamily="34" charset="0"/>
              </a:defRPr>
            </a:lvl1pPr>
          </a:lstStyle>
          <a:p>
            <a:r>
              <a:rPr lang="en-GB" dirty="0"/>
              <a:t>Money is transferred to ETCB</a:t>
            </a:r>
          </a:p>
        </p:txBody>
      </p:sp>
      <p:pic>
        <p:nvPicPr>
          <p:cNvPr id="56" name="Picture 55"/>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754221" y="2974703"/>
            <a:ext cx="999161" cy="999161"/>
          </a:xfrm>
          <a:prstGeom prst="rect">
            <a:avLst/>
          </a:prstGeom>
          <a:noFill/>
        </p:spPr>
      </p:pic>
      <p:pic>
        <p:nvPicPr>
          <p:cNvPr id="57" name="Picture 56"/>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865817" y="2964743"/>
            <a:ext cx="1008811" cy="1008811"/>
          </a:xfrm>
          <a:prstGeom prst="rect">
            <a:avLst/>
          </a:prstGeom>
        </p:spPr>
      </p:pic>
      <p:pic>
        <p:nvPicPr>
          <p:cNvPr id="58" name="Picture 57"/>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871227" y="2964745"/>
            <a:ext cx="1008811" cy="1008811"/>
          </a:xfrm>
          <a:prstGeom prst="rect">
            <a:avLst/>
          </a:prstGeom>
        </p:spPr>
      </p:pic>
      <p:pic>
        <p:nvPicPr>
          <p:cNvPr id="59" name="Picture 58"/>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746183" y="2964744"/>
            <a:ext cx="1008811" cy="1008811"/>
          </a:xfrm>
          <a:prstGeom prst="rect">
            <a:avLst/>
          </a:prstGeom>
        </p:spPr>
      </p:pic>
      <p:sp>
        <p:nvSpPr>
          <p:cNvPr id="60" name="TextBox 59"/>
          <p:cNvSpPr txBox="1"/>
          <p:nvPr/>
        </p:nvSpPr>
        <p:spPr>
          <a:xfrm>
            <a:off x="666931" y="3618750"/>
            <a:ext cx="184731" cy="400110"/>
          </a:xfrm>
          <a:prstGeom prst="rect">
            <a:avLst/>
          </a:prstGeom>
          <a:noFill/>
        </p:spPr>
        <p:txBody>
          <a:bodyPr wrap="none" rtlCol="0">
            <a:spAutoFit/>
          </a:bodyPr>
          <a:lstStyle/>
          <a:p>
            <a:endParaRPr lang="en-GB" sz="2000" dirty="0">
              <a:solidFill>
                <a:srgbClr val="595959"/>
              </a:solidFill>
              <a:latin typeface="Roboto Condensed" panose="02000000000000000000" pitchFamily="2" charset="0"/>
              <a:ea typeface="Roboto Condensed" panose="02000000000000000000" pitchFamily="2" charset="0"/>
              <a:cs typeface="Arial" charset="0"/>
            </a:endParaRPr>
          </a:p>
        </p:txBody>
      </p:sp>
      <p:sp>
        <p:nvSpPr>
          <p:cNvPr id="61" name="TextBox 60"/>
          <p:cNvSpPr txBox="1"/>
          <p:nvPr/>
        </p:nvSpPr>
        <p:spPr>
          <a:xfrm>
            <a:off x="724321" y="3618750"/>
            <a:ext cx="2135168" cy="707886"/>
          </a:xfrm>
          <a:prstGeom prst="rect">
            <a:avLst/>
          </a:prstGeom>
          <a:noFill/>
        </p:spPr>
        <p:txBody>
          <a:bodyPr wrap="square" rtlCol="0">
            <a:spAutoFit/>
          </a:bodyPr>
          <a:lstStyle/>
          <a:p>
            <a:r>
              <a:rPr lang="en-GB" sz="2000" b="1" dirty="0">
                <a:solidFill>
                  <a:srgbClr val="595959"/>
                </a:solidFill>
                <a:ea typeface="Roboto Condensed" panose="02000000000000000000" pitchFamily="2" charset="0"/>
                <a:cs typeface="Arial" charset="0"/>
              </a:rPr>
              <a:t>We need data, not tax returns</a:t>
            </a:r>
          </a:p>
        </p:txBody>
      </p:sp>
      <p:sp>
        <p:nvSpPr>
          <p:cNvPr id="62" name="TextBox 61"/>
          <p:cNvSpPr txBox="1"/>
          <p:nvPr/>
        </p:nvSpPr>
        <p:spPr>
          <a:xfrm>
            <a:off x="680099" y="2108719"/>
            <a:ext cx="2404422" cy="1015663"/>
          </a:xfrm>
          <a:prstGeom prst="rect">
            <a:avLst/>
          </a:prstGeom>
          <a:noFill/>
        </p:spPr>
        <p:txBody>
          <a:bodyPr wrap="square" rtlCol="0">
            <a:spAutoFit/>
          </a:bodyPr>
          <a:lstStyle/>
          <a:p>
            <a:r>
              <a:rPr lang="en-GB" sz="2000" dirty="0">
                <a:solidFill>
                  <a:srgbClr val="595959"/>
                </a:solidFill>
                <a:ea typeface="Roboto Condensed" panose="02000000000000000000" pitchFamily="2" charset="0"/>
                <a:cs typeface="Arial" charset="0"/>
              </a:rPr>
              <a:t>How to reduce administrative</a:t>
            </a:r>
          </a:p>
          <a:p>
            <a:r>
              <a:rPr lang="en-GB" sz="2000" dirty="0">
                <a:solidFill>
                  <a:srgbClr val="595959"/>
                </a:solidFill>
                <a:ea typeface="Roboto Condensed" panose="02000000000000000000" pitchFamily="2" charset="0"/>
                <a:cs typeface="Arial" charset="0"/>
              </a:rPr>
              <a:t>burden?</a:t>
            </a:r>
          </a:p>
        </p:txBody>
      </p:sp>
      <p:sp>
        <p:nvSpPr>
          <p:cNvPr id="63" name="TextBox 62"/>
          <p:cNvSpPr txBox="1"/>
          <p:nvPr/>
        </p:nvSpPr>
        <p:spPr>
          <a:xfrm>
            <a:off x="666931" y="2861502"/>
            <a:ext cx="184731" cy="400110"/>
          </a:xfrm>
          <a:prstGeom prst="rect">
            <a:avLst/>
          </a:prstGeom>
          <a:noFill/>
        </p:spPr>
        <p:txBody>
          <a:bodyPr wrap="none" rtlCol="0">
            <a:spAutoFit/>
          </a:bodyPr>
          <a:lstStyle/>
          <a:p>
            <a:endParaRPr lang="en-GB" sz="2000" dirty="0">
              <a:solidFill>
                <a:srgbClr val="595959"/>
              </a:solidFill>
              <a:latin typeface="Roboto Condensed" panose="02000000000000000000" pitchFamily="2" charset="0"/>
              <a:ea typeface="Roboto Condensed" panose="02000000000000000000" pitchFamily="2" charset="0"/>
              <a:cs typeface="Arial" charset="0"/>
            </a:endParaRPr>
          </a:p>
        </p:txBody>
      </p:sp>
      <p:sp>
        <p:nvSpPr>
          <p:cNvPr id="64" name="TextBox 63"/>
          <p:cNvSpPr txBox="1"/>
          <p:nvPr/>
        </p:nvSpPr>
        <p:spPr>
          <a:xfrm>
            <a:off x="695337" y="4829334"/>
            <a:ext cx="2406468" cy="1323439"/>
          </a:xfrm>
          <a:prstGeom prst="rect">
            <a:avLst/>
          </a:prstGeom>
          <a:noFill/>
        </p:spPr>
        <p:txBody>
          <a:bodyPr wrap="square" rtlCol="0">
            <a:spAutoFit/>
          </a:bodyPr>
          <a:lstStyle/>
          <a:p>
            <a:r>
              <a:rPr lang="en-GB" sz="2000" dirty="0">
                <a:solidFill>
                  <a:srgbClr val="595959"/>
                </a:solidFill>
                <a:ea typeface="Roboto Condensed" panose="02000000000000000000" pitchFamily="2" charset="0"/>
                <a:cs typeface="Arial" charset="0"/>
              </a:rPr>
              <a:t>Data automatically from the systems companies already use</a:t>
            </a:r>
          </a:p>
        </p:txBody>
      </p:sp>
    </p:spTree>
    <p:extLst>
      <p:ext uri="{BB962C8B-B14F-4D97-AF65-F5344CB8AC3E}">
        <p14:creationId xmlns:p14="http://schemas.microsoft.com/office/powerpoint/2010/main" val="355159946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ctrTitle"/>
          </p:nvPr>
        </p:nvSpPr>
        <p:spPr/>
        <p:txBody>
          <a:bodyPr/>
          <a:lstStyle/>
          <a:p>
            <a:r>
              <a:rPr lang="et-EE" i="1" dirty="0" err="1"/>
              <a:t>Filing</a:t>
            </a:r>
            <a:r>
              <a:rPr lang="et-EE" i="1" dirty="0"/>
              <a:t> </a:t>
            </a:r>
            <a:r>
              <a:rPr lang="et-EE" i="1" dirty="0" err="1"/>
              <a:t>Tax</a:t>
            </a:r>
            <a:r>
              <a:rPr lang="et-EE" i="1" dirty="0"/>
              <a:t> </a:t>
            </a:r>
            <a:r>
              <a:rPr lang="et-EE" i="1" dirty="0" err="1"/>
              <a:t>Return</a:t>
            </a:r>
            <a:r>
              <a:rPr lang="et-EE" i="1" dirty="0"/>
              <a:t> </a:t>
            </a:r>
            <a:r>
              <a:rPr lang="et-EE" dirty="0"/>
              <a:t>vs </a:t>
            </a:r>
            <a:r>
              <a:rPr lang="et-EE" i="1" dirty="0" err="1"/>
              <a:t>Data</a:t>
            </a:r>
            <a:r>
              <a:rPr lang="et-EE" i="1" dirty="0"/>
              <a:t> Exchange </a:t>
            </a:r>
            <a:r>
              <a:rPr lang="et-EE" dirty="0" err="1"/>
              <a:t>Process</a:t>
            </a:r>
            <a:endParaRPr lang="et-EE" dirty="0"/>
          </a:p>
        </p:txBody>
      </p:sp>
      <p:sp>
        <p:nvSpPr>
          <p:cNvPr id="4" name="Slaidinumbri kohatäide 3"/>
          <p:cNvSpPr>
            <a:spLocks noGrp="1"/>
          </p:cNvSpPr>
          <p:nvPr>
            <p:ph type="sldNum" sz="quarter" idx="12"/>
          </p:nvPr>
        </p:nvSpPr>
        <p:spPr/>
        <p:txBody>
          <a:bodyPr/>
          <a:lstStyle/>
          <a:p>
            <a:fld id="{55D3455C-CC93-40B7-810A-2FD3F67FB7F7}" type="slidenum">
              <a:rPr lang="et-EE" smtClean="0">
                <a:solidFill>
                  <a:prstClr val="black">
                    <a:lumMod val="65000"/>
                    <a:lumOff val="35000"/>
                  </a:prstClr>
                </a:solidFill>
              </a:rPr>
              <a:pPr/>
              <a:t>11</a:t>
            </a:fld>
            <a:endParaRPr lang="et-EE" dirty="0">
              <a:solidFill>
                <a:prstClr val="black">
                  <a:lumMod val="65000"/>
                  <a:lumOff val="35000"/>
                </a:prstClr>
              </a:solidFill>
            </a:endParaRPr>
          </a:p>
        </p:txBody>
      </p:sp>
      <p:sp>
        <p:nvSpPr>
          <p:cNvPr id="12" name="Rounded Rectangle 11"/>
          <p:cNvSpPr/>
          <p:nvPr/>
        </p:nvSpPr>
        <p:spPr>
          <a:xfrm>
            <a:off x="2078671" y="1980752"/>
            <a:ext cx="2703176" cy="1766787"/>
          </a:xfrm>
          <a:prstGeom prst="roundRect">
            <a:avLst>
              <a:gd name="adj" fmla="val 8183"/>
            </a:avLst>
          </a:prstGeom>
          <a:solidFill>
            <a:srgbClr val="006EB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b="1" dirty="0" err="1">
                <a:solidFill>
                  <a:prstClr val="white"/>
                </a:solidFill>
                <a:latin typeface="Roboto Condensed" panose="02000000000000000000" pitchFamily="2" charset="0"/>
                <a:ea typeface="Roboto Condensed" panose="02000000000000000000" pitchFamily="2" charset="0"/>
              </a:rPr>
              <a:t>Employer</a:t>
            </a:r>
            <a:r>
              <a:rPr lang="et-EE" b="1" dirty="0">
                <a:solidFill>
                  <a:prstClr val="white"/>
                </a:solidFill>
                <a:latin typeface="Roboto Condensed" panose="02000000000000000000" pitchFamily="2" charset="0"/>
                <a:ea typeface="Roboto Condensed" panose="02000000000000000000" pitchFamily="2" charset="0"/>
              </a:rPr>
              <a:t> </a:t>
            </a:r>
            <a:r>
              <a:rPr lang="et-EE" b="1" dirty="0" err="1">
                <a:solidFill>
                  <a:prstClr val="white"/>
                </a:solidFill>
                <a:latin typeface="Roboto Condensed" panose="02000000000000000000" pitchFamily="2" charset="0"/>
                <a:ea typeface="Roboto Condensed" panose="02000000000000000000" pitchFamily="2" charset="0"/>
              </a:rPr>
              <a:t>logs</a:t>
            </a:r>
            <a:r>
              <a:rPr lang="et-EE" b="1" dirty="0">
                <a:solidFill>
                  <a:prstClr val="white"/>
                </a:solidFill>
                <a:latin typeface="Roboto Condensed" panose="02000000000000000000" pitchFamily="2" charset="0"/>
                <a:ea typeface="Roboto Condensed" panose="02000000000000000000" pitchFamily="2" charset="0"/>
              </a:rPr>
              <a:t> in </a:t>
            </a:r>
            <a:r>
              <a:rPr lang="et-EE" b="1" dirty="0" err="1">
                <a:solidFill>
                  <a:prstClr val="white"/>
                </a:solidFill>
                <a:latin typeface="Roboto Condensed" panose="02000000000000000000" pitchFamily="2" charset="0"/>
                <a:ea typeface="Roboto Condensed" panose="02000000000000000000" pitchFamily="2" charset="0"/>
              </a:rPr>
              <a:t>to</a:t>
            </a:r>
            <a:r>
              <a:rPr lang="et-EE" b="1" dirty="0">
                <a:solidFill>
                  <a:prstClr val="white"/>
                </a:solidFill>
                <a:latin typeface="Roboto Condensed" panose="02000000000000000000" pitchFamily="2" charset="0"/>
                <a:ea typeface="Roboto Condensed" panose="02000000000000000000" pitchFamily="2" charset="0"/>
              </a:rPr>
              <a:t> e-</a:t>
            </a:r>
            <a:r>
              <a:rPr lang="et-EE" b="1" dirty="0" err="1">
                <a:solidFill>
                  <a:prstClr val="white"/>
                </a:solidFill>
                <a:latin typeface="Roboto Condensed" panose="02000000000000000000" pitchFamily="2" charset="0"/>
                <a:ea typeface="Roboto Condensed" panose="02000000000000000000" pitchFamily="2" charset="0"/>
              </a:rPr>
              <a:t>bank</a:t>
            </a:r>
            <a:r>
              <a:rPr lang="et-EE" b="1" dirty="0">
                <a:solidFill>
                  <a:prstClr val="white"/>
                </a:solidFill>
                <a:latin typeface="Roboto Condensed" panose="02000000000000000000" pitchFamily="2" charset="0"/>
                <a:ea typeface="Roboto Condensed" panose="02000000000000000000" pitchFamily="2" charset="0"/>
              </a:rPr>
              <a:t> </a:t>
            </a:r>
            <a:r>
              <a:rPr lang="et-EE" dirty="0">
                <a:solidFill>
                  <a:prstClr val="white"/>
                </a:solidFill>
                <a:latin typeface="Roboto Condensed" panose="02000000000000000000" pitchFamily="2" charset="0"/>
                <a:ea typeface="Roboto Condensed" panose="02000000000000000000" pitchFamily="2" charset="0"/>
              </a:rPr>
              <a:t>and </a:t>
            </a:r>
            <a:r>
              <a:rPr lang="et-EE" dirty="0" err="1">
                <a:solidFill>
                  <a:prstClr val="white"/>
                </a:solidFill>
                <a:latin typeface="Roboto Condensed" panose="02000000000000000000" pitchFamily="2" charset="0"/>
                <a:ea typeface="Roboto Condensed" panose="02000000000000000000" pitchFamily="2" charset="0"/>
              </a:rPr>
              <a:t>pays</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salaries</a:t>
            </a:r>
            <a:endParaRPr lang="et-EE" dirty="0">
              <a:solidFill>
                <a:prstClr val="white"/>
              </a:solidFill>
              <a:latin typeface="Roboto Condensed" panose="02000000000000000000" pitchFamily="2" charset="0"/>
              <a:ea typeface="Roboto Condensed" panose="02000000000000000000" pitchFamily="2" charset="0"/>
            </a:endParaRPr>
          </a:p>
        </p:txBody>
      </p:sp>
      <p:sp>
        <p:nvSpPr>
          <p:cNvPr id="13" name="Rounded Rectangle 12"/>
          <p:cNvSpPr/>
          <p:nvPr/>
        </p:nvSpPr>
        <p:spPr>
          <a:xfrm>
            <a:off x="5981047" y="1980751"/>
            <a:ext cx="2703176" cy="1766787"/>
          </a:xfrm>
          <a:prstGeom prst="roundRect">
            <a:avLst>
              <a:gd name="adj" fmla="val 8183"/>
            </a:avLst>
          </a:prstGeom>
          <a:solidFill>
            <a:srgbClr val="006EB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b="1" dirty="0" err="1">
                <a:solidFill>
                  <a:prstClr val="white"/>
                </a:solidFill>
                <a:latin typeface="Roboto Condensed" panose="02000000000000000000" pitchFamily="2" charset="0"/>
                <a:ea typeface="Roboto Condensed" panose="02000000000000000000" pitchFamily="2" charset="0"/>
              </a:rPr>
              <a:t>Employer</a:t>
            </a:r>
            <a:r>
              <a:rPr lang="et-EE" b="1" dirty="0">
                <a:solidFill>
                  <a:prstClr val="white"/>
                </a:solidFill>
                <a:latin typeface="Roboto Condensed" panose="02000000000000000000" pitchFamily="2" charset="0"/>
                <a:ea typeface="Roboto Condensed" panose="02000000000000000000" pitchFamily="2" charset="0"/>
              </a:rPr>
              <a:t> </a:t>
            </a:r>
            <a:r>
              <a:rPr lang="et-EE" b="1" dirty="0" err="1">
                <a:solidFill>
                  <a:prstClr val="white"/>
                </a:solidFill>
                <a:latin typeface="Roboto Condensed" panose="02000000000000000000" pitchFamily="2" charset="0"/>
                <a:ea typeface="Roboto Condensed" panose="02000000000000000000" pitchFamily="2" charset="0"/>
              </a:rPr>
              <a:t>logs</a:t>
            </a:r>
            <a:r>
              <a:rPr lang="et-EE" b="1" dirty="0">
                <a:solidFill>
                  <a:prstClr val="white"/>
                </a:solidFill>
                <a:latin typeface="Roboto Condensed" panose="02000000000000000000" pitchFamily="2" charset="0"/>
                <a:ea typeface="Roboto Condensed" panose="02000000000000000000" pitchFamily="2" charset="0"/>
              </a:rPr>
              <a:t> in </a:t>
            </a:r>
            <a:r>
              <a:rPr lang="et-EE" b="1" dirty="0" err="1">
                <a:solidFill>
                  <a:prstClr val="white"/>
                </a:solidFill>
                <a:latin typeface="Roboto Condensed" panose="02000000000000000000" pitchFamily="2" charset="0"/>
                <a:ea typeface="Roboto Condensed" panose="02000000000000000000" pitchFamily="2" charset="0"/>
              </a:rPr>
              <a:t>to</a:t>
            </a:r>
            <a:r>
              <a:rPr lang="et-EE" b="1" dirty="0">
                <a:solidFill>
                  <a:prstClr val="white"/>
                </a:solidFill>
                <a:latin typeface="Roboto Condensed" panose="02000000000000000000" pitchFamily="2" charset="0"/>
                <a:ea typeface="Roboto Condensed" panose="02000000000000000000" pitchFamily="2" charset="0"/>
              </a:rPr>
              <a:t> </a:t>
            </a:r>
            <a:r>
              <a:rPr lang="et-EE" b="1" dirty="0" err="1">
                <a:solidFill>
                  <a:prstClr val="white"/>
                </a:solidFill>
                <a:latin typeface="Roboto Condensed" panose="02000000000000000000" pitchFamily="2" charset="0"/>
                <a:ea typeface="Roboto Condensed" panose="02000000000000000000" pitchFamily="2" charset="0"/>
              </a:rPr>
              <a:t>the</a:t>
            </a:r>
            <a:r>
              <a:rPr lang="et-EE" b="1" dirty="0">
                <a:solidFill>
                  <a:prstClr val="white"/>
                </a:solidFill>
                <a:latin typeface="Roboto Condensed" panose="02000000000000000000" pitchFamily="2" charset="0"/>
                <a:ea typeface="Roboto Condensed" panose="02000000000000000000" pitchFamily="2" charset="0"/>
              </a:rPr>
              <a:t> e-</a:t>
            </a:r>
            <a:r>
              <a:rPr lang="et-EE" b="1" dirty="0" err="1">
                <a:solidFill>
                  <a:prstClr val="white"/>
                </a:solidFill>
                <a:latin typeface="Roboto Condensed" panose="02000000000000000000" pitchFamily="2" charset="0"/>
                <a:ea typeface="Roboto Condensed" panose="02000000000000000000" pitchFamily="2" charset="0"/>
              </a:rPr>
              <a:t>taxboard</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fills</a:t>
            </a:r>
            <a:r>
              <a:rPr lang="et-EE" dirty="0">
                <a:solidFill>
                  <a:prstClr val="white"/>
                </a:solidFill>
                <a:latin typeface="Roboto Condensed" panose="02000000000000000000" pitchFamily="2" charset="0"/>
                <a:ea typeface="Roboto Condensed" panose="02000000000000000000" pitchFamily="2" charset="0"/>
              </a:rPr>
              <a:t> in </a:t>
            </a:r>
            <a:r>
              <a:rPr lang="et-EE" dirty="0" err="1">
                <a:solidFill>
                  <a:prstClr val="white"/>
                </a:solidFill>
                <a:latin typeface="Roboto Condensed" panose="02000000000000000000" pitchFamily="2" charset="0"/>
                <a:ea typeface="Roboto Condensed" panose="02000000000000000000" pitchFamily="2" charset="0"/>
              </a:rPr>
              <a:t>tax</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return</a:t>
            </a:r>
            <a:r>
              <a:rPr lang="et-EE" dirty="0">
                <a:solidFill>
                  <a:prstClr val="white"/>
                </a:solidFill>
                <a:latin typeface="Roboto Condensed" panose="02000000000000000000" pitchFamily="2" charset="0"/>
                <a:ea typeface="Roboto Condensed" panose="02000000000000000000" pitchFamily="2" charset="0"/>
              </a:rPr>
              <a:t> and </a:t>
            </a:r>
            <a:r>
              <a:rPr lang="et-EE" dirty="0" err="1">
                <a:solidFill>
                  <a:prstClr val="white"/>
                </a:solidFill>
                <a:latin typeface="Roboto Condensed" panose="02000000000000000000" pitchFamily="2" charset="0"/>
                <a:ea typeface="Roboto Condensed" panose="02000000000000000000" pitchFamily="2" charset="0"/>
              </a:rPr>
              <a:t>confirms</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it</a:t>
            </a:r>
            <a:endParaRPr lang="et-EE" dirty="0">
              <a:solidFill>
                <a:prstClr val="white"/>
              </a:solidFill>
              <a:latin typeface="Roboto Condensed" panose="02000000000000000000" pitchFamily="2" charset="0"/>
              <a:ea typeface="Roboto Condensed" panose="02000000000000000000" pitchFamily="2" charset="0"/>
            </a:endParaRPr>
          </a:p>
        </p:txBody>
      </p:sp>
      <p:sp>
        <p:nvSpPr>
          <p:cNvPr id="14" name="Rounded Rectangle 13"/>
          <p:cNvSpPr/>
          <p:nvPr/>
        </p:nvSpPr>
        <p:spPr>
          <a:xfrm>
            <a:off x="9001999" y="4371429"/>
            <a:ext cx="2703176" cy="1766787"/>
          </a:xfrm>
          <a:prstGeom prst="roundRect">
            <a:avLst>
              <a:gd name="adj" fmla="val 8183"/>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3">
            <a:schemeClr val="accent2"/>
          </a:fillRef>
          <a:effectRef idx="2">
            <a:schemeClr val="accent2"/>
          </a:effectRef>
          <a:fontRef idx="minor">
            <a:schemeClr val="lt1"/>
          </a:fontRef>
        </p:style>
        <p:txBody>
          <a:bodyPr rtlCol="0" anchor="ctr"/>
          <a:lstStyle/>
          <a:p>
            <a:r>
              <a:rPr lang="et-EE" b="1" dirty="0" err="1">
                <a:solidFill>
                  <a:prstClr val="white"/>
                </a:solidFill>
                <a:latin typeface="Roboto Condensed" panose="02000000000000000000" pitchFamily="2" charset="0"/>
                <a:ea typeface="Roboto Condensed" panose="02000000000000000000" pitchFamily="2" charset="0"/>
              </a:rPr>
              <a:t>Background</a:t>
            </a:r>
            <a:r>
              <a:rPr lang="et-EE" b="1" dirty="0">
                <a:solidFill>
                  <a:prstClr val="white"/>
                </a:solidFill>
                <a:latin typeface="Roboto Condensed" panose="02000000000000000000" pitchFamily="2" charset="0"/>
                <a:ea typeface="Roboto Condensed" panose="02000000000000000000" pitchFamily="2" charset="0"/>
              </a:rPr>
              <a:t> </a:t>
            </a:r>
            <a:r>
              <a:rPr lang="et-EE" b="1" dirty="0" err="1">
                <a:solidFill>
                  <a:prstClr val="white"/>
                </a:solidFill>
                <a:latin typeface="Roboto Condensed" panose="02000000000000000000" pitchFamily="2" charset="0"/>
                <a:ea typeface="Roboto Condensed" panose="02000000000000000000" pitchFamily="2" charset="0"/>
              </a:rPr>
              <a:t>process</a:t>
            </a:r>
            <a:r>
              <a:rPr lang="et-EE" b="1" dirty="0">
                <a:solidFill>
                  <a:prstClr val="white"/>
                </a:solidFill>
                <a:latin typeface="Roboto Condensed" panose="02000000000000000000" pitchFamily="2" charset="0"/>
                <a:ea typeface="Roboto Condensed" panose="02000000000000000000" pitchFamily="2" charset="0"/>
              </a:rPr>
              <a:t>:</a:t>
            </a:r>
          </a:p>
          <a:p>
            <a:pPr marL="285750" indent="-285750">
              <a:buFontTx/>
              <a:buChar char="-"/>
            </a:pPr>
            <a:r>
              <a:rPr lang="et-EE" sz="1600" dirty="0">
                <a:solidFill>
                  <a:prstClr val="white"/>
                </a:solidFill>
                <a:latin typeface="Roboto Condensed" panose="02000000000000000000" pitchFamily="2" charset="0"/>
                <a:ea typeface="Roboto Condensed" panose="02000000000000000000" pitchFamily="2" charset="0"/>
              </a:rPr>
              <a:t>ETCB </a:t>
            </a:r>
            <a:r>
              <a:rPr lang="et-EE" sz="1600" dirty="0" err="1">
                <a:solidFill>
                  <a:prstClr val="white"/>
                </a:solidFill>
                <a:latin typeface="Roboto Condensed" panose="02000000000000000000" pitchFamily="2" charset="0"/>
                <a:ea typeface="Roboto Condensed" panose="02000000000000000000" pitchFamily="2" charset="0"/>
              </a:rPr>
              <a:t>automatically</a:t>
            </a:r>
            <a:r>
              <a:rPr lang="et-EE" sz="1600" dirty="0">
                <a:solidFill>
                  <a:prstClr val="white"/>
                </a:solidFill>
                <a:latin typeface="Roboto Condensed" panose="02000000000000000000" pitchFamily="2" charset="0"/>
                <a:ea typeface="Roboto Condensed" panose="02000000000000000000" pitchFamily="2" charset="0"/>
              </a:rPr>
              <a:t> </a:t>
            </a:r>
            <a:r>
              <a:rPr lang="et-EE" sz="1600" dirty="0" err="1">
                <a:solidFill>
                  <a:prstClr val="white"/>
                </a:solidFill>
                <a:latin typeface="Roboto Condensed" panose="02000000000000000000" pitchFamily="2" charset="0"/>
                <a:ea typeface="Roboto Condensed" panose="02000000000000000000" pitchFamily="2" charset="0"/>
              </a:rPr>
              <a:t>confirms</a:t>
            </a:r>
            <a:r>
              <a:rPr lang="et-EE" sz="1600" dirty="0">
                <a:solidFill>
                  <a:prstClr val="white"/>
                </a:solidFill>
                <a:latin typeface="Roboto Condensed" panose="02000000000000000000" pitchFamily="2" charset="0"/>
                <a:ea typeface="Roboto Condensed" panose="02000000000000000000" pitchFamily="2" charset="0"/>
              </a:rPr>
              <a:t> </a:t>
            </a:r>
            <a:r>
              <a:rPr lang="et-EE" sz="1600" dirty="0" err="1">
                <a:solidFill>
                  <a:prstClr val="white"/>
                </a:solidFill>
                <a:latin typeface="Roboto Condensed" panose="02000000000000000000" pitchFamily="2" charset="0"/>
                <a:ea typeface="Roboto Condensed" panose="02000000000000000000" pitchFamily="2" charset="0"/>
              </a:rPr>
              <a:t>the</a:t>
            </a:r>
            <a:r>
              <a:rPr lang="et-EE" sz="1600" dirty="0">
                <a:solidFill>
                  <a:prstClr val="white"/>
                </a:solidFill>
                <a:latin typeface="Roboto Condensed" panose="02000000000000000000" pitchFamily="2" charset="0"/>
                <a:ea typeface="Roboto Condensed" panose="02000000000000000000" pitchFamily="2" charset="0"/>
              </a:rPr>
              <a:t> </a:t>
            </a:r>
            <a:r>
              <a:rPr lang="et-EE" sz="1600" dirty="0" err="1">
                <a:solidFill>
                  <a:prstClr val="white"/>
                </a:solidFill>
                <a:latin typeface="Roboto Condensed" panose="02000000000000000000" pitchFamily="2" charset="0"/>
                <a:ea typeface="Roboto Condensed" panose="02000000000000000000" pitchFamily="2" charset="0"/>
              </a:rPr>
              <a:t>tax</a:t>
            </a:r>
            <a:r>
              <a:rPr lang="et-EE" sz="1600" dirty="0">
                <a:solidFill>
                  <a:prstClr val="white"/>
                </a:solidFill>
                <a:latin typeface="Roboto Condensed" panose="02000000000000000000" pitchFamily="2" charset="0"/>
                <a:ea typeface="Roboto Condensed" panose="02000000000000000000" pitchFamily="2" charset="0"/>
              </a:rPr>
              <a:t> </a:t>
            </a:r>
            <a:r>
              <a:rPr lang="et-EE" sz="1600" dirty="0" err="1">
                <a:solidFill>
                  <a:prstClr val="white"/>
                </a:solidFill>
                <a:latin typeface="Roboto Condensed" panose="02000000000000000000" pitchFamily="2" charset="0"/>
                <a:ea typeface="Roboto Condensed" panose="02000000000000000000" pitchFamily="2" charset="0"/>
              </a:rPr>
              <a:t>return</a:t>
            </a:r>
            <a:r>
              <a:rPr lang="et-EE" sz="1600" dirty="0">
                <a:solidFill>
                  <a:prstClr val="white"/>
                </a:solidFill>
                <a:latin typeface="Roboto Condensed" panose="02000000000000000000" pitchFamily="2" charset="0"/>
                <a:ea typeface="Roboto Condensed" panose="02000000000000000000" pitchFamily="2" charset="0"/>
              </a:rPr>
              <a:t>;</a:t>
            </a:r>
          </a:p>
          <a:p>
            <a:pPr marL="285750" indent="-285750">
              <a:buFontTx/>
              <a:buChar char="-"/>
            </a:pPr>
            <a:endParaRPr lang="et-EE" dirty="0">
              <a:solidFill>
                <a:prstClr val="white"/>
              </a:solidFill>
              <a:latin typeface="Roboto Condensed" panose="02000000000000000000" pitchFamily="2" charset="0"/>
              <a:ea typeface="Roboto Condensed" panose="02000000000000000000" pitchFamily="2" charset="0"/>
            </a:endParaRPr>
          </a:p>
          <a:p>
            <a:endParaRPr lang="et-EE" sz="1600" dirty="0">
              <a:solidFill>
                <a:prstClr val="white"/>
              </a:solidFill>
              <a:latin typeface="Roboto Condensed" panose="02000000000000000000" pitchFamily="2" charset="0"/>
              <a:ea typeface="Roboto Condensed" panose="02000000000000000000" pitchFamily="2" charset="0"/>
            </a:endParaRPr>
          </a:p>
        </p:txBody>
      </p:sp>
      <p:sp>
        <p:nvSpPr>
          <p:cNvPr id="15" name="Rounded Rectangle 14"/>
          <p:cNvSpPr/>
          <p:nvPr/>
        </p:nvSpPr>
        <p:spPr>
          <a:xfrm>
            <a:off x="9001999" y="1980751"/>
            <a:ext cx="2703176" cy="1766787"/>
          </a:xfrm>
          <a:prstGeom prst="roundRect">
            <a:avLst>
              <a:gd name="adj" fmla="val 8183"/>
            </a:avLst>
          </a:prstGeom>
          <a:solidFill>
            <a:srgbClr val="006EB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b="1" dirty="0" err="1">
                <a:solidFill>
                  <a:prstClr val="white"/>
                </a:solidFill>
                <a:latin typeface="Roboto Condensed" panose="02000000000000000000" pitchFamily="2" charset="0"/>
                <a:ea typeface="Roboto Condensed" panose="02000000000000000000" pitchFamily="2" charset="0"/>
              </a:rPr>
              <a:t>Employer</a:t>
            </a:r>
            <a:r>
              <a:rPr lang="et-EE" b="1" dirty="0">
                <a:solidFill>
                  <a:prstClr val="white"/>
                </a:solidFill>
                <a:latin typeface="Roboto Condensed" panose="02000000000000000000" pitchFamily="2" charset="0"/>
                <a:ea typeface="Roboto Condensed" panose="02000000000000000000" pitchFamily="2" charset="0"/>
              </a:rPr>
              <a:t> </a:t>
            </a:r>
            <a:r>
              <a:rPr lang="et-EE" b="1" dirty="0" err="1">
                <a:solidFill>
                  <a:prstClr val="white"/>
                </a:solidFill>
                <a:latin typeface="Roboto Condensed" panose="02000000000000000000" pitchFamily="2" charset="0"/>
                <a:ea typeface="Roboto Condensed" panose="02000000000000000000" pitchFamily="2" charset="0"/>
              </a:rPr>
              <a:t>logs</a:t>
            </a:r>
            <a:r>
              <a:rPr lang="et-EE" b="1" dirty="0">
                <a:solidFill>
                  <a:prstClr val="white"/>
                </a:solidFill>
                <a:latin typeface="Roboto Condensed" panose="02000000000000000000" pitchFamily="2" charset="0"/>
                <a:ea typeface="Roboto Condensed" panose="02000000000000000000" pitchFamily="2" charset="0"/>
              </a:rPr>
              <a:t> in </a:t>
            </a:r>
            <a:r>
              <a:rPr lang="et-EE" b="1" dirty="0" err="1">
                <a:solidFill>
                  <a:prstClr val="white"/>
                </a:solidFill>
                <a:latin typeface="Roboto Condensed" panose="02000000000000000000" pitchFamily="2" charset="0"/>
                <a:ea typeface="Roboto Condensed" panose="02000000000000000000" pitchFamily="2" charset="0"/>
              </a:rPr>
              <a:t>to</a:t>
            </a:r>
            <a:r>
              <a:rPr lang="et-EE" b="1" dirty="0">
                <a:solidFill>
                  <a:prstClr val="white"/>
                </a:solidFill>
                <a:latin typeface="Roboto Condensed" panose="02000000000000000000" pitchFamily="2" charset="0"/>
                <a:ea typeface="Roboto Condensed" panose="02000000000000000000" pitchFamily="2" charset="0"/>
              </a:rPr>
              <a:t> e-</a:t>
            </a:r>
            <a:r>
              <a:rPr lang="et-EE" b="1" dirty="0" err="1">
                <a:solidFill>
                  <a:prstClr val="white"/>
                </a:solidFill>
                <a:latin typeface="Roboto Condensed" panose="02000000000000000000" pitchFamily="2" charset="0"/>
                <a:ea typeface="Roboto Condensed" panose="02000000000000000000" pitchFamily="2" charset="0"/>
              </a:rPr>
              <a:t>bank</a:t>
            </a:r>
            <a:r>
              <a:rPr lang="et-EE" b="1" dirty="0">
                <a:solidFill>
                  <a:prstClr val="white"/>
                </a:solidFill>
                <a:latin typeface="Roboto Condensed" panose="02000000000000000000" pitchFamily="2" charset="0"/>
                <a:ea typeface="Roboto Condensed" panose="02000000000000000000" pitchFamily="2" charset="0"/>
              </a:rPr>
              <a:t> </a:t>
            </a:r>
            <a:r>
              <a:rPr lang="et-EE" dirty="0">
                <a:solidFill>
                  <a:prstClr val="white"/>
                </a:solidFill>
                <a:latin typeface="Roboto Condensed" panose="02000000000000000000" pitchFamily="2" charset="0"/>
                <a:ea typeface="Roboto Condensed" panose="02000000000000000000" pitchFamily="2" charset="0"/>
              </a:rPr>
              <a:t>and </a:t>
            </a:r>
            <a:r>
              <a:rPr lang="et-EE" dirty="0" err="1">
                <a:solidFill>
                  <a:prstClr val="white"/>
                </a:solidFill>
                <a:latin typeface="Roboto Condensed" panose="02000000000000000000" pitchFamily="2" charset="0"/>
                <a:ea typeface="Roboto Condensed" panose="02000000000000000000" pitchFamily="2" charset="0"/>
              </a:rPr>
              <a:t>pays</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taxes</a:t>
            </a:r>
            <a:endParaRPr lang="et-EE" dirty="0">
              <a:solidFill>
                <a:prstClr val="white"/>
              </a:solidFill>
              <a:latin typeface="Roboto Condensed" panose="02000000000000000000" pitchFamily="2" charset="0"/>
              <a:ea typeface="Roboto Condensed" panose="02000000000000000000" pitchFamily="2" charset="0"/>
            </a:endParaRPr>
          </a:p>
        </p:txBody>
      </p:sp>
      <p:sp>
        <p:nvSpPr>
          <p:cNvPr id="16" name="Rounded Rectangle 15"/>
          <p:cNvSpPr/>
          <p:nvPr/>
        </p:nvSpPr>
        <p:spPr>
          <a:xfrm>
            <a:off x="5090631" y="4371427"/>
            <a:ext cx="2703176" cy="1766787"/>
          </a:xfrm>
          <a:prstGeom prst="roundRect">
            <a:avLst>
              <a:gd name="adj" fmla="val 8183"/>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3">
            <a:schemeClr val="accent2"/>
          </a:fillRef>
          <a:effectRef idx="2">
            <a:schemeClr val="accent2"/>
          </a:effectRef>
          <a:fontRef idx="minor">
            <a:schemeClr val="lt1"/>
          </a:fontRef>
        </p:style>
        <p:txBody>
          <a:bodyPr rtlCol="0" anchor="ctr"/>
          <a:lstStyle/>
          <a:p>
            <a:r>
              <a:rPr lang="et-EE" sz="1400" b="1" dirty="0" err="1">
                <a:solidFill>
                  <a:prstClr val="white"/>
                </a:solidFill>
                <a:latin typeface="Roboto Condensed" panose="02000000000000000000" pitchFamily="2" charset="0"/>
                <a:ea typeface="Roboto Condensed" panose="02000000000000000000" pitchFamily="2" charset="0"/>
              </a:rPr>
              <a:t>Simultanious</a:t>
            </a:r>
            <a:r>
              <a:rPr lang="et-EE" sz="1400" b="1" dirty="0">
                <a:solidFill>
                  <a:prstClr val="white"/>
                </a:solidFill>
                <a:latin typeface="Roboto Condensed" panose="02000000000000000000" pitchFamily="2" charset="0"/>
                <a:ea typeface="Roboto Condensed" panose="02000000000000000000" pitchFamily="2" charset="0"/>
              </a:rPr>
              <a:t> </a:t>
            </a:r>
            <a:r>
              <a:rPr lang="et-EE" sz="1400" b="1" dirty="0" err="1">
                <a:solidFill>
                  <a:prstClr val="white"/>
                </a:solidFill>
                <a:latin typeface="Roboto Condensed" panose="02000000000000000000" pitchFamily="2" charset="0"/>
                <a:ea typeface="Roboto Condensed" panose="02000000000000000000" pitchFamily="2" charset="0"/>
              </a:rPr>
              <a:t>background</a:t>
            </a:r>
            <a:r>
              <a:rPr lang="et-EE" sz="1400" b="1" dirty="0">
                <a:solidFill>
                  <a:prstClr val="white"/>
                </a:solidFill>
                <a:latin typeface="Roboto Condensed" panose="02000000000000000000" pitchFamily="2" charset="0"/>
                <a:ea typeface="Roboto Condensed" panose="02000000000000000000" pitchFamily="2" charset="0"/>
              </a:rPr>
              <a:t> </a:t>
            </a:r>
            <a:r>
              <a:rPr lang="et-EE" sz="1400" b="1" dirty="0" err="1">
                <a:solidFill>
                  <a:prstClr val="white"/>
                </a:solidFill>
                <a:latin typeface="Roboto Condensed" panose="02000000000000000000" pitchFamily="2" charset="0"/>
                <a:ea typeface="Roboto Condensed" panose="02000000000000000000" pitchFamily="2" charset="0"/>
              </a:rPr>
              <a:t>process</a:t>
            </a:r>
            <a:r>
              <a:rPr lang="et-EE" sz="1400" b="1" dirty="0">
                <a:solidFill>
                  <a:prstClr val="white"/>
                </a:solidFill>
                <a:latin typeface="Roboto Condensed" panose="02000000000000000000" pitchFamily="2" charset="0"/>
                <a:ea typeface="Roboto Condensed" panose="02000000000000000000" pitchFamily="2" charset="0"/>
              </a:rPr>
              <a:t>:</a:t>
            </a:r>
          </a:p>
          <a:p>
            <a:pPr marL="285750" indent="-285750">
              <a:buFontTx/>
              <a:buChar char="-"/>
            </a:pPr>
            <a:r>
              <a:rPr lang="et-EE" sz="1400" dirty="0" err="1">
                <a:solidFill>
                  <a:prstClr val="white"/>
                </a:solidFill>
                <a:latin typeface="Roboto Condensed" panose="02000000000000000000" pitchFamily="2" charset="0"/>
                <a:ea typeface="Roboto Condensed" panose="02000000000000000000" pitchFamily="2" charset="0"/>
              </a:rPr>
              <a:t>Taxes</a:t>
            </a:r>
            <a:r>
              <a:rPr lang="et-EE" sz="1400" dirty="0">
                <a:solidFill>
                  <a:prstClr val="white"/>
                </a:solidFill>
                <a:latin typeface="Roboto Condensed" panose="02000000000000000000" pitchFamily="2" charset="0"/>
                <a:ea typeface="Roboto Condensed" panose="02000000000000000000" pitchFamily="2" charset="0"/>
              </a:rPr>
              <a:t> are </a:t>
            </a:r>
            <a:r>
              <a:rPr lang="et-EE" sz="1400" dirty="0" err="1">
                <a:solidFill>
                  <a:prstClr val="white"/>
                </a:solidFill>
                <a:latin typeface="Roboto Condensed" panose="02000000000000000000" pitchFamily="2" charset="0"/>
                <a:ea typeface="Roboto Condensed" panose="02000000000000000000" pitchFamily="2" charset="0"/>
              </a:rPr>
              <a:t>calculated</a:t>
            </a:r>
            <a:r>
              <a:rPr lang="et-EE" sz="1400" dirty="0">
                <a:solidFill>
                  <a:prstClr val="white"/>
                </a:solidFill>
                <a:latin typeface="Roboto Condensed" panose="02000000000000000000" pitchFamily="2" charset="0"/>
                <a:ea typeface="Roboto Condensed" panose="02000000000000000000" pitchFamily="2" charset="0"/>
              </a:rPr>
              <a:t>;</a:t>
            </a:r>
          </a:p>
          <a:p>
            <a:pPr marL="285750" indent="-285750">
              <a:buFontTx/>
              <a:buChar char="-"/>
            </a:pPr>
            <a:r>
              <a:rPr lang="et-EE" sz="1400" dirty="0" err="1">
                <a:solidFill>
                  <a:prstClr val="white"/>
                </a:solidFill>
                <a:latin typeface="Roboto Condensed" panose="02000000000000000000" pitchFamily="2" charset="0"/>
                <a:ea typeface="Roboto Condensed" panose="02000000000000000000" pitchFamily="2" charset="0"/>
              </a:rPr>
              <a:t>Tax</a:t>
            </a:r>
            <a:r>
              <a:rPr lang="et-EE" sz="1400" dirty="0">
                <a:solidFill>
                  <a:prstClr val="white"/>
                </a:solidFill>
                <a:latin typeface="Roboto Condensed" panose="02000000000000000000" pitchFamily="2" charset="0"/>
                <a:ea typeface="Roboto Condensed" panose="02000000000000000000" pitchFamily="2" charset="0"/>
              </a:rPr>
              <a:t> </a:t>
            </a:r>
            <a:r>
              <a:rPr lang="et-EE" sz="1400" dirty="0" err="1">
                <a:solidFill>
                  <a:prstClr val="white"/>
                </a:solidFill>
                <a:latin typeface="Roboto Condensed" panose="02000000000000000000" pitchFamily="2" charset="0"/>
                <a:ea typeface="Roboto Condensed" panose="02000000000000000000" pitchFamily="2" charset="0"/>
              </a:rPr>
              <a:t>return</a:t>
            </a:r>
            <a:r>
              <a:rPr lang="et-EE" sz="1400" dirty="0">
                <a:solidFill>
                  <a:prstClr val="white"/>
                </a:solidFill>
                <a:latin typeface="Roboto Condensed" panose="02000000000000000000" pitchFamily="2" charset="0"/>
                <a:ea typeface="Roboto Condensed" panose="02000000000000000000" pitchFamily="2" charset="0"/>
              </a:rPr>
              <a:t> </a:t>
            </a:r>
            <a:r>
              <a:rPr lang="et-EE" sz="1400" dirty="0" err="1">
                <a:solidFill>
                  <a:prstClr val="white"/>
                </a:solidFill>
                <a:latin typeface="Roboto Condensed" panose="02000000000000000000" pitchFamily="2" charset="0"/>
                <a:ea typeface="Roboto Condensed" panose="02000000000000000000" pitchFamily="2" charset="0"/>
              </a:rPr>
              <a:t>prefilled</a:t>
            </a:r>
            <a:r>
              <a:rPr lang="et-EE" sz="1400" dirty="0">
                <a:solidFill>
                  <a:prstClr val="white"/>
                </a:solidFill>
                <a:latin typeface="Roboto Condensed" panose="02000000000000000000" pitchFamily="2" charset="0"/>
                <a:ea typeface="Roboto Condensed" panose="02000000000000000000" pitchFamily="2" charset="0"/>
              </a:rPr>
              <a:t>;</a:t>
            </a:r>
          </a:p>
          <a:p>
            <a:pPr marL="285750" indent="-285750">
              <a:buFontTx/>
              <a:buChar char="-"/>
            </a:pPr>
            <a:r>
              <a:rPr lang="et-EE" sz="1400" dirty="0" err="1">
                <a:solidFill>
                  <a:prstClr val="white"/>
                </a:solidFill>
                <a:latin typeface="Roboto Condensed" panose="02000000000000000000" pitchFamily="2" charset="0"/>
                <a:ea typeface="Roboto Condensed" panose="02000000000000000000" pitchFamily="2" charset="0"/>
              </a:rPr>
              <a:t>Taxes</a:t>
            </a:r>
            <a:r>
              <a:rPr lang="et-EE" sz="1400" dirty="0">
                <a:solidFill>
                  <a:prstClr val="white"/>
                </a:solidFill>
                <a:latin typeface="Roboto Condensed" panose="02000000000000000000" pitchFamily="2" charset="0"/>
                <a:ea typeface="Roboto Condensed" panose="02000000000000000000" pitchFamily="2" charset="0"/>
              </a:rPr>
              <a:t> paid </a:t>
            </a:r>
            <a:r>
              <a:rPr lang="et-EE" sz="1400" dirty="0" err="1">
                <a:solidFill>
                  <a:prstClr val="white"/>
                </a:solidFill>
                <a:latin typeface="Roboto Condensed" panose="02000000000000000000" pitchFamily="2" charset="0"/>
                <a:ea typeface="Roboto Condensed" panose="02000000000000000000" pitchFamily="2" charset="0"/>
              </a:rPr>
              <a:t>with</a:t>
            </a:r>
            <a:r>
              <a:rPr lang="et-EE" sz="1400" dirty="0">
                <a:solidFill>
                  <a:prstClr val="white"/>
                </a:solidFill>
                <a:latin typeface="Roboto Condensed" panose="02000000000000000000" pitchFamily="2" charset="0"/>
                <a:ea typeface="Roboto Condensed" panose="02000000000000000000" pitchFamily="2" charset="0"/>
              </a:rPr>
              <a:t> </a:t>
            </a:r>
            <a:r>
              <a:rPr lang="et-EE" sz="1400" dirty="0" err="1">
                <a:solidFill>
                  <a:prstClr val="white"/>
                </a:solidFill>
                <a:latin typeface="Roboto Condensed" panose="02000000000000000000" pitchFamily="2" charset="0"/>
                <a:ea typeface="Roboto Condensed" panose="02000000000000000000" pitchFamily="2" charset="0"/>
              </a:rPr>
              <a:t>the</a:t>
            </a:r>
            <a:r>
              <a:rPr lang="et-EE" sz="1400" dirty="0">
                <a:solidFill>
                  <a:prstClr val="white"/>
                </a:solidFill>
                <a:latin typeface="Roboto Condensed" panose="02000000000000000000" pitchFamily="2" charset="0"/>
                <a:ea typeface="Roboto Condensed" panose="02000000000000000000" pitchFamily="2" charset="0"/>
              </a:rPr>
              <a:t> </a:t>
            </a:r>
            <a:r>
              <a:rPr lang="et-EE" sz="1400" dirty="0" err="1">
                <a:solidFill>
                  <a:prstClr val="white"/>
                </a:solidFill>
                <a:latin typeface="Roboto Condensed" panose="02000000000000000000" pitchFamily="2" charset="0"/>
                <a:ea typeface="Roboto Condensed" panose="02000000000000000000" pitchFamily="2" charset="0"/>
              </a:rPr>
              <a:t>same</a:t>
            </a:r>
            <a:r>
              <a:rPr lang="et-EE" sz="1400" dirty="0">
                <a:solidFill>
                  <a:prstClr val="white"/>
                </a:solidFill>
                <a:latin typeface="Roboto Condensed" panose="02000000000000000000" pitchFamily="2" charset="0"/>
                <a:ea typeface="Roboto Condensed" panose="02000000000000000000" pitchFamily="2" charset="0"/>
              </a:rPr>
              <a:t> </a:t>
            </a:r>
            <a:r>
              <a:rPr lang="et-EE" sz="1400" dirty="0" err="1">
                <a:solidFill>
                  <a:prstClr val="white"/>
                </a:solidFill>
                <a:latin typeface="Roboto Condensed" panose="02000000000000000000" pitchFamily="2" charset="0"/>
                <a:ea typeface="Roboto Condensed" panose="02000000000000000000" pitchFamily="2" charset="0"/>
              </a:rPr>
              <a:t>transaction</a:t>
            </a:r>
            <a:r>
              <a:rPr lang="et-EE" sz="1400" dirty="0">
                <a:solidFill>
                  <a:prstClr val="white"/>
                </a:solidFill>
                <a:latin typeface="Roboto Condensed" panose="02000000000000000000" pitchFamily="2" charset="0"/>
                <a:ea typeface="Roboto Condensed" panose="02000000000000000000" pitchFamily="2" charset="0"/>
              </a:rPr>
              <a:t> </a:t>
            </a:r>
            <a:r>
              <a:rPr lang="et-EE" sz="1400" i="1" dirty="0">
                <a:solidFill>
                  <a:prstClr val="white"/>
                </a:solidFill>
                <a:latin typeface="Roboto Condensed" panose="02000000000000000000" pitchFamily="2" charset="0"/>
                <a:ea typeface="Roboto Condensed" panose="02000000000000000000" pitchFamily="2" charset="0"/>
              </a:rPr>
              <a:t>(</a:t>
            </a:r>
            <a:r>
              <a:rPr lang="et-EE" sz="1400" i="1" dirty="0" err="1">
                <a:solidFill>
                  <a:prstClr val="white"/>
                </a:solidFill>
                <a:latin typeface="Roboto Condensed" panose="02000000000000000000" pitchFamily="2" charset="0"/>
                <a:ea typeface="Roboto Condensed" panose="02000000000000000000" pitchFamily="2" charset="0"/>
              </a:rPr>
              <a:t>or</a:t>
            </a:r>
            <a:r>
              <a:rPr lang="et-EE" sz="1400" i="1" dirty="0">
                <a:solidFill>
                  <a:prstClr val="white"/>
                </a:solidFill>
                <a:latin typeface="Roboto Condensed" panose="02000000000000000000" pitchFamily="2" charset="0"/>
                <a:ea typeface="Roboto Condensed" panose="02000000000000000000" pitchFamily="2" charset="0"/>
              </a:rPr>
              <a:t> </a:t>
            </a:r>
            <a:r>
              <a:rPr lang="et-EE" sz="1400" i="1" dirty="0" err="1">
                <a:solidFill>
                  <a:prstClr val="white"/>
                </a:solidFill>
                <a:latin typeface="Roboto Condensed" panose="02000000000000000000" pitchFamily="2" charset="0"/>
                <a:ea typeface="Roboto Condensed" panose="02000000000000000000" pitchFamily="2" charset="0"/>
              </a:rPr>
              <a:t>saved</a:t>
            </a:r>
            <a:r>
              <a:rPr lang="et-EE" sz="1400" i="1" dirty="0">
                <a:solidFill>
                  <a:prstClr val="white"/>
                </a:solidFill>
                <a:latin typeface="Roboto Condensed" panose="02000000000000000000" pitchFamily="2" charset="0"/>
                <a:ea typeface="Roboto Condensed" panose="02000000000000000000" pitchFamily="2" charset="0"/>
              </a:rPr>
              <a:t> </a:t>
            </a:r>
            <a:r>
              <a:rPr lang="et-EE" sz="1400" i="1" dirty="0" err="1">
                <a:solidFill>
                  <a:prstClr val="white"/>
                </a:solidFill>
                <a:latin typeface="Roboto Condensed" panose="02000000000000000000" pitchFamily="2" charset="0"/>
                <a:ea typeface="Roboto Condensed" panose="02000000000000000000" pitchFamily="2" charset="0"/>
              </a:rPr>
              <a:t>as</a:t>
            </a:r>
            <a:r>
              <a:rPr lang="et-EE" sz="1400" i="1" dirty="0">
                <a:solidFill>
                  <a:prstClr val="white"/>
                </a:solidFill>
                <a:latin typeface="Roboto Condensed" panose="02000000000000000000" pitchFamily="2" charset="0"/>
                <a:ea typeface="Roboto Condensed" panose="02000000000000000000" pitchFamily="2" charset="0"/>
              </a:rPr>
              <a:t> </a:t>
            </a:r>
            <a:r>
              <a:rPr lang="et-EE" sz="1400" i="1" dirty="0" err="1">
                <a:solidFill>
                  <a:prstClr val="white"/>
                </a:solidFill>
                <a:latin typeface="Roboto Condensed" panose="02000000000000000000" pitchFamily="2" charset="0"/>
                <a:ea typeface="Roboto Condensed" panose="02000000000000000000" pitchFamily="2" charset="0"/>
              </a:rPr>
              <a:t>future</a:t>
            </a:r>
            <a:r>
              <a:rPr lang="et-EE" sz="1400" i="1" dirty="0">
                <a:solidFill>
                  <a:prstClr val="white"/>
                </a:solidFill>
                <a:latin typeface="Roboto Condensed" panose="02000000000000000000" pitchFamily="2" charset="0"/>
                <a:ea typeface="Roboto Condensed" panose="02000000000000000000" pitchFamily="2" charset="0"/>
              </a:rPr>
              <a:t> </a:t>
            </a:r>
            <a:r>
              <a:rPr lang="et-EE" sz="1400" i="1" dirty="0" err="1">
                <a:solidFill>
                  <a:prstClr val="white"/>
                </a:solidFill>
                <a:latin typeface="Roboto Condensed" panose="02000000000000000000" pitchFamily="2" charset="0"/>
                <a:ea typeface="Roboto Condensed" panose="02000000000000000000" pitchFamily="2" charset="0"/>
              </a:rPr>
              <a:t>payment</a:t>
            </a:r>
            <a:r>
              <a:rPr lang="et-EE" sz="1400" i="1" dirty="0">
                <a:solidFill>
                  <a:prstClr val="white"/>
                </a:solidFill>
                <a:latin typeface="Roboto Condensed" panose="02000000000000000000" pitchFamily="2" charset="0"/>
                <a:ea typeface="Roboto Condensed" panose="02000000000000000000" pitchFamily="2" charset="0"/>
              </a:rPr>
              <a:t> in </a:t>
            </a:r>
            <a:r>
              <a:rPr lang="et-EE" sz="1400" i="1" dirty="0" err="1">
                <a:solidFill>
                  <a:prstClr val="white"/>
                </a:solidFill>
                <a:latin typeface="Roboto Condensed" panose="02000000000000000000" pitchFamily="2" charset="0"/>
                <a:ea typeface="Roboto Condensed" panose="02000000000000000000" pitchFamily="2" charset="0"/>
              </a:rPr>
              <a:t>bank</a:t>
            </a:r>
            <a:r>
              <a:rPr lang="et-EE" sz="1400" i="1" dirty="0">
                <a:solidFill>
                  <a:prstClr val="white"/>
                </a:solidFill>
                <a:latin typeface="Roboto Condensed" panose="02000000000000000000" pitchFamily="2" charset="0"/>
                <a:ea typeface="Roboto Condensed" panose="02000000000000000000" pitchFamily="2" charset="0"/>
              </a:rPr>
              <a:t>)</a:t>
            </a:r>
            <a:r>
              <a:rPr lang="et-EE" sz="1400" dirty="0">
                <a:solidFill>
                  <a:prstClr val="white"/>
                </a:solidFill>
                <a:latin typeface="Roboto Condensed" panose="02000000000000000000" pitchFamily="2" charset="0"/>
                <a:ea typeface="Roboto Condensed" panose="02000000000000000000" pitchFamily="2" charset="0"/>
              </a:rPr>
              <a:t>.</a:t>
            </a:r>
          </a:p>
        </p:txBody>
      </p:sp>
      <p:sp>
        <p:nvSpPr>
          <p:cNvPr id="17" name="Rounded Rectangle 16"/>
          <p:cNvSpPr/>
          <p:nvPr/>
        </p:nvSpPr>
        <p:spPr>
          <a:xfrm>
            <a:off x="2078671" y="4371428"/>
            <a:ext cx="2703176" cy="1766787"/>
          </a:xfrm>
          <a:prstGeom prst="roundRect">
            <a:avLst>
              <a:gd name="adj" fmla="val 8183"/>
            </a:avLst>
          </a:prstGeom>
          <a:solidFill>
            <a:srgbClr val="006EB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b="1" dirty="0" err="1">
                <a:solidFill>
                  <a:prstClr val="white"/>
                </a:solidFill>
                <a:latin typeface="Roboto Condensed" panose="02000000000000000000" pitchFamily="2" charset="0"/>
                <a:ea typeface="Roboto Condensed" panose="02000000000000000000" pitchFamily="2" charset="0"/>
              </a:rPr>
              <a:t>Employer</a:t>
            </a:r>
            <a:r>
              <a:rPr lang="et-EE" b="1" dirty="0">
                <a:solidFill>
                  <a:prstClr val="white"/>
                </a:solidFill>
                <a:latin typeface="Roboto Condensed" panose="02000000000000000000" pitchFamily="2" charset="0"/>
                <a:ea typeface="Roboto Condensed" panose="02000000000000000000" pitchFamily="2" charset="0"/>
              </a:rPr>
              <a:t> </a:t>
            </a:r>
            <a:r>
              <a:rPr lang="et-EE" b="1" dirty="0" err="1">
                <a:solidFill>
                  <a:prstClr val="white"/>
                </a:solidFill>
                <a:latin typeface="Roboto Condensed" panose="02000000000000000000" pitchFamily="2" charset="0"/>
                <a:ea typeface="Roboto Condensed" panose="02000000000000000000" pitchFamily="2" charset="0"/>
              </a:rPr>
              <a:t>logs</a:t>
            </a:r>
            <a:r>
              <a:rPr lang="et-EE" b="1" dirty="0">
                <a:solidFill>
                  <a:prstClr val="white"/>
                </a:solidFill>
                <a:latin typeface="Roboto Condensed" panose="02000000000000000000" pitchFamily="2" charset="0"/>
                <a:ea typeface="Roboto Condensed" panose="02000000000000000000" pitchFamily="2" charset="0"/>
              </a:rPr>
              <a:t> in </a:t>
            </a:r>
            <a:r>
              <a:rPr lang="et-EE" b="1" dirty="0" err="1">
                <a:solidFill>
                  <a:prstClr val="white"/>
                </a:solidFill>
                <a:latin typeface="Roboto Condensed" panose="02000000000000000000" pitchFamily="2" charset="0"/>
                <a:ea typeface="Roboto Condensed" panose="02000000000000000000" pitchFamily="2" charset="0"/>
              </a:rPr>
              <a:t>to</a:t>
            </a:r>
            <a:r>
              <a:rPr lang="et-EE" b="1" dirty="0">
                <a:solidFill>
                  <a:prstClr val="white"/>
                </a:solidFill>
                <a:latin typeface="Roboto Condensed" panose="02000000000000000000" pitchFamily="2" charset="0"/>
                <a:ea typeface="Roboto Condensed" panose="02000000000000000000" pitchFamily="2" charset="0"/>
              </a:rPr>
              <a:t> e-</a:t>
            </a:r>
            <a:r>
              <a:rPr lang="et-EE" b="1" dirty="0" err="1">
                <a:solidFill>
                  <a:prstClr val="white"/>
                </a:solidFill>
                <a:latin typeface="Roboto Condensed" panose="02000000000000000000" pitchFamily="2" charset="0"/>
                <a:ea typeface="Roboto Condensed" panose="02000000000000000000" pitchFamily="2" charset="0"/>
              </a:rPr>
              <a:t>bank</a:t>
            </a:r>
            <a:r>
              <a:rPr lang="et-EE" b="1" dirty="0">
                <a:solidFill>
                  <a:prstClr val="white"/>
                </a:solidFill>
                <a:latin typeface="Roboto Condensed" panose="02000000000000000000" pitchFamily="2" charset="0"/>
                <a:ea typeface="Roboto Condensed" panose="02000000000000000000" pitchFamily="2" charset="0"/>
              </a:rPr>
              <a:t> </a:t>
            </a:r>
            <a:r>
              <a:rPr lang="et-EE" dirty="0">
                <a:solidFill>
                  <a:prstClr val="white"/>
                </a:solidFill>
                <a:latin typeface="Roboto Condensed" panose="02000000000000000000" pitchFamily="2" charset="0"/>
                <a:ea typeface="Roboto Condensed" panose="02000000000000000000" pitchFamily="2" charset="0"/>
              </a:rPr>
              <a:t>and </a:t>
            </a:r>
            <a:r>
              <a:rPr lang="et-EE" dirty="0" err="1">
                <a:solidFill>
                  <a:prstClr val="white"/>
                </a:solidFill>
                <a:latin typeface="Roboto Condensed" panose="02000000000000000000" pitchFamily="2" charset="0"/>
                <a:ea typeface="Roboto Condensed" panose="02000000000000000000" pitchFamily="2" charset="0"/>
              </a:rPr>
              <a:t>pays</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salaries</a:t>
            </a:r>
            <a:endParaRPr lang="et-EE" dirty="0">
              <a:solidFill>
                <a:prstClr val="white"/>
              </a:solidFill>
              <a:latin typeface="Roboto Condensed" panose="02000000000000000000" pitchFamily="2" charset="0"/>
              <a:ea typeface="Roboto Condensed" panose="02000000000000000000" pitchFamily="2" charset="0"/>
            </a:endParaRPr>
          </a:p>
        </p:txBody>
      </p:sp>
      <p:sp>
        <p:nvSpPr>
          <p:cNvPr id="18" name="TextBox 17"/>
          <p:cNvSpPr txBox="1"/>
          <p:nvPr/>
        </p:nvSpPr>
        <p:spPr>
          <a:xfrm>
            <a:off x="489393" y="2510203"/>
            <a:ext cx="1271502" cy="707886"/>
          </a:xfrm>
          <a:prstGeom prst="rect">
            <a:avLst/>
          </a:prstGeom>
          <a:noFill/>
        </p:spPr>
        <p:txBody>
          <a:bodyPr wrap="none" rtlCol="0">
            <a:spAutoFit/>
          </a:bodyPr>
          <a:lstStyle/>
          <a:p>
            <a:pPr algn="ctr"/>
            <a:r>
              <a:rPr lang="et-EE" sz="2000" b="1" dirty="0" err="1">
                <a:solidFill>
                  <a:prstClr val="black">
                    <a:lumMod val="65000"/>
                    <a:lumOff val="35000"/>
                  </a:prstClr>
                </a:solidFill>
                <a:latin typeface="Roboto Condensed" panose="02000000000000000000" pitchFamily="2" charset="0"/>
                <a:ea typeface="Roboto Condensed" panose="02000000000000000000" pitchFamily="2" charset="0"/>
              </a:rPr>
              <a:t>Filing</a:t>
            </a:r>
            <a:br>
              <a:rPr lang="et-EE" sz="2000" b="1" dirty="0">
                <a:solidFill>
                  <a:prstClr val="black">
                    <a:lumMod val="65000"/>
                    <a:lumOff val="35000"/>
                  </a:prstClr>
                </a:solidFill>
                <a:latin typeface="Roboto Condensed" panose="02000000000000000000" pitchFamily="2" charset="0"/>
                <a:ea typeface="Roboto Condensed" panose="02000000000000000000" pitchFamily="2" charset="0"/>
              </a:rPr>
            </a:br>
            <a:r>
              <a:rPr lang="et-EE" sz="2000" b="1" dirty="0" err="1">
                <a:solidFill>
                  <a:prstClr val="black">
                    <a:lumMod val="65000"/>
                    <a:lumOff val="35000"/>
                  </a:prstClr>
                </a:solidFill>
                <a:latin typeface="Roboto Condensed" panose="02000000000000000000" pitchFamily="2" charset="0"/>
                <a:ea typeface="Roboto Condensed" panose="02000000000000000000" pitchFamily="2" charset="0"/>
              </a:rPr>
              <a:t>Tax</a:t>
            </a:r>
            <a:r>
              <a:rPr lang="et-EE" sz="2000" b="1" dirty="0">
                <a:solidFill>
                  <a:prstClr val="black">
                    <a:lumMod val="65000"/>
                    <a:lumOff val="35000"/>
                  </a:prstClr>
                </a:solidFill>
                <a:latin typeface="Roboto Condensed" panose="02000000000000000000" pitchFamily="2" charset="0"/>
                <a:ea typeface="Roboto Condensed" panose="02000000000000000000" pitchFamily="2" charset="0"/>
              </a:rPr>
              <a:t> </a:t>
            </a:r>
            <a:r>
              <a:rPr lang="et-EE" sz="2000" b="1" dirty="0" err="1">
                <a:solidFill>
                  <a:prstClr val="black">
                    <a:lumMod val="65000"/>
                    <a:lumOff val="35000"/>
                  </a:prstClr>
                </a:solidFill>
                <a:latin typeface="Roboto Condensed" panose="02000000000000000000" pitchFamily="2" charset="0"/>
                <a:ea typeface="Roboto Condensed" panose="02000000000000000000" pitchFamily="2" charset="0"/>
              </a:rPr>
              <a:t>Return</a:t>
            </a:r>
            <a:endParaRPr lang="et-EE" sz="2000" b="1" dirty="0">
              <a:solidFill>
                <a:prstClr val="black">
                  <a:lumMod val="65000"/>
                  <a:lumOff val="35000"/>
                </a:prstClr>
              </a:solidFill>
              <a:latin typeface="Roboto Condensed" panose="02000000000000000000" pitchFamily="2" charset="0"/>
              <a:ea typeface="Roboto Condensed" panose="02000000000000000000" pitchFamily="2" charset="0"/>
            </a:endParaRPr>
          </a:p>
        </p:txBody>
      </p:sp>
      <p:sp>
        <p:nvSpPr>
          <p:cNvPr id="19" name="TextBox 18"/>
          <p:cNvSpPr txBox="1"/>
          <p:nvPr/>
        </p:nvSpPr>
        <p:spPr>
          <a:xfrm>
            <a:off x="290620" y="4746988"/>
            <a:ext cx="1669047" cy="1015663"/>
          </a:xfrm>
          <a:prstGeom prst="rect">
            <a:avLst/>
          </a:prstGeom>
          <a:noFill/>
        </p:spPr>
        <p:txBody>
          <a:bodyPr wrap="none" rtlCol="0">
            <a:spAutoFit/>
          </a:bodyPr>
          <a:lstStyle/>
          <a:p>
            <a:pPr algn="ctr"/>
            <a:r>
              <a:rPr lang="et-EE" sz="2000" b="1" dirty="0" err="1">
                <a:solidFill>
                  <a:prstClr val="black">
                    <a:lumMod val="65000"/>
                    <a:lumOff val="35000"/>
                  </a:prstClr>
                </a:solidFill>
                <a:latin typeface="Roboto Condensed" panose="02000000000000000000" pitchFamily="2" charset="0"/>
                <a:ea typeface="Roboto Condensed" panose="02000000000000000000" pitchFamily="2" charset="0"/>
              </a:rPr>
              <a:t>Tax</a:t>
            </a:r>
            <a:r>
              <a:rPr lang="et-EE" sz="2000" b="1" dirty="0">
                <a:solidFill>
                  <a:prstClr val="black">
                    <a:lumMod val="65000"/>
                    <a:lumOff val="35000"/>
                  </a:prstClr>
                </a:solidFill>
                <a:latin typeface="Roboto Condensed" panose="02000000000000000000" pitchFamily="2" charset="0"/>
                <a:ea typeface="Roboto Condensed" panose="02000000000000000000" pitchFamily="2" charset="0"/>
              </a:rPr>
              <a:t> </a:t>
            </a:r>
            <a:r>
              <a:rPr lang="et-EE" sz="2000" b="1" dirty="0" err="1">
                <a:solidFill>
                  <a:prstClr val="black">
                    <a:lumMod val="65000"/>
                    <a:lumOff val="35000"/>
                  </a:prstClr>
                </a:solidFill>
                <a:latin typeface="Roboto Condensed" panose="02000000000000000000" pitchFamily="2" charset="0"/>
                <a:ea typeface="Roboto Condensed" panose="02000000000000000000" pitchFamily="2" charset="0"/>
              </a:rPr>
              <a:t>Return</a:t>
            </a:r>
            <a:br>
              <a:rPr lang="et-EE" sz="2000" b="1" dirty="0">
                <a:solidFill>
                  <a:prstClr val="black">
                    <a:lumMod val="65000"/>
                    <a:lumOff val="35000"/>
                  </a:prstClr>
                </a:solidFill>
                <a:latin typeface="Roboto Condensed" panose="02000000000000000000" pitchFamily="2" charset="0"/>
                <a:ea typeface="Roboto Condensed" panose="02000000000000000000" pitchFamily="2" charset="0"/>
              </a:rPr>
            </a:br>
            <a:r>
              <a:rPr lang="et-EE" sz="2000" b="1" dirty="0" err="1">
                <a:solidFill>
                  <a:prstClr val="black">
                    <a:lumMod val="65000"/>
                    <a:lumOff val="35000"/>
                  </a:prstClr>
                </a:solidFill>
                <a:latin typeface="Roboto Condensed" panose="02000000000000000000" pitchFamily="2" charset="0"/>
                <a:ea typeface="Roboto Condensed" panose="02000000000000000000" pitchFamily="2" charset="0"/>
              </a:rPr>
              <a:t>with</a:t>
            </a:r>
            <a:endParaRPr lang="et-EE" sz="2000" b="1" dirty="0">
              <a:solidFill>
                <a:prstClr val="black">
                  <a:lumMod val="65000"/>
                  <a:lumOff val="35000"/>
                </a:prstClr>
              </a:solidFill>
              <a:latin typeface="Roboto Condensed" panose="02000000000000000000" pitchFamily="2" charset="0"/>
              <a:ea typeface="Roboto Condensed" panose="02000000000000000000" pitchFamily="2" charset="0"/>
            </a:endParaRPr>
          </a:p>
          <a:p>
            <a:pPr algn="ctr"/>
            <a:r>
              <a:rPr lang="et-EE" sz="2000" b="1" dirty="0" err="1">
                <a:solidFill>
                  <a:prstClr val="black">
                    <a:lumMod val="65000"/>
                    <a:lumOff val="35000"/>
                  </a:prstClr>
                </a:solidFill>
                <a:latin typeface="Roboto Condensed" panose="02000000000000000000" pitchFamily="2" charset="0"/>
                <a:ea typeface="Roboto Condensed" panose="02000000000000000000" pitchFamily="2" charset="0"/>
              </a:rPr>
              <a:t>Data</a:t>
            </a:r>
            <a:r>
              <a:rPr lang="et-EE" sz="2000" b="1" dirty="0">
                <a:solidFill>
                  <a:prstClr val="black">
                    <a:lumMod val="65000"/>
                    <a:lumOff val="35000"/>
                  </a:prstClr>
                </a:solidFill>
                <a:latin typeface="Roboto Condensed" panose="02000000000000000000" pitchFamily="2" charset="0"/>
                <a:ea typeface="Roboto Condensed" panose="02000000000000000000" pitchFamily="2" charset="0"/>
              </a:rPr>
              <a:t> Exchange</a:t>
            </a:r>
          </a:p>
        </p:txBody>
      </p:sp>
      <p:sp>
        <p:nvSpPr>
          <p:cNvPr id="21" name="Right Arrow 20"/>
          <p:cNvSpPr/>
          <p:nvPr/>
        </p:nvSpPr>
        <p:spPr>
          <a:xfrm>
            <a:off x="4892762" y="2265980"/>
            <a:ext cx="977369" cy="1196333"/>
          </a:xfrm>
          <a:prstGeom prst="rightArrow">
            <a:avLst/>
          </a:prstGeom>
          <a:solidFill>
            <a:schemeClr val="tx1">
              <a:lumMod val="75000"/>
              <a:lumOff val="2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rtlCol="0" anchor="ctr"/>
          <a:lstStyle/>
          <a:p>
            <a:pPr algn="ctr"/>
            <a:r>
              <a:rPr lang="et-EE" sz="1400" dirty="0" err="1">
                <a:solidFill>
                  <a:prstClr val="white"/>
                </a:solidFill>
                <a:latin typeface="Roboto Condensed" panose="02000000000000000000" pitchFamily="2" charset="0"/>
                <a:ea typeface="Roboto Condensed" panose="02000000000000000000" pitchFamily="2" charset="0"/>
              </a:rPr>
              <a:t>Next</a:t>
            </a:r>
            <a:r>
              <a:rPr lang="et-EE" sz="1400" dirty="0">
                <a:solidFill>
                  <a:prstClr val="white"/>
                </a:solidFill>
                <a:latin typeface="Roboto Condensed" panose="02000000000000000000" pitchFamily="2" charset="0"/>
                <a:ea typeface="Roboto Condensed" panose="02000000000000000000" pitchFamily="2" charset="0"/>
              </a:rPr>
              <a:t> </a:t>
            </a:r>
            <a:r>
              <a:rPr lang="et-EE" sz="1400" dirty="0" err="1">
                <a:solidFill>
                  <a:prstClr val="white"/>
                </a:solidFill>
                <a:latin typeface="Roboto Condensed" panose="02000000000000000000" pitchFamily="2" charset="0"/>
                <a:ea typeface="Roboto Condensed" panose="02000000000000000000" pitchFamily="2" charset="0"/>
              </a:rPr>
              <a:t>month</a:t>
            </a:r>
            <a:endParaRPr lang="et-EE" sz="1400" dirty="0">
              <a:solidFill>
                <a:prstClr val="white"/>
              </a:solidFill>
              <a:latin typeface="Roboto Condensed" panose="02000000000000000000" pitchFamily="2" charset="0"/>
              <a:ea typeface="Roboto Condensed" panose="02000000000000000000" pitchFamily="2" charset="0"/>
            </a:endParaRPr>
          </a:p>
        </p:txBody>
      </p:sp>
      <p:sp>
        <p:nvSpPr>
          <p:cNvPr id="22" name="Right Arrow 21"/>
          <p:cNvSpPr/>
          <p:nvPr/>
        </p:nvSpPr>
        <p:spPr>
          <a:xfrm>
            <a:off x="7909218" y="4656652"/>
            <a:ext cx="977369" cy="1196333"/>
          </a:xfrm>
          <a:prstGeom prst="rightArrow">
            <a:avLst/>
          </a:prstGeom>
          <a:solidFill>
            <a:schemeClr val="tx1">
              <a:lumMod val="75000"/>
              <a:lumOff val="2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rtlCol="0" anchor="ctr"/>
          <a:lstStyle/>
          <a:p>
            <a:pPr algn="ctr"/>
            <a:r>
              <a:rPr lang="et-EE" sz="1400" dirty="0" err="1">
                <a:solidFill>
                  <a:prstClr val="white"/>
                </a:solidFill>
                <a:latin typeface="Roboto Condensed" panose="02000000000000000000" pitchFamily="2" charset="0"/>
                <a:ea typeface="Roboto Condensed" panose="02000000000000000000" pitchFamily="2" charset="0"/>
              </a:rPr>
              <a:t>Next</a:t>
            </a:r>
            <a:r>
              <a:rPr lang="et-EE" sz="1400" dirty="0">
                <a:solidFill>
                  <a:prstClr val="white"/>
                </a:solidFill>
                <a:latin typeface="Roboto Condensed" panose="02000000000000000000" pitchFamily="2" charset="0"/>
                <a:ea typeface="Roboto Condensed" panose="02000000000000000000" pitchFamily="2" charset="0"/>
              </a:rPr>
              <a:t> </a:t>
            </a:r>
            <a:r>
              <a:rPr lang="et-EE" sz="1400" dirty="0" err="1">
                <a:solidFill>
                  <a:prstClr val="white"/>
                </a:solidFill>
                <a:latin typeface="Roboto Condensed" panose="02000000000000000000" pitchFamily="2" charset="0"/>
                <a:ea typeface="Roboto Condensed" panose="02000000000000000000" pitchFamily="2" charset="0"/>
              </a:rPr>
              <a:t>month</a:t>
            </a:r>
            <a:endParaRPr lang="et-EE" sz="1400" dirty="0">
              <a:solidFill>
                <a:prstClr val="white"/>
              </a:solidFill>
              <a:latin typeface="Roboto Condensed" panose="02000000000000000000" pitchFamily="2" charset="0"/>
              <a:ea typeface="Roboto Condensed" panose="02000000000000000000" pitchFamily="2" charset="0"/>
            </a:endParaRPr>
          </a:p>
        </p:txBody>
      </p:sp>
      <p:cxnSp>
        <p:nvCxnSpPr>
          <p:cNvPr id="24" name="Straight Connector 23"/>
          <p:cNvCxnSpPr/>
          <p:nvPr/>
        </p:nvCxnSpPr>
        <p:spPr>
          <a:xfrm>
            <a:off x="339763" y="4062335"/>
            <a:ext cx="11425440" cy="0"/>
          </a:xfrm>
          <a:prstGeom prst="line">
            <a:avLst/>
          </a:prstGeom>
          <a:ln w="19050">
            <a:solidFill>
              <a:schemeClr val="tx1">
                <a:lumMod val="65000"/>
                <a:lumOff val="35000"/>
              </a:schemeClr>
            </a:solidFill>
            <a:prstDash val="dash"/>
          </a:ln>
        </p:spPr>
        <p:style>
          <a:lnRef idx="2">
            <a:schemeClr val="dk1"/>
          </a:lnRef>
          <a:fillRef idx="0">
            <a:schemeClr val="dk1"/>
          </a:fillRef>
          <a:effectRef idx="1">
            <a:schemeClr val="dk1"/>
          </a:effectRef>
          <a:fontRef idx="minor">
            <a:schemeClr val="tx1"/>
          </a:fontRef>
        </p:style>
      </p:cxnSp>
      <p:sp>
        <p:nvSpPr>
          <p:cNvPr id="30" name="Teksti kohatäide 4"/>
          <p:cNvSpPr>
            <a:spLocks noGrp="1"/>
          </p:cNvSpPr>
          <p:nvPr>
            <p:ph type="body" sz="quarter" idx="13"/>
          </p:nvPr>
        </p:nvSpPr>
        <p:spPr>
          <a:xfrm>
            <a:off x="8684223" y="208056"/>
            <a:ext cx="3331429" cy="369257"/>
          </a:xfrm>
        </p:spPr>
        <p:txBody>
          <a:bodyPr/>
          <a:lstStyle/>
          <a:p>
            <a:r>
              <a:rPr lang="en-US" dirty="0"/>
              <a:t>Tax </a:t>
            </a:r>
            <a:r>
              <a:rPr lang="et-EE" dirty="0" err="1"/>
              <a:t>Declaration</a:t>
            </a:r>
            <a:r>
              <a:rPr lang="en-US" dirty="0"/>
              <a:t> as a Background Process</a:t>
            </a:r>
            <a:endParaRPr lang="et-EE" dirty="0"/>
          </a:p>
        </p:txBody>
      </p:sp>
    </p:spTree>
    <p:extLst>
      <p:ext uri="{BB962C8B-B14F-4D97-AF65-F5344CB8AC3E}">
        <p14:creationId xmlns:p14="http://schemas.microsoft.com/office/powerpoint/2010/main" val="283082967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3425" b="3425"/>
          <a:stretch>
            <a:fillRect/>
          </a:stretch>
        </p:blipFill>
        <p:spPr>
          <a:xfrm>
            <a:off x="249383" y="0"/>
            <a:ext cx="11585862" cy="6640513"/>
          </a:xfrm>
        </p:spPr>
      </p:pic>
      <p:sp>
        <p:nvSpPr>
          <p:cNvPr id="7" name="Right Arrow 6"/>
          <p:cNvSpPr/>
          <p:nvPr/>
        </p:nvSpPr>
        <p:spPr>
          <a:xfrm>
            <a:off x="249382" y="5091546"/>
            <a:ext cx="4977245" cy="498764"/>
          </a:xfrm>
          <a:prstGeom prst="rightArrow">
            <a:avLst/>
          </a:prstGeom>
          <a:solidFill>
            <a:srgbClr val="006EB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t-EE">
              <a:solidFill>
                <a:prstClr val="white"/>
              </a:solidFill>
            </a:endParaRPr>
          </a:p>
        </p:txBody>
      </p:sp>
    </p:spTree>
    <p:extLst>
      <p:ext uri="{BB962C8B-B14F-4D97-AF65-F5344CB8AC3E}">
        <p14:creationId xmlns:p14="http://schemas.microsoft.com/office/powerpoint/2010/main" val="2328636952"/>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956" b="2956"/>
          <a:stretch>
            <a:fillRect/>
          </a:stretch>
        </p:blipFill>
        <p:spPr>
          <a:xfrm>
            <a:off x="155864" y="0"/>
            <a:ext cx="11710699" cy="6858000"/>
          </a:xfrm>
        </p:spPr>
      </p:pic>
      <p:sp>
        <p:nvSpPr>
          <p:cNvPr id="4" name="Text Placeholder 3"/>
          <p:cNvSpPr>
            <a:spLocks noGrp="1"/>
          </p:cNvSpPr>
          <p:nvPr>
            <p:ph type="body" sz="quarter" idx="13"/>
          </p:nvPr>
        </p:nvSpPr>
        <p:spPr/>
        <p:txBody>
          <a:bodyPr/>
          <a:lstStyle/>
          <a:p>
            <a:endParaRPr lang="et-EE"/>
          </a:p>
        </p:txBody>
      </p:sp>
    </p:spTree>
    <p:extLst>
      <p:ext uri="{BB962C8B-B14F-4D97-AF65-F5344CB8AC3E}">
        <p14:creationId xmlns:p14="http://schemas.microsoft.com/office/powerpoint/2010/main" val="184362906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a:spLocks noChangeArrowheads="1"/>
          </p:cNvSpPr>
          <p:nvPr/>
        </p:nvSpPr>
        <p:spPr bwMode="auto">
          <a:xfrm>
            <a:off x="8864392" y="802021"/>
            <a:ext cx="25058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t-EE" dirty="0">
                <a:solidFill>
                  <a:srgbClr val="C00000"/>
                </a:solidFill>
              </a:rPr>
              <a:t>Rights and Obligations</a:t>
            </a:r>
          </a:p>
        </p:txBody>
      </p:sp>
      <p:cxnSp>
        <p:nvCxnSpPr>
          <p:cNvPr id="38" name="Sirge noolkonnektor 57"/>
          <p:cNvCxnSpPr>
            <a:cxnSpLocks noChangeShapeType="1"/>
            <a:stCxn id="36" idx="1"/>
          </p:cNvCxnSpPr>
          <p:nvPr/>
        </p:nvCxnSpPr>
        <p:spPr bwMode="auto">
          <a:xfrm flipH="1">
            <a:off x="7974122" y="986687"/>
            <a:ext cx="890270" cy="0"/>
          </a:xfrm>
          <a:prstGeom prst="straightConnector1">
            <a:avLst/>
          </a:prstGeom>
          <a:noFill/>
          <a:ln w="9525" algn="ctr">
            <a:solidFill>
              <a:srgbClr val="C0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 name="TextBox 34"/>
          <p:cNvSpPr txBox="1">
            <a:spLocks noChangeArrowheads="1"/>
          </p:cNvSpPr>
          <p:nvPr/>
        </p:nvSpPr>
        <p:spPr bwMode="auto">
          <a:xfrm>
            <a:off x="416174" y="5051120"/>
            <a:ext cx="456497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t-EE" altLang="et-EE" sz="2800" dirty="0">
                <a:solidFill>
                  <a:srgbClr val="0038A7"/>
                </a:solidFill>
              </a:rPr>
              <a:t>Silo </a:t>
            </a:r>
            <a:r>
              <a:rPr lang="et-EE" altLang="et-EE" sz="2800" dirty="0" err="1">
                <a:solidFill>
                  <a:srgbClr val="0038A7"/>
                </a:solidFill>
              </a:rPr>
              <a:t>Based</a:t>
            </a:r>
            <a:r>
              <a:rPr lang="et-EE" altLang="et-EE" sz="2800" dirty="0">
                <a:solidFill>
                  <a:srgbClr val="0038A7"/>
                </a:solidFill>
              </a:rPr>
              <a:t> </a:t>
            </a:r>
            <a:r>
              <a:rPr lang="et-EE" altLang="et-EE" sz="2800" dirty="0" err="1">
                <a:solidFill>
                  <a:srgbClr val="0038A7"/>
                </a:solidFill>
              </a:rPr>
              <a:t>Services</a:t>
            </a:r>
            <a:r>
              <a:rPr lang="et-EE" altLang="et-EE" sz="2800" dirty="0">
                <a:solidFill>
                  <a:srgbClr val="0038A7"/>
                </a:solidFill>
              </a:rPr>
              <a:t> </a:t>
            </a:r>
            <a:r>
              <a:rPr lang="et-EE" altLang="et-EE" sz="2800" dirty="0" err="1">
                <a:solidFill>
                  <a:srgbClr val="0038A7"/>
                </a:solidFill>
              </a:rPr>
              <a:t>Provider</a:t>
            </a:r>
            <a:endParaRPr lang="en-GB" altLang="et-EE" sz="2800" dirty="0">
              <a:solidFill>
                <a:srgbClr val="0038A7"/>
              </a:solidFill>
            </a:endParaRPr>
          </a:p>
        </p:txBody>
      </p:sp>
      <p:pic>
        <p:nvPicPr>
          <p:cNvPr id="74" name="Pilt 73"/>
          <p:cNvPicPr>
            <a:picLocks noChangeAspect="1"/>
          </p:cNvPicPr>
          <p:nvPr/>
        </p:nvPicPr>
        <p:blipFill>
          <a:blip r:embed="rId2"/>
          <a:stretch>
            <a:fillRect/>
          </a:stretch>
        </p:blipFill>
        <p:spPr>
          <a:xfrm>
            <a:off x="7988848" y="1926656"/>
            <a:ext cx="4102944" cy="3927819"/>
          </a:xfrm>
          <a:prstGeom prst="rect">
            <a:avLst/>
          </a:prstGeom>
        </p:spPr>
      </p:pic>
      <p:sp>
        <p:nvSpPr>
          <p:cNvPr id="75" name="TextBox 32"/>
          <p:cNvSpPr txBox="1">
            <a:spLocks noChangeArrowheads="1"/>
          </p:cNvSpPr>
          <p:nvPr/>
        </p:nvSpPr>
        <p:spPr bwMode="auto">
          <a:xfrm>
            <a:off x="9771530" y="5547185"/>
            <a:ext cx="902811" cy="37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t-EE" altLang="et-EE" sz="1805" dirty="0">
                <a:solidFill>
                  <a:srgbClr val="091CA5"/>
                </a:solidFill>
              </a:rPr>
              <a:t>P</a:t>
            </a:r>
            <a:r>
              <a:rPr lang="en-GB" altLang="et-EE" sz="1805" dirty="0" err="1">
                <a:solidFill>
                  <a:srgbClr val="091CA5"/>
                </a:solidFill>
              </a:rPr>
              <a:t>eople</a:t>
            </a:r>
            <a:endParaRPr lang="en-GB" altLang="et-EE" sz="1805" dirty="0">
              <a:solidFill>
                <a:srgbClr val="091CA5"/>
              </a:solidFill>
            </a:endParaRPr>
          </a:p>
        </p:txBody>
      </p:sp>
      <p:sp>
        <p:nvSpPr>
          <p:cNvPr id="76" name="TextBox 33"/>
          <p:cNvSpPr txBox="1">
            <a:spLocks noChangeArrowheads="1"/>
          </p:cNvSpPr>
          <p:nvPr/>
        </p:nvSpPr>
        <p:spPr bwMode="auto">
          <a:xfrm>
            <a:off x="9669957" y="3317236"/>
            <a:ext cx="838691" cy="647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altLang="et-EE" sz="1805" dirty="0">
                <a:solidFill>
                  <a:srgbClr val="091CA5"/>
                </a:solidFill>
              </a:rPr>
              <a:t>Life </a:t>
            </a:r>
          </a:p>
          <a:p>
            <a:pPr algn="ctr"/>
            <a:r>
              <a:rPr lang="en-GB" altLang="et-EE" sz="1805" dirty="0">
                <a:solidFill>
                  <a:srgbClr val="091CA5"/>
                </a:solidFill>
              </a:rPr>
              <a:t>Cycle </a:t>
            </a:r>
          </a:p>
        </p:txBody>
      </p:sp>
      <p:sp>
        <p:nvSpPr>
          <p:cNvPr id="77" name="TextBox 34"/>
          <p:cNvSpPr txBox="1">
            <a:spLocks noChangeArrowheads="1"/>
          </p:cNvSpPr>
          <p:nvPr/>
        </p:nvSpPr>
        <p:spPr bwMode="auto">
          <a:xfrm>
            <a:off x="9566710" y="1787829"/>
            <a:ext cx="1317806" cy="37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et-EE" sz="1805" dirty="0">
                <a:solidFill>
                  <a:srgbClr val="091CA5"/>
                </a:solidFill>
              </a:rPr>
              <a:t>Events</a:t>
            </a:r>
          </a:p>
        </p:txBody>
      </p:sp>
      <p:sp>
        <p:nvSpPr>
          <p:cNvPr id="39" name="Vooskeemikujund &quot;konnektor&quot; 54"/>
          <p:cNvSpPr>
            <a:spLocks noChangeArrowheads="1"/>
          </p:cNvSpPr>
          <p:nvPr/>
        </p:nvSpPr>
        <p:spPr bwMode="auto">
          <a:xfrm>
            <a:off x="8804426" y="2516096"/>
            <a:ext cx="704746" cy="736095"/>
          </a:xfrm>
          <a:prstGeom prst="flowChartConnector">
            <a:avLst/>
          </a:prstGeom>
          <a:solidFill>
            <a:srgbClr val="C00000">
              <a:alpha val="36862"/>
            </a:srgbClr>
          </a:solidFill>
          <a:ln w="9525" algn="ctr">
            <a:solidFill>
              <a:srgbClr val="C00000"/>
            </a:solidFill>
            <a:round/>
            <a:headEnd/>
            <a:tailEnd/>
          </a:ln>
        </p:spPr>
        <p:txBody>
          <a:bodyPr/>
          <a:lstStyle/>
          <a:p>
            <a:pPr>
              <a:lnSpc>
                <a:spcPct val="110000"/>
              </a:lnSpc>
              <a:buClr>
                <a:srgbClr val="000000"/>
              </a:buClr>
              <a:buSzPct val="100000"/>
              <a:buFont typeface="Times New Roman" panose="02020603050405020304" pitchFamily="18" charset="0"/>
              <a:buNone/>
            </a:pPr>
            <a:endParaRPr lang="et-EE" altLang="et-EE">
              <a:solidFill>
                <a:srgbClr val="575A5D"/>
              </a:solidFill>
            </a:endParaRPr>
          </a:p>
        </p:txBody>
      </p:sp>
      <p:pic>
        <p:nvPicPr>
          <p:cNvPr id="78" name="Pilt 7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8123" y="444032"/>
            <a:ext cx="451897" cy="451897"/>
          </a:xfrm>
          <a:prstGeom prst="rect">
            <a:avLst/>
          </a:prstGeom>
          <a:ln>
            <a:solidFill>
              <a:srgbClr val="FF0000"/>
            </a:solidFill>
          </a:ln>
        </p:spPr>
      </p:pic>
      <p:pic>
        <p:nvPicPr>
          <p:cNvPr id="79" name="Pilt 7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5713" y="444032"/>
            <a:ext cx="451897" cy="451897"/>
          </a:xfrm>
          <a:prstGeom prst="rect">
            <a:avLst/>
          </a:prstGeom>
        </p:spPr>
      </p:pic>
      <p:pic>
        <p:nvPicPr>
          <p:cNvPr id="80" name="Pilt 7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2856" y="444032"/>
            <a:ext cx="451897" cy="451897"/>
          </a:xfrm>
          <a:prstGeom prst="rect">
            <a:avLst/>
          </a:prstGeom>
          <a:ln>
            <a:solidFill>
              <a:srgbClr val="FF0000"/>
            </a:solidFill>
          </a:ln>
        </p:spPr>
      </p:pic>
      <p:pic>
        <p:nvPicPr>
          <p:cNvPr id="81" name="Pilt 8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8648" y="431505"/>
            <a:ext cx="451897" cy="451897"/>
          </a:xfrm>
          <a:prstGeom prst="rect">
            <a:avLst/>
          </a:prstGeom>
          <a:ln>
            <a:solidFill>
              <a:srgbClr val="FF0000"/>
            </a:solidFill>
          </a:ln>
        </p:spPr>
      </p:pic>
      <p:pic>
        <p:nvPicPr>
          <p:cNvPr id="82" name="Pilt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8036" y="444032"/>
            <a:ext cx="451897" cy="451897"/>
          </a:xfrm>
          <a:prstGeom prst="rect">
            <a:avLst/>
          </a:prstGeom>
        </p:spPr>
      </p:pic>
      <p:pic>
        <p:nvPicPr>
          <p:cNvPr id="83" name="Pilt 8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174" y="440863"/>
            <a:ext cx="451897" cy="451897"/>
          </a:xfrm>
          <a:prstGeom prst="rect">
            <a:avLst/>
          </a:prstGeom>
        </p:spPr>
      </p:pic>
      <p:pic>
        <p:nvPicPr>
          <p:cNvPr id="84" name="Pilt 8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764" y="440863"/>
            <a:ext cx="451897" cy="451897"/>
          </a:xfrm>
          <a:prstGeom prst="rect">
            <a:avLst/>
          </a:prstGeom>
        </p:spPr>
      </p:pic>
      <p:pic>
        <p:nvPicPr>
          <p:cNvPr id="85" name="Pilt 8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6354" y="440863"/>
            <a:ext cx="451897" cy="451897"/>
          </a:xfrm>
          <a:prstGeom prst="rect">
            <a:avLst/>
          </a:prstGeom>
          <a:ln>
            <a:solidFill>
              <a:srgbClr val="FF0000"/>
            </a:solidFill>
          </a:ln>
        </p:spPr>
      </p:pic>
      <p:pic>
        <p:nvPicPr>
          <p:cNvPr id="86" name="Pilt 8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3497" y="440863"/>
            <a:ext cx="451897" cy="451897"/>
          </a:xfrm>
          <a:prstGeom prst="rect">
            <a:avLst/>
          </a:prstGeom>
        </p:spPr>
      </p:pic>
      <p:pic>
        <p:nvPicPr>
          <p:cNvPr id="87" name="Pilt 8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1087" y="440863"/>
            <a:ext cx="451897" cy="451897"/>
          </a:xfrm>
          <a:prstGeom prst="rect">
            <a:avLst/>
          </a:prstGeom>
        </p:spPr>
      </p:pic>
      <p:pic>
        <p:nvPicPr>
          <p:cNvPr id="88" name="Pilt 8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980" y="441756"/>
            <a:ext cx="451897" cy="451897"/>
          </a:xfrm>
          <a:prstGeom prst="rect">
            <a:avLst/>
          </a:prstGeom>
        </p:spPr>
      </p:pic>
      <p:pic>
        <p:nvPicPr>
          <p:cNvPr id="89" name="Pilt 8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136" y="1114220"/>
            <a:ext cx="332543" cy="332543"/>
          </a:xfrm>
          <a:prstGeom prst="rect">
            <a:avLst/>
          </a:prstGeom>
        </p:spPr>
      </p:pic>
      <p:pic>
        <p:nvPicPr>
          <p:cNvPr id="90" name="Pilt 8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952" y="1477575"/>
            <a:ext cx="332543" cy="332543"/>
          </a:xfrm>
          <a:prstGeom prst="rect">
            <a:avLst/>
          </a:prstGeom>
        </p:spPr>
      </p:pic>
      <p:pic>
        <p:nvPicPr>
          <p:cNvPr id="91" name="Pilt 9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951" y="1839361"/>
            <a:ext cx="332543" cy="332543"/>
          </a:xfrm>
          <a:prstGeom prst="rect">
            <a:avLst/>
          </a:prstGeom>
        </p:spPr>
      </p:pic>
      <p:pic>
        <p:nvPicPr>
          <p:cNvPr id="92" name="Pilt 9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850" y="1145032"/>
            <a:ext cx="332543" cy="332543"/>
          </a:xfrm>
          <a:prstGeom prst="rect">
            <a:avLst/>
          </a:prstGeom>
        </p:spPr>
      </p:pic>
      <p:pic>
        <p:nvPicPr>
          <p:cNvPr id="93" name="Pilt 9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849" y="1484431"/>
            <a:ext cx="332543" cy="332543"/>
          </a:xfrm>
          <a:prstGeom prst="rect">
            <a:avLst/>
          </a:prstGeom>
        </p:spPr>
      </p:pic>
      <p:pic>
        <p:nvPicPr>
          <p:cNvPr id="94" name="Pilt 9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951" y="2188621"/>
            <a:ext cx="332543" cy="332543"/>
          </a:xfrm>
          <a:prstGeom prst="rect">
            <a:avLst/>
          </a:prstGeom>
        </p:spPr>
      </p:pic>
      <p:pic>
        <p:nvPicPr>
          <p:cNvPr id="95" name="Pilt 9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6455" y="1079790"/>
            <a:ext cx="332543" cy="332543"/>
          </a:xfrm>
          <a:prstGeom prst="rect">
            <a:avLst/>
          </a:prstGeom>
          <a:ln>
            <a:solidFill>
              <a:srgbClr val="FF0000"/>
            </a:solidFill>
          </a:ln>
        </p:spPr>
      </p:pic>
      <p:pic>
        <p:nvPicPr>
          <p:cNvPr id="96" name="Pilt 9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8069" y="1455672"/>
            <a:ext cx="332543" cy="332543"/>
          </a:xfrm>
          <a:prstGeom prst="rect">
            <a:avLst/>
          </a:prstGeom>
        </p:spPr>
      </p:pic>
      <p:pic>
        <p:nvPicPr>
          <p:cNvPr id="97" name="Pilt 9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8068" y="1817458"/>
            <a:ext cx="332543" cy="332543"/>
          </a:xfrm>
          <a:prstGeom prst="rect">
            <a:avLst/>
          </a:prstGeom>
        </p:spPr>
      </p:pic>
      <p:pic>
        <p:nvPicPr>
          <p:cNvPr id="98" name="Pilt 9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5493" y="1123129"/>
            <a:ext cx="332543" cy="332543"/>
          </a:xfrm>
          <a:prstGeom prst="rect">
            <a:avLst/>
          </a:prstGeom>
        </p:spPr>
      </p:pic>
      <p:pic>
        <p:nvPicPr>
          <p:cNvPr id="99" name="Pilt 9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5492" y="1462528"/>
            <a:ext cx="332543" cy="332543"/>
          </a:xfrm>
          <a:prstGeom prst="rect">
            <a:avLst/>
          </a:prstGeom>
        </p:spPr>
      </p:pic>
      <p:pic>
        <p:nvPicPr>
          <p:cNvPr id="100" name="Pilt 9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6270" y="2154191"/>
            <a:ext cx="332543" cy="332543"/>
          </a:xfrm>
          <a:prstGeom prst="rect">
            <a:avLst/>
          </a:prstGeom>
          <a:ln>
            <a:solidFill>
              <a:srgbClr val="FF0000"/>
            </a:solidFill>
          </a:ln>
        </p:spPr>
      </p:pic>
      <p:pic>
        <p:nvPicPr>
          <p:cNvPr id="101" name="Pilt 10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5492" y="1809564"/>
            <a:ext cx="332543" cy="332543"/>
          </a:xfrm>
          <a:prstGeom prst="rect">
            <a:avLst/>
          </a:prstGeom>
        </p:spPr>
      </p:pic>
      <p:pic>
        <p:nvPicPr>
          <p:cNvPr id="102" name="Pilt 10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8573" y="1095599"/>
            <a:ext cx="332543" cy="332543"/>
          </a:xfrm>
          <a:prstGeom prst="rect">
            <a:avLst/>
          </a:prstGeom>
        </p:spPr>
      </p:pic>
      <p:pic>
        <p:nvPicPr>
          <p:cNvPr id="103" name="Pilt 10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8389" y="1458954"/>
            <a:ext cx="332543" cy="332543"/>
          </a:xfrm>
          <a:prstGeom prst="rect">
            <a:avLst/>
          </a:prstGeom>
        </p:spPr>
      </p:pic>
      <p:pic>
        <p:nvPicPr>
          <p:cNvPr id="104" name="Pilt 10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8388" y="1820740"/>
            <a:ext cx="332543" cy="332543"/>
          </a:xfrm>
          <a:prstGeom prst="rect">
            <a:avLst/>
          </a:prstGeom>
        </p:spPr>
      </p:pic>
      <p:pic>
        <p:nvPicPr>
          <p:cNvPr id="105" name="Pilt 10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8339" y="1126411"/>
            <a:ext cx="332543" cy="332543"/>
          </a:xfrm>
          <a:prstGeom prst="rect">
            <a:avLst/>
          </a:prstGeom>
        </p:spPr>
      </p:pic>
      <p:pic>
        <p:nvPicPr>
          <p:cNvPr id="106" name="Pilt 10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6540" y="1453283"/>
            <a:ext cx="332543" cy="332543"/>
          </a:xfrm>
          <a:prstGeom prst="rect">
            <a:avLst/>
          </a:prstGeom>
          <a:ln>
            <a:solidFill>
              <a:srgbClr val="FF0000"/>
            </a:solidFill>
          </a:ln>
        </p:spPr>
      </p:pic>
      <p:pic>
        <p:nvPicPr>
          <p:cNvPr id="107" name="Pilt 10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8388" y="2170000"/>
            <a:ext cx="332543" cy="332543"/>
          </a:xfrm>
          <a:prstGeom prst="rect">
            <a:avLst/>
          </a:prstGeom>
        </p:spPr>
      </p:pic>
      <p:pic>
        <p:nvPicPr>
          <p:cNvPr id="108" name="Pilt 10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4124" y="1151514"/>
            <a:ext cx="332543" cy="332543"/>
          </a:xfrm>
          <a:prstGeom prst="rect">
            <a:avLst/>
          </a:prstGeom>
        </p:spPr>
      </p:pic>
      <p:pic>
        <p:nvPicPr>
          <p:cNvPr id="109" name="Pilt 10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2325" y="1478386"/>
            <a:ext cx="332543" cy="332543"/>
          </a:xfrm>
          <a:prstGeom prst="rect">
            <a:avLst/>
          </a:prstGeom>
          <a:ln>
            <a:solidFill>
              <a:srgbClr val="FF0000"/>
            </a:solidFill>
          </a:ln>
        </p:spPr>
      </p:pic>
      <p:pic>
        <p:nvPicPr>
          <p:cNvPr id="110" name="Pilt 10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2325" y="1825422"/>
            <a:ext cx="332543" cy="332543"/>
          </a:xfrm>
          <a:prstGeom prst="rect">
            <a:avLst/>
          </a:prstGeom>
          <a:ln>
            <a:solidFill>
              <a:srgbClr val="FF0000"/>
            </a:solidFill>
          </a:ln>
        </p:spPr>
      </p:pic>
      <p:pic>
        <p:nvPicPr>
          <p:cNvPr id="111" name="Pilt 1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2047" y="2183553"/>
            <a:ext cx="332543" cy="332543"/>
          </a:xfrm>
          <a:prstGeom prst="rect">
            <a:avLst/>
          </a:prstGeom>
          <a:ln>
            <a:solidFill>
              <a:srgbClr val="FF0000"/>
            </a:solidFill>
          </a:ln>
        </p:spPr>
      </p:pic>
      <p:pic>
        <p:nvPicPr>
          <p:cNvPr id="112" name="Pilt 1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1527" y="1098799"/>
            <a:ext cx="332543" cy="332543"/>
          </a:xfrm>
          <a:prstGeom prst="rect">
            <a:avLst/>
          </a:prstGeom>
        </p:spPr>
      </p:pic>
      <p:pic>
        <p:nvPicPr>
          <p:cNvPr id="113" name="Pilt 1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1343" y="1462154"/>
            <a:ext cx="332543" cy="332543"/>
          </a:xfrm>
          <a:prstGeom prst="rect">
            <a:avLst/>
          </a:prstGeom>
        </p:spPr>
      </p:pic>
      <p:pic>
        <p:nvPicPr>
          <p:cNvPr id="114" name="Pilt 1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1342" y="1823940"/>
            <a:ext cx="332543" cy="332543"/>
          </a:xfrm>
          <a:prstGeom prst="rect">
            <a:avLst/>
          </a:prstGeom>
        </p:spPr>
      </p:pic>
      <p:pic>
        <p:nvPicPr>
          <p:cNvPr id="115" name="Pilt 1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6969" y="1129611"/>
            <a:ext cx="332543" cy="332543"/>
          </a:xfrm>
          <a:prstGeom prst="rect">
            <a:avLst/>
          </a:prstGeom>
          <a:ln>
            <a:solidFill>
              <a:srgbClr val="FF0000"/>
            </a:solidFill>
          </a:ln>
        </p:spPr>
      </p:pic>
      <p:pic>
        <p:nvPicPr>
          <p:cNvPr id="116" name="Pilt 1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1847" y="1102081"/>
            <a:ext cx="332543" cy="332543"/>
          </a:xfrm>
          <a:prstGeom prst="rect">
            <a:avLst/>
          </a:prstGeom>
        </p:spPr>
      </p:pic>
      <p:pic>
        <p:nvPicPr>
          <p:cNvPr id="117" name="Pilt 1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1663" y="1465436"/>
            <a:ext cx="332543" cy="332543"/>
          </a:xfrm>
          <a:prstGeom prst="rect">
            <a:avLst/>
          </a:prstGeom>
        </p:spPr>
      </p:pic>
      <p:pic>
        <p:nvPicPr>
          <p:cNvPr id="118" name="Pilt 1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1662" y="1827222"/>
            <a:ext cx="332543" cy="332543"/>
          </a:xfrm>
          <a:prstGeom prst="rect">
            <a:avLst/>
          </a:prstGeom>
        </p:spPr>
      </p:pic>
      <p:pic>
        <p:nvPicPr>
          <p:cNvPr id="119" name="Pilt 1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1613" y="1132893"/>
            <a:ext cx="332543" cy="332543"/>
          </a:xfrm>
          <a:prstGeom prst="rect">
            <a:avLst/>
          </a:prstGeom>
        </p:spPr>
      </p:pic>
      <p:pic>
        <p:nvPicPr>
          <p:cNvPr id="120" name="Pilt 1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1612" y="1472292"/>
            <a:ext cx="332543" cy="332543"/>
          </a:xfrm>
          <a:prstGeom prst="rect">
            <a:avLst/>
          </a:prstGeom>
        </p:spPr>
      </p:pic>
      <p:pic>
        <p:nvPicPr>
          <p:cNvPr id="121" name="Pilt 1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1662" y="2176482"/>
            <a:ext cx="332543" cy="332543"/>
          </a:xfrm>
          <a:prstGeom prst="rect">
            <a:avLst/>
          </a:prstGeom>
        </p:spPr>
      </p:pic>
      <p:pic>
        <p:nvPicPr>
          <p:cNvPr id="122" name="Pilt 1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1612" y="1819328"/>
            <a:ext cx="332543" cy="332543"/>
          </a:xfrm>
          <a:prstGeom prst="rect">
            <a:avLst/>
          </a:prstGeom>
        </p:spPr>
      </p:pic>
      <p:sp>
        <p:nvSpPr>
          <p:cNvPr id="123" name="Ristkülik 122"/>
          <p:cNvSpPr/>
          <p:nvPr/>
        </p:nvSpPr>
        <p:spPr>
          <a:xfrm>
            <a:off x="6170035" y="433862"/>
            <a:ext cx="1159292" cy="369332"/>
          </a:xfrm>
          <a:prstGeom prst="rect">
            <a:avLst/>
          </a:prstGeom>
        </p:spPr>
        <p:txBody>
          <a:bodyPr wrap="none">
            <a:spAutoFit/>
          </a:bodyPr>
          <a:lstStyle/>
          <a:p>
            <a:r>
              <a:rPr lang="en-GB" dirty="0">
                <a:solidFill>
                  <a:srgbClr val="575A5D"/>
                </a:solidFill>
              </a:rPr>
              <a:t>Ministries</a:t>
            </a:r>
          </a:p>
        </p:txBody>
      </p:sp>
      <p:sp>
        <p:nvSpPr>
          <p:cNvPr id="124" name="Ristkülik 123"/>
          <p:cNvSpPr/>
          <p:nvPr/>
        </p:nvSpPr>
        <p:spPr>
          <a:xfrm>
            <a:off x="6201819" y="1473379"/>
            <a:ext cx="1723549" cy="369332"/>
          </a:xfrm>
          <a:prstGeom prst="rect">
            <a:avLst/>
          </a:prstGeom>
        </p:spPr>
        <p:txBody>
          <a:bodyPr wrap="none">
            <a:spAutoFit/>
          </a:bodyPr>
          <a:lstStyle/>
          <a:p>
            <a:r>
              <a:rPr lang="en-GB" dirty="0">
                <a:solidFill>
                  <a:srgbClr val="575A5D"/>
                </a:solidFill>
              </a:rPr>
              <a:t>Sub authorities</a:t>
            </a:r>
          </a:p>
        </p:txBody>
      </p:sp>
      <p:sp>
        <p:nvSpPr>
          <p:cNvPr id="125" name="Ristkülik 124"/>
          <p:cNvSpPr/>
          <p:nvPr/>
        </p:nvSpPr>
        <p:spPr>
          <a:xfrm>
            <a:off x="6177427" y="2853694"/>
            <a:ext cx="1069524" cy="369332"/>
          </a:xfrm>
          <a:prstGeom prst="rect">
            <a:avLst/>
          </a:prstGeom>
        </p:spPr>
        <p:txBody>
          <a:bodyPr wrap="none">
            <a:spAutoFit/>
          </a:bodyPr>
          <a:lstStyle/>
          <a:p>
            <a:r>
              <a:rPr lang="en-GB" dirty="0">
                <a:solidFill>
                  <a:srgbClr val="575A5D"/>
                </a:solidFill>
              </a:rPr>
              <a:t>Services</a:t>
            </a:r>
          </a:p>
        </p:txBody>
      </p:sp>
      <p:pic>
        <p:nvPicPr>
          <p:cNvPr id="126" name="Pilt 1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574" y="2755826"/>
            <a:ext cx="562600" cy="562600"/>
          </a:xfrm>
          <a:prstGeom prst="rect">
            <a:avLst/>
          </a:prstGeom>
        </p:spPr>
      </p:pic>
      <p:pic>
        <p:nvPicPr>
          <p:cNvPr id="127" name="Pilt 1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0736" y="2743299"/>
            <a:ext cx="562600" cy="562600"/>
          </a:xfrm>
          <a:prstGeom prst="rect">
            <a:avLst/>
          </a:prstGeom>
          <a:ln>
            <a:solidFill>
              <a:srgbClr val="FF0000"/>
            </a:solidFill>
          </a:ln>
        </p:spPr>
      </p:pic>
      <p:pic>
        <p:nvPicPr>
          <p:cNvPr id="128" name="Pilt 1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4696" y="2744595"/>
            <a:ext cx="562600" cy="562600"/>
          </a:xfrm>
          <a:prstGeom prst="rect">
            <a:avLst/>
          </a:prstGeom>
          <a:ln>
            <a:solidFill>
              <a:srgbClr val="FF0000"/>
            </a:solidFill>
          </a:ln>
        </p:spPr>
      </p:pic>
      <p:pic>
        <p:nvPicPr>
          <p:cNvPr id="129" name="Pilt 1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5738" y="2758383"/>
            <a:ext cx="562600" cy="562600"/>
          </a:xfrm>
          <a:prstGeom prst="rect">
            <a:avLst/>
          </a:prstGeom>
        </p:spPr>
      </p:pic>
      <p:pic>
        <p:nvPicPr>
          <p:cNvPr id="130" name="Pilt 1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8351" y="2743299"/>
            <a:ext cx="562600" cy="562600"/>
          </a:xfrm>
          <a:prstGeom prst="rect">
            <a:avLst/>
          </a:prstGeom>
          <a:ln>
            <a:solidFill>
              <a:srgbClr val="FF0000"/>
            </a:solidFill>
          </a:ln>
        </p:spPr>
      </p:pic>
      <p:pic>
        <p:nvPicPr>
          <p:cNvPr id="131" name="Pilt 1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2762" y="2742109"/>
            <a:ext cx="562600" cy="562600"/>
          </a:xfrm>
          <a:prstGeom prst="rect">
            <a:avLst/>
          </a:prstGeom>
          <a:ln>
            <a:solidFill>
              <a:srgbClr val="FF0000"/>
            </a:solidFill>
          </a:ln>
        </p:spPr>
      </p:pic>
      <p:pic>
        <p:nvPicPr>
          <p:cNvPr id="132" name="Pilt 1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1562" y="2754636"/>
            <a:ext cx="562600" cy="562600"/>
          </a:xfrm>
          <a:prstGeom prst="rect">
            <a:avLst/>
          </a:prstGeom>
          <a:ln>
            <a:solidFill>
              <a:srgbClr val="FF0000"/>
            </a:solidFill>
          </a:ln>
        </p:spPr>
      </p:pic>
      <p:pic>
        <p:nvPicPr>
          <p:cNvPr id="133" name="Pilt 1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1252" y="2739297"/>
            <a:ext cx="562600" cy="562600"/>
          </a:xfrm>
          <a:prstGeom prst="rect">
            <a:avLst/>
          </a:prstGeom>
        </p:spPr>
      </p:pic>
      <p:pic>
        <p:nvPicPr>
          <p:cNvPr id="134" name="Pilt 1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2713" y="2739297"/>
            <a:ext cx="562600" cy="562600"/>
          </a:xfrm>
          <a:prstGeom prst="rect">
            <a:avLst/>
          </a:prstGeom>
        </p:spPr>
      </p:pic>
      <p:cxnSp>
        <p:nvCxnSpPr>
          <p:cNvPr id="41" name="Sirge noolkonnektor 57"/>
          <p:cNvCxnSpPr>
            <a:cxnSpLocks noChangeShapeType="1"/>
            <a:endCxn id="74" idx="1"/>
          </p:cNvCxnSpPr>
          <p:nvPr/>
        </p:nvCxnSpPr>
        <p:spPr bwMode="auto">
          <a:xfrm>
            <a:off x="7988571" y="986687"/>
            <a:ext cx="277" cy="2903879"/>
          </a:xfrm>
          <a:prstGeom prst="straightConnector1">
            <a:avLst/>
          </a:prstGeom>
          <a:noFill/>
          <a:ln w="9525" algn="ctr">
            <a:solidFill>
              <a:srgbClr val="C0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irgkonnektor 11"/>
          <p:cNvCxnSpPr>
            <a:stCxn id="74" idx="1"/>
          </p:cNvCxnSpPr>
          <p:nvPr/>
        </p:nvCxnSpPr>
        <p:spPr>
          <a:xfrm flipH="1">
            <a:off x="1443392" y="3890566"/>
            <a:ext cx="6545456" cy="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35" name="Sirge noolkonnektor 56"/>
          <p:cNvCxnSpPr>
            <a:cxnSpLocks noChangeShapeType="1"/>
          </p:cNvCxnSpPr>
          <p:nvPr/>
        </p:nvCxnSpPr>
        <p:spPr bwMode="auto">
          <a:xfrm flipV="1">
            <a:off x="1443392" y="3450767"/>
            <a:ext cx="0" cy="416785"/>
          </a:xfrm>
          <a:prstGeom prst="straightConnector1">
            <a:avLst/>
          </a:prstGeom>
          <a:noFill/>
          <a:ln w="9525" algn="ctr">
            <a:solidFill>
              <a:srgbClr val="C0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6" name="Sirge noolkonnektor 56"/>
          <p:cNvCxnSpPr>
            <a:cxnSpLocks noChangeShapeType="1"/>
          </p:cNvCxnSpPr>
          <p:nvPr/>
        </p:nvCxnSpPr>
        <p:spPr bwMode="auto">
          <a:xfrm flipV="1">
            <a:off x="2110479" y="3473781"/>
            <a:ext cx="0" cy="416785"/>
          </a:xfrm>
          <a:prstGeom prst="straightConnector1">
            <a:avLst/>
          </a:prstGeom>
          <a:noFill/>
          <a:ln w="9525" algn="ctr">
            <a:solidFill>
              <a:srgbClr val="C0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Sirge noolkonnektor 56"/>
          <p:cNvCxnSpPr>
            <a:cxnSpLocks noChangeShapeType="1"/>
          </p:cNvCxnSpPr>
          <p:nvPr/>
        </p:nvCxnSpPr>
        <p:spPr bwMode="auto">
          <a:xfrm flipV="1">
            <a:off x="3396491" y="3450767"/>
            <a:ext cx="0" cy="416785"/>
          </a:xfrm>
          <a:prstGeom prst="straightConnector1">
            <a:avLst/>
          </a:prstGeom>
          <a:noFill/>
          <a:ln w="9525" algn="ctr">
            <a:solidFill>
              <a:srgbClr val="C0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8" name="Sirge noolkonnektor 56"/>
          <p:cNvCxnSpPr>
            <a:cxnSpLocks noChangeShapeType="1"/>
          </p:cNvCxnSpPr>
          <p:nvPr/>
        </p:nvCxnSpPr>
        <p:spPr bwMode="auto">
          <a:xfrm flipV="1">
            <a:off x="4031342" y="3450767"/>
            <a:ext cx="0" cy="416785"/>
          </a:xfrm>
          <a:prstGeom prst="straightConnector1">
            <a:avLst/>
          </a:prstGeom>
          <a:noFill/>
          <a:ln w="9525" algn="ctr">
            <a:solidFill>
              <a:srgbClr val="C0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Sirge noolkonnektor 56"/>
          <p:cNvCxnSpPr>
            <a:cxnSpLocks noChangeShapeType="1"/>
          </p:cNvCxnSpPr>
          <p:nvPr/>
        </p:nvCxnSpPr>
        <p:spPr bwMode="auto">
          <a:xfrm flipV="1">
            <a:off x="4652142" y="3450767"/>
            <a:ext cx="0" cy="416785"/>
          </a:xfrm>
          <a:prstGeom prst="straightConnector1">
            <a:avLst/>
          </a:prstGeom>
          <a:noFill/>
          <a:ln w="9525" algn="ctr">
            <a:solidFill>
              <a:srgbClr val="C0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irge noolkonnektor 56"/>
          <p:cNvCxnSpPr>
            <a:cxnSpLocks noChangeShapeType="1"/>
          </p:cNvCxnSpPr>
          <p:nvPr/>
        </p:nvCxnSpPr>
        <p:spPr bwMode="auto">
          <a:xfrm flipH="1" flipV="1">
            <a:off x="9156799" y="1171353"/>
            <a:ext cx="28231" cy="1258999"/>
          </a:xfrm>
          <a:prstGeom prst="straightConnector1">
            <a:avLst/>
          </a:prstGeom>
          <a:noFill/>
          <a:ln w="9525" algn="ctr">
            <a:solidFill>
              <a:srgbClr val="C0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42781767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3"/>
          <a:stretch>
            <a:fillRect/>
          </a:stretch>
        </p:blipFill>
        <p:spPr>
          <a:xfrm>
            <a:off x="7988848" y="1926656"/>
            <a:ext cx="4102944" cy="3927819"/>
          </a:xfrm>
          <a:prstGeom prst="rect">
            <a:avLst/>
          </a:prstGeom>
        </p:spPr>
      </p:pic>
      <p:sp>
        <p:nvSpPr>
          <p:cNvPr id="28" name="Vooskeemikujund &quot;konnektor&quot; 54"/>
          <p:cNvSpPr>
            <a:spLocks noChangeArrowheads="1"/>
          </p:cNvSpPr>
          <p:nvPr/>
        </p:nvSpPr>
        <p:spPr bwMode="auto">
          <a:xfrm>
            <a:off x="8829436" y="2494299"/>
            <a:ext cx="704746" cy="736095"/>
          </a:xfrm>
          <a:prstGeom prst="flowChartConnector">
            <a:avLst/>
          </a:prstGeom>
          <a:solidFill>
            <a:srgbClr val="C00000">
              <a:alpha val="36862"/>
            </a:srgbClr>
          </a:solidFill>
          <a:ln w="9525" algn="ctr">
            <a:solidFill>
              <a:srgbClr val="C00000"/>
            </a:solidFill>
            <a:round/>
            <a:headEnd/>
            <a:tailEnd/>
          </a:ln>
        </p:spPr>
        <p:txBody>
          <a:bodyPr/>
          <a:lstStyle/>
          <a:p>
            <a:pPr>
              <a:lnSpc>
                <a:spcPct val="110000"/>
              </a:lnSpc>
              <a:buClr>
                <a:srgbClr val="000000"/>
              </a:buClr>
              <a:buSzPct val="100000"/>
              <a:buFont typeface="Times New Roman" panose="02020603050405020304" pitchFamily="18" charset="0"/>
              <a:buNone/>
            </a:pPr>
            <a:endParaRPr lang="et-EE" altLang="et-EE">
              <a:solidFill>
                <a:srgbClr val="575A5D"/>
              </a:solidFill>
            </a:endParaRPr>
          </a:p>
        </p:txBody>
      </p:sp>
      <p:cxnSp>
        <p:nvCxnSpPr>
          <p:cNvPr id="30" name="Sirge noolkonnektor 57"/>
          <p:cNvCxnSpPr>
            <a:cxnSpLocks noChangeShapeType="1"/>
          </p:cNvCxnSpPr>
          <p:nvPr/>
        </p:nvCxnSpPr>
        <p:spPr bwMode="auto">
          <a:xfrm flipH="1">
            <a:off x="7896457" y="2843230"/>
            <a:ext cx="890270" cy="0"/>
          </a:xfrm>
          <a:prstGeom prst="straightConnector1">
            <a:avLst/>
          </a:prstGeom>
          <a:noFill/>
          <a:ln w="9525" algn="ctr">
            <a:solidFill>
              <a:srgbClr val="C0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TextBox 32"/>
          <p:cNvSpPr txBox="1">
            <a:spLocks noChangeArrowheads="1"/>
          </p:cNvSpPr>
          <p:nvPr/>
        </p:nvSpPr>
        <p:spPr bwMode="auto">
          <a:xfrm>
            <a:off x="9771530" y="5547185"/>
            <a:ext cx="902811" cy="37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t-EE" altLang="et-EE" sz="1805" dirty="0">
                <a:solidFill>
                  <a:srgbClr val="091CA5"/>
                </a:solidFill>
              </a:rPr>
              <a:t>P</a:t>
            </a:r>
            <a:r>
              <a:rPr lang="en-GB" altLang="et-EE" sz="1805" dirty="0" err="1">
                <a:solidFill>
                  <a:srgbClr val="091CA5"/>
                </a:solidFill>
              </a:rPr>
              <a:t>eople</a:t>
            </a:r>
            <a:endParaRPr lang="en-GB" altLang="et-EE" sz="1805" dirty="0">
              <a:solidFill>
                <a:srgbClr val="091CA5"/>
              </a:solidFill>
            </a:endParaRPr>
          </a:p>
        </p:txBody>
      </p:sp>
      <p:sp>
        <p:nvSpPr>
          <p:cNvPr id="34" name="TextBox 33"/>
          <p:cNvSpPr txBox="1">
            <a:spLocks noChangeArrowheads="1"/>
          </p:cNvSpPr>
          <p:nvPr/>
        </p:nvSpPr>
        <p:spPr bwMode="auto">
          <a:xfrm>
            <a:off x="9669957" y="3317236"/>
            <a:ext cx="838691" cy="647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altLang="et-EE" sz="1805" dirty="0">
                <a:solidFill>
                  <a:srgbClr val="091CA5"/>
                </a:solidFill>
              </a:rPr>
              <a:t>Life </a:t>
            </a:r>
          </a:p>
          <a:p>
            <a:pPr algn="ctr"/>
            <a:r>
              <a:rPr lang="en-GB" altLang="et-EE" sz="1805" dirty="0">
                <a:solidFill>
                  <a:srgbClr val="091CA5"/>
                </a:solidFill>
              </a:rPr>
              <a:t>Cycle </a:t>
            </a:r>
          </a:p>
        </p:txBody>
      </p:sp>
      <p:sp>
        <p:nvSpPr>
          <p:cNvPr id="35" name="TextBox 34"/>
          <p:cNvSpPr txBox="1">
            <a:spLocks noChangeArrowheads="1"/>
          </p:cNvSpPr>
          <p:nvPr/>
        </p:nvSpPr>
        <p:spPr bwMode="auto">
          <a:xfrm>
            <a:off x="9566710" y="1787829"/>
            <a:ext cx="1317806" cy="37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et-EE" sz="1805" dirty="0">
                <a:solidFill>
                  <a:srgbClr val="091CA5"/>
                </a:solidFill>
              </a:rPr>
              <a:t>Events</a:t>
            </a:r>
          </a:p>
        </p:txBody>
      </p:sp>
      <p:pic>
        <p:nvPicPr>
          <p:cNvPr id="36" name="Pilt 35"/>
          <p:cNvPicPr>
            <a:picLocks noChangeAspect="1"/>
          </p:cNvPicPr>
          <p:nvPr/>
        </p:nvPicPr>
        <p:blipFill>
          <a:blip r:embed="rId4"/>
          <a:stretch>
            <a:fillRect/>
          </a:stretch>
        </p:blipFill>
        <p:spPr>
          <a:xfrm>
            <a:off x="159493" y="800413"/>
            <a:ext cx="7552441" cy="5293535"/>
          </a:xfrm>
          <a:prstGeom prst="rect">
            <a:avLst/>
          </a:prstGeom>
          <a:ln>
            <a:solidFill>
              <a:schemeClr val="tx2"/>
            </a:solidFill>
          </a:ln>
          <a:effectLst/>
        </p:spPr>
      </p:pic>
      <p:pic>
        <p:nvPicPr>
          <p:cNvPr id="37" name="Pilt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020" y="1991393"/>
            <a:ext cx="304637" cy="304637"/>
          </a:xfrm>
          <a:prstGeom prst="rect">
            <a:avLst/>
          </a:prstGeom>
        </p:spPr>
      </p:pic>
      <p:sp>
        <p:nvSpPr>
          <p:cNvPr id="38" name="Rõngas 37"/>
          <p:cNvSpPr/>
          <p:nvPr/>
        </p:nvSpPr>
        <p:spPr bwMode="auto">
          <a:xfrm>
            <a:off x="298005" y="1897309"/>
            <a:ext cx="514668" cy="468467"/>
          </a:xfrm>
          <a:prstGeom prst="donut">
            <a:avLst>
              <a:gd name="adj" fmla="val 7992"/>
            </a:avLst>
          </a:prstGeom>
          <a:solidFill>
            <a:srgbClr val="C00000"/>
          </a:solidFill>
          <a:ln w="9525" cap="flat" cmpd="sng" algn="ctr">
            <a:solidFill>
              <a:srgbClr val="C00000"/>
            </a:solidFill>
            <a:prstDash val="solid"/>
            <a:round/>
            <a:headEnd type="none" w="med" len="med"/>
            <a:tailEnd type="none" w="med" len="med"/>
          </a:ln>
          <a:effectLst/>
        </p:spPr>
        <p:txBody>
          <a:bodyPr/>
          <a:lstStyle/>
          <a:p>
            <a:pPr>
              <a:lnSpc>
                <a:spcPct val="110000"/>
              </a:lnSpc>
              <a:buClr>
                <a:srgbClr val="000000"/>
              </a:buClr>
              <a:buSzPct val="100000"/>
              <a:buFont typeface="Times New Roman" pitchFamily="16" charset="0"/>
              <a:buNone/>
              <a:defRPr/>
            </a:pPr>
            <a:endParaRPr lang="et-EE">
              <a:solidFill>
                <a:srgbClr val="575A5D"/>
              </a:solidFill>
              <a:latin typeface="Roboto Condensed" charset="0"/>
              <a:ea typeface="Microsoft YaHei" charset="-122"/>
            </a:endParaRPr>
          </a:p>
        </p:txBody>
      </p:sp>
      <p:sp>
        <p:nvSpPr>
          <p:cNvPr id="39" name="Ristkülik 38"/>
          <p:cNvSpPr/>
          <p:nvPr/>
        </p:nvSpPr>
        <p:spPr>
          <a:xfrm>
            <a:off x="1761739" y="2121916"/>
            <a:ext cx="881743" cy="34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rgbClr val="0070C0"/>
                </a:solidFill>
              </a:rPr>
              <a:t>Name</a:t>
            </a:r>
          </a:p>
        </p:txBody>
      </p:sp>
      <p:sp>
        <p:nvSpPr>
          <p:cNvPr id="40" name="Ristkülik 39"/>
          <p:cNvSpPr/>
          <p:nvPr/>
        </p:nvSpPr>
        <p:spPr>
          <a:xfrm>
            <a:off x="1761739" y="2409320"/>
            <a:ext cx="881743" cy="34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rgbClr val="0070C0"/>
                </a:solidFill>
              </a:rPr>
              <a:t>Domain</a:t>
            </a:r>
          </a:p>
        </p:txBody>
      </p:sp>
      <p:sp>
        <p:nvSpPr>
          <p:cNvPr id="41" name="Ristkülik 40"/>
          <p:cNvSpPr/>
          <p:nvPr/>
        </p:nvSpPr>
        <p:spPr>
          <a:xfrm>
            <a:off x="1761738" y="2705176"/>
            <a:ext cx="881743" cy="34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rgbClr val="0070C0"/>
                </a:solidFill>
              </a:rPr>
              <a:t>Persons</a:t>
            </a:r>
          </a:p>
        </p:txBody>
      </p:sp>
      <p:sp>
        <p:nvSpPr>
          <p:cNvPr id="42" name="Ristkülik 41"/>
          <p:cNvSpPr/>
          <p:nvPr/>
        </p:nvSpPr>
        <p:spPr>
          <a:xfrm>
            <a:off x="1761737" y="3011688"/>
            <a:ext cx="881743" cy="34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rgbClr val="0070C0"/>
                </a:solidFill>
              </a:rPr>
              <a:t>Capital</a:t>
            </a:r>
          </a:p>
        </p:txBody>
      </p:sp>
      <p:sp>
        <p:nvSpPr>
          <p:cNvPr id="43" name="Ristkülik 42"/>
          <p:cNvSpPr/>
          <p:nvPr/>
        </p:nvSpPr>
        <p:spPr>
          <a:xfrm>
            <a:off x="1761736" y="3273068"/>
            <a:ext cx="881743" cy="34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rgbClr val="0070C0"/>
                </a:solidFill>
              </a:rPr>
              <a:t>Contacts</a:t>
            </a:r>
          </a:p>
        </p:txBody>
      </p:sp>
      <p:sp>
        <p:nvSpPr>
          <p:cNvPr id="44" name="Ristkülik 43"/>
          <p:cNvSpPr/>
          <p:nvPr/>
        </p:nvSpPr>
        <p:spPr>
          <a:xfrm>
            <a:off x="1761735" y="3542338"/>
            <a:ext cx="881743" cy="34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rgbClr val="0070C0"/>
                </a:solidFill>
              </a:rPr>
              <a:t>Statute</a:t>
            </a:r>
          </a:p>
        </p:txBody>
      </p:sp>
      <p:sp>
        <p:nvSpPr>
          <p:cNvPr id="45" name="Ristkülik 44"/>
          <p:cNvSpPr/>
          <p:nvPr/>
        </p:nvSpPr>
        <p:spPr>
          <a:xfrm>
            <a:off x="1761734" y="3829742"/>
            <a:ext cx="1514866" cy="362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u="sng" dirty="0">
                <a:solidFill>
                  <a:srgbClr val="0070C0"/>
                </a:solidFill>
              </a:rPr>
              <a:t>VAT registration</a:t>
            </a:r>
            <a:endParaRPr lang="et-EE" sz="1200" b="1" u="sng" dirty="0">
              <a:solidFill>
                <a:srgbClr val="0070C0"/>
              </a:solidFill>
            </a:endParaRPr>
          </a:p>
        </p:txBody>
      </p:sp>
      <p:sp>
        <p:nvSpPr>
          <p:cNvPr id="46" name="Ristkülik 45"/>
          <p:cNvSpPr/>
          <p:nvPr/>
        </p:nvSpPr>
        <p:spPr>
          <a:xfrm>
            <a:off x="1761733" y="4159835"/>
            <a:ext cx="1514866" cy="362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rgbClr val="0070C0"/>
                </a:solidFill>
              </a:rPr>
              <a:t>Staff registration</a:t>
            </a:r>
            <a:endParaRPr lang="et-EE" sz="1200" dirty="0">
              <a:solidFill>
                <a:srgbClr val="0070C0"/>
              </a:solidFill>
            </a:endParaRPr>
          </a:p>
        </p:txBody>
      </p:sp>
      <p:sp>
        <p:nvSpPr>
          <p:cNvPr id="47" name="Ristkülik 46"/>
          <p:cNvSpPr/>
          <p:nvPr/>
        </p:nvSpPr>
        <p:spPr>
          <a:xfrm>
            <a:off x="1761733" y="4489928"/>
            <a:ext cx="1514866" cy="362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rgbClr val="0070C0"/>
                </a:solidFill>
              </a:rPr>
              <a:t>Confirmation of the application</a:t>
            </a:r>
          </a:p>
        </p:txBody>
      </p:sp>
      <p:sp>
        <p:nvSpPr>
          <p:cNvPr id="48" name="Ristkülik 47"/>
          <p:cNvSpPr/>
          <p:nvPr/>
        </p:nvSpPr>
        <p:spPr>
          <a:xfrm>
            <a:off x="1761733" y="4923135"/>
            <a:ext cx="1514866" cy="362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rgbClr val="0070C0"/>
                </a:solidFill>
              </a:rPr>
              <a:t>Payment of share capital</a:t>
            </a:r>
          </a:p>
        </p:txBody>
      </p:sp>
      <p:sp>
        <p:nvSpPr>
          <p:cNvPr id="49" name="Ristkülik 48"/>
          <p:cNvSpPr/>
          <p:nvPr/>
        </p:nvSpPr>
        <p:spPr>
          <a:xfrm>
            <a:off x="1761733" y="5331768"/>
            <a:ext cx="1514866" cy="320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rgbClr val="0070C0"/>
                </a:solidFill>
              </a:rPr>
              <a:t>Payment of the state fee</a:t>
            </a:r>
            <a:endParaRPr lang="et-EE" sz="1200" dirty="0">
              <a:solidFill>
                <a:srgbClr val="0070C0"/>
              </a:solidFill>
            </a:endParaRPr>
          </a:p>
        </p:txBody>
      </p:sp>
      <p:sp>
        <p:nvSpPr>
          <p:cNvPr id="50" name="Ristkülik 49"/>
          <p:cNvSpPr/>
          <p:nvPr/>
        </p:nvSpPr>
        <p:spPr>
          <a:xfrm>
            <a:off x="1761733" y="5695965"/>
            <a:ext cx="1514866" cy="362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rgbClr val="0070C0"/>
                </a:solidFill>
              </a:rPr>
              <a:t>Submitting of the </a:t>
            </a:r>
            <a:r>
              <a:rPr lang="en-GB" sz="1200" dirty="0" err="1">
                <a:solidFill>
                  <a:srgbClr val="0070C0"/>
                </a:solidFill>
              </a:rPr>
              <a:t>aplication</a:t>
            </a:r>
            <a:endParaRPr lang="en-GB" sz="1200" dirty="0">
              <a:solidFill>
                <a:srgbClr val="0070C0"/>
              </a:solidFill>
            </a:endParaRPr>
          </a:p>
        </p:txBody>
      </p:sp>
      <p:sp>
        <p:nvSpPr>
          <p:cNvPr id="51" name="Ristkülik 50"/>
          <p:cNvSpPr/>
          <p:nvPr/>
        </p:nvSpPr>
        <p:spPr>
          <a:xfrm>
            <a:off x="3270542" y="1781119"/>
            <a:ext cx="4305915" cy="362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t-EE" dirty="0">
                <a:solidFill>
                  <a:srgbClr val="FFFFFF">
                    <a:lumMod val="50000"/>
                  </a:srgbClr>
                </a:solidFill>
              </a:rPr>
              <a:t>C</a:t>
            </a:r>
            <a:r>
              <a:rPr lang="en-US" dirty="0" err="1">
                <a:solidFill>
                  <a:srgbClr val="FFFFFF">
                    <a:lumMod val="50000"/>
                  </a:srgbClr>
                </a:solidFill>
              </a:rPr>
              <a:t>reation</a:t>
            </a:r>
            <a:r>
              <a:rPr lang="en-US" dirty="0">
                <a:solidFill>
                  <a:srgbClr val="FFFFFF">
                    <a:lumMod val="50000"/>
                  </a:srgbClr>
                </a:solidFill>
              </a:rPr>
              <a:t> of private limited company</a:t>
            </a:r>
            <a:endParaRPr lang="et-EE" dirty="0">
              <a:solidFill>
                <a:srgbClr val="FFFFFF">
                  <a:lumMod val="50000"/>
                </a:srgbClr>
              </a:solidFill>
            </a:endParaRPr>
          </a:p>
        </p:txBody>
      </p:sp>
      <p:sp>
        <p:nvSpPr>
          <p:cNvPr id="52" name="Ristkülik 51"/>
          <p:cNvSpPr/>
          <p:nvPr/>
        </p:nvSpPr>
        <p:spPr>
          <a:xfrm>
            <a:off x="3391122" y="2270082"/>
            <a:ext cx="4305915" cy="362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t-EE" sz="1400" b="1" dirty="0">
                <a:solidFill>
                  <a:srgbClr val="FFFFFF">
                    <a:lumMod val="50000"/>
                  </a:srgbClr>
                </a:solidFill>
              </a:rPr>
              <a:t>VAT </a:t>
            </a:r>
            <a:r>
              <a:rPr lang="en-GB" sz="1400" b="1" dirty="0">
                <a:solidFill>
                  <a:srgbClr val="FFFFFF">
                    <a:lumMod val="50000"/>
                  </a:srgbClr>
                </a:solidFill>
              </a:rPr>
              <a:t>registration</a:t>
            </a:r>
          </a:p>
        </p:txBody>
      </p:sp>
      <p:sp>
        <p:nvSpPr>
          <p:cNvPr id="53" name="Ristkülik 52"/>
          <p:cNvSpPr/>
          <p:nvPr/>
        </p:nvSpPr>
        <p:spPr>
          <a:xfrm>
            <a:off x="3378287" y="2714009"/>
            <a:ext cx="4318750" cy="553998"/>
          </a:xfrm>
          <a:prstGeom prst="rect">
            <a:avLst/>
          </a:prstGeom>
          <a:solidFill>
            <a:schemeClr val="bg1"/>
          </a:solidFill>
        </p:spPr>
        <p:txBody>
          <a:bodyPr wrap="square">
            <a:spAutoFit/>
          </a:bodyPr>
          <a:lstStyle/>
          <a:p>
            <a:r>
              <a:rPr lang="en-US" sz="1000" dirty="0">
                <a:solidFill>
                  <a:srgbClr val="575A5D"/>
                </a:solidFill>
              </a:rPr>
              <a:t>The Tax and Customs Board issues a decision on registration within five working days after receiving the application. If additional documents are required for registration, we will contact you within five working days</a:t>
            </a:r>
            <a:endParaRPr lang="et-EE" sz="1000" dirty="0">
              <a:solidFill>
                <a:srgbClr val="FFFFFF">
                  <a:lumMod val="50000"/>
                </a:srgbClr>
              </a:solidFill>
            </a:endParaRPr>
          </a:p>
        </p:txBody>
      </p:sp>
      <p:sp>
        <p:nvSpPr>
          <p:cNvPr id="54" name="Ristkülik 53"/>
          <p:cNvSpPr/>
          <p:nvPr/>
        </p:nvSpPr>
        <p:spPr>
          <a:xfrm>
            <a:off x="3623903" y="3481128"/>
            <a:ext cx="2417668" cy="246221"/>
          </a:xfrm>
          <a:prstGeom prst="rect">
            <a:avLst/>
          </a:prstGeom>
          <a:solidFill>
            <a:schemeClr val="bg1"/>
          </a:solidFill>
        </p:spPr>
        <p:txBody>
          <a:bodyPr wrap="square">
            <a:spAutoFit/>
          </a:bodyPr>
          <a:lstStyle/>
          <a:p>
            <a:r>
              <a:rPr lang="en-GB" sz="1000" b="1" dirty="0">
                <a:solidFill>
                  <a:srgbClr val="FFFFFF">
                    <a:lumMod val="50000"/>
                  </a:srgbClr>
                </a:solidFill>
              </a:rPr>
              <a:t>I would like to be registered since</a:t>
            </a:r>
            <a:endParaRPr lang="et-EE" sz="1000" b="1" dirty="0">
              <a:solidFill>
                <a:srgbClr val="FFFFFF">
                  <a:lumMod val="50000"/>
                </a:srgbClr>
              </a:solidFill>
            </a:endParaRPr>
          </a:p>
        </p:txBody>
      </p:sp>
      <p:sp>
        <p:nvSpPr>
          <p:cNvPr id="55" name="Ümarnurkne ristkülik 54"/>
          <p:cNvSpPr/>
          <p:nvPr/>
        </p:nvSpPr>
        <p:spPr>
          <a:xfrm>
            <a:off x="3378287" y="3890565"/>
            <a:ext cx="867433" cy="391887"/>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FFFFFF"/>
                </a:solidFill>
              </a:rPr>
              <a:t>Next</a:t>
            </a:r>
            <a:endParaRPr lang="et-EE" sz="1400" dirty="0">
              <a:solidFill>
                <a:srgbClr val="FFFFFF"/>
              </a:solidFill>
            </a:endParaRPr>
          </a:p>
        </p:txBody>
      </p:sp>
      <p:sp>
        <p:nvSpPr>
          <p:cNvPr id="56" name="Ümarnurkne ristkülik 55"/>
          <p:cNvSpPr/>
          <p:nvPr/>
        </p:nvSpPr>
        <p:spPr>
          <a:xfrm>
            <a:off x="4245720" y="3890565"/>
            <a:ext cx="867433" cy="39188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FFFFFF">
                    <a:lumMod val="75000"/>
                  </a:srgbClr>
                </a:solidFill>
              </a:rPr>
              <a:t>back</a:t>
            </a:r>
            <a:r>
              <a:rPr lang="ru-RU" sz="1400" dirty="0">
                <a:solidFill>
                  <a:srgbClr val="FFFFFF"/>
                </a:solidFill>
              </a:rPr>
              <a:t>д</a:t>
            </a:r>
            <a:endParaRPr lang="et-EE" sz="1400" dirty="0">
              <a:solidFill>
                <a:srgbClr val="FFFFFF"/>
              </a:solidFill>
            </a:endParaRPr>
          </a:p>
        </p:txBody>
      </p:sp>
      <p:sp>
        <p:nvSpPr>
          <p:cNvPr id="57" name="Ristkülik 56"/>
          <p:cNvSpPr/>
          <p:nvPr/>
        </p:nvSpPr>
        <p:spPr>
          <a:xfrm>
            <a:off x="5016015" y="1481332"/>
            <a:ext cx="611065" cy="276999"/>
          </a:xfrm>
          <a:prstGeom prst="rect">
            <a:avLst/>
          </a:prstGeom>
          <a:solidFill>
            <a:schemeClr val="bg1"/>
          </a:solidFill>
        </p:spPr>
        <p:txBody>
          <a:bodyPr wrap="none">
            <a:spAutoFit/>
          </a:bodyPr>
          <a:lstStyle/>
          <a:p>
            <a:r>
              <a:rPr lang="et-EE" sz="1200" dirty="0" err="1">
                <a:solidFill>
                  <a:srgbClr val="575A5D"/>
                </a:solidFill>
              </a:rPr>
              <a:t>create</a:t>
            </a:r>
            <a:endParaRPr lang="et-EE" sz="1200" dirty="0">
              <a:solidFill>
                <a:srgbClr val="575A5D"/>
              </a:solidFill>
            </a:endParaRPr>
          </a:p>
        </p:txBody>
      </p:sp>
    </p:spTree>
    <p:extLst>
      <p:ext uri="{BB962C8B-B14F-4D97-AF65-F5344CB8AC3E}">
        <p14:creationId xmlns:p14="http://schemas.microsoft.com/office/powerpoint/2010/main" val="3315162132"/>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8" y="0"/>
            <a:ext cx="12191144" cy="6857615"/>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rgbClr val="808284"/>
          </a:solidFill>
        </p:spPr>
        <p:txBody>
          <a:bodyPr wrap="square" lIns="0" tIns="0" rIns="0" bIns="0" rtlCol="0"/>
          <a:lstStyle/>
          <a:p>
            <a:endParaRPr sz="1092">
              <a:solidFill>
                <a:srgbClr val="575A5D"/>
              </a:solidFill>
            </a:endParaRPr>
          </a:p>
        </p:txBody>
      </p:sp>
      <p:sp>
        <p:nvSpPr>
          <p:cNvPr id="3" name="object 3"/>
          <p:cNvSpPr/>
          <p:nvPr/>
        </p:nvSpPr>
        <p:spPr>
          <a:xfrm>
            <a:off x="428" y="0"/>
            <a:ext cx="12191138" cy="685751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92">
              <a:solidFill>
                <a:srgbClr val="575A5D"/>
              </a:solidFill>
            </a:endParaRPr>
          </a:p>
        </p:txBody>
      </p:sp>
      <p:sp>
        <p:nvSpPr>
          <p:cNvPr id="4" name="object 4"/>
          <p:cNvSpPr txBox="1">
            <a:spLocks noGrp="1"/>
          </p:cNvSpPr>
          <p:nvPr>
            <p:ph type="title"/>
          </p:nvPr>
        </p:nvSpPr>
        <p:spPr>
          <a:xfrm>
            <a:off x="627682" y="468508"/>
            <a:ext cx="7732498" cy="777278"/>
          </a:xfrm>
          <a:prstGeom prst="rect">
            <a:avLst/>
          </a:prstGeom>
        </p:spPr>
        <p:txBody>
          <a:bodyPr vert="horz" wrap="square" lIns="0" tIns="7316" rIns="0" bIns="0" rtlCol="0" anchor="t">
            <a:spAutoFit/>
          </a:bodyPr>
          <a:lstStyle/>
          <a:p>
            <a:pPr marL="7701" marR="3081">
              <a:spcBef>
                <a:spcPts val="58"/>
              </a:spcBef>
            </a:pPr>
            <a:r>
              <a:rPr lang="et-EE" spc="-179" dirty="0">
                <a:solidFill>
                  <a:srgbClr val="808284"/>
                </a:solidFill>
              </a:rPr>
              <a:t>„</a:t>
            </a:r>
            <a:r>
              <a:rPr lang="en-GB" spc="-179" dirty="0">
                <a:solidFill>
                  <a:srgbClr val="808284"/>
                </a:solidFill>
              </a:rPr>
              <a:t>S</a:t>
            </a:r>
            <a:r>
              <a:rPr lang="en-GB" spc="-179" dirty="0">
                <a:solidFill>
                  <a:schemeClr val="tx2"/>
                </a:solidFill>
              </a:rPr>
              <a:t>e</a:t>
            </a:r>
            <a:r>
              <a:rPr lang="en-GB" spc="-179" dirty="0">
                <a:solidFill>
                  <a:srgbClr val="808284"/>
                </a:solidFill>
              </a:rPr>
              <a:t>amless services</a:t>
            </a:r>
            <a:r>
              <a:rPr lang="et-EE" spc="-179" dirty="0">
                <a:solidFill>
                  <a:srgbClr val="808284"/>
                </a:solidFill>
              </a:rPr>
              <a:t>“</a:t>
            </a:r>
            <a:endParaRPr spc="-143" dirty="0">
              <a:solidFill>
                <a:srgbClr val="808284"/>
              </a:solidFill>
            </a:endParaRPr>
          </a:p>
        </p:txBody>
      </p:sp>
      <p:sp>
        <p:nvSpPr>
          <p:cNvPr id="5" name="object 5"/>
          <p:cNvSpPr txBox="1"/>
          <p:nvPr/>
        </p:nvSpPr>
        <p:spPr>
          <a:xfrm>
            <a:off x="11671651" y="5549550"/>
            <a:ext cx="112018" cy="700047"/>
          </a:xfrm>
          <a:prstGeom prst="rect">
            <a:avLst/>
          </a:prstGeom>
        </p:spPr>
        <p:txBody>
          <a:bodyPr vert="vert270" wrap="square" lIns="0" tIns="6931" rIns="0" bIns="0" rtlCol="0">
            <a:spAutoFit/>
          </a:bodyPr>
          <a:lstStyle/>
          <a:p>
            <a:pPr marL="7701">
              <a:spcBef>
                <a:spcPts val="55"/>
              </a:spcBef>
            </a:pPr>
            <a:r>
              <a:rPr sz="728" dirty="0">
                <a:solidFill>
                  <a:srgbClr val="FFFFFF"/>
                </a:solidFill>
                <a:cs typeface="Aino"/>
              </a:rPr>
              <a:t>© J</a:t>
            </a:r>
            <a:r>
              <a:rPr sz="728" spc="-6" dirty="0">
                <a:solidFill>
                  <a:srgbClr val="FFFFFF"/>
                </a:solidFill>
                <a:cs typeface="Aino"/>
              </a:rPr>
              <a:t>o</a:t>
            </a:r>
            <a:r>
              <a:rPr sz="728" spc="-9" dirty="0">
                <a:solidFill>
                  <a:srgbClr val="FFFFFF"/>
                </a:solidFill>
                <a:cs typeface="Aino"/>
              </a:rPr>
              <a:t>h</a:t>
            </a:r>
            <a:r>
              <a:rPr sz="728" spc="-6" dirty="0">
                <a:solidFill>
                  <a:srgbClr val="FFFFFF"/>
                </a:solidFill>
                <a:cs typeface="Aino"/>
              </a:rPr>
              <a:t>an</a:t>
            </a:r>
            <a:r>
              <a:rPr sz="728" dirty="0">
                <a:solidFill>
                  <a:srgbClr val="FFFFFF"/>
                </a:solidFill>
                <a:cs typeface="Aino"/>
              </a:rPr>
              <a:t>n </a:t>
            </a:r>
            <a:r>
              <a:rPr sz="728" spc="-30" dirty="0">
                <a:solidFill>
                  <a:srgbClr val="FFFFFF"/>
                </a:solidFill>
                <a:cs typeface="Aino"/>
              </a:rPr>
              <a:t>K</a:t>
            </a:r>
            <a:r>
              <a:rPr sz="728" spc="-3" dirty="0">
                <a:solidFill>
                  <a:srgbClr val="FFFFFF"/>
                </a:solidFill>
                <a:cs typeface="Aino"/>
              </a:rPr>
              <a:t>öö</a:t>
            </a:r>
            <a:r>
              <a:rPr sz="728" dirty="0">
                <a:solidFill>
                  <a:srgbClr val="FFFFFF"/>
                </a:solidFill>
                <a:cs typeface="Aino"/>
              </a:rPr>
              <a:t>p</a:t>
            </a:r>
            <a:endParaRPr sz="728">
              <a:solidFill>
                <a:srgbClr val="575A5D"/>
              </a:solidFill>
              <a:cs typeface="Aino"/>
            </a:endParaRPr>
          </a:p>
        </p:txBody>
      </p:sp>
      <p:sp>
        <p:nvSpPr>
          <p:cNvPr id="6" name="Ristkülik 5"/>
          <p:cNvSpPr/>
          <p:nvPr/>
        </p:nvSpPr>
        <p:spPr>
          <a:xfrm>
            <a:off x="218309" y="4549676"/>
            <a:ext cx="6868292" cy="2359620"/>
          </a:xfrm>
          <a:prstGeom prst="rect">
            <a:avLst/>
          </a:prstGeom>
        </p:spPr>
        <p:txBody>
          <a:bodyPr wrap="square">
            <a:spAutoFit/>
          </a:bodyPr>
          <a:lstStyle/>
          <a:p>
            <a:pPr marL="228600" indent="-228600">
              <a:spcBef>
                <a:spcPts val="200"/>
              </a:spcBef>
              <a:buClr>
                <a:srgbClr val="575A5D"/>
              </a:buClr>
              <a:buFont typeface="Aino" panose="02000603040504020204" pitchFamily="50" charset="0"/>
              <a:buChar char="+"/>
            </a:pPr>
            <a:r>
              <a:rPr lang="en-GB" dirty="0">
                <a:solidFill>
                  <a:srgbClr val="575A5D"/>
                </a:solidFill>
              </a:rPr>
              <a:t>Services that are offered without  a customer applying automatically and proactively.</a:t>
            </a:r>
          </a:p>
          <a:p>
            <a:pPr marL="228600" indent="-228600">
              <a:spcBef>
                <a:spcPts val="200"/>
              </a:spcBef>
              <a:buClr>
                <a:srgbClr val="575A5D"/>
              </a:buClr>
              <a:buFont typeface="Aino" panose="02000603040504020204" pitchFamily="50" charset="0"/>
              <a:buChar char="+"/>
            </a:pPr>
            <a:r>
              <a:rPr lang="en-GB" dirty="0">
                <a:solidFill>
                  <a:srgbClr val="575A5D"/>
                </a:solidFill>
              </a:rPr>
              <a:t>Services that are offered with notification, if a customer does nothing, services will be offered automatically and proactively offered.</a:t>
            </a:r>
          </a:p>
          <a:p>
            <a:pPr marL="228600" indent="-228600">
              <a:spcBef>
                <a:spcPts val="200"/>
              </a:spcBef>
              <a:buClr>
                <a:srgbClr val="575A5D"/>
              </a:buClr>
              <a:buFont typeface="Aino" panose="02000603040504020204" pitchFamily="50" charset="0"/>
              <a:buChar char="+"/>
            </a:pPr>
            <a:r>
              <a:rPr lang="en-GB" dirty="0">
                <a:solidFill>
                  <a:srgbClr val="575A5D"/>
                </a:solidFill>
              </a:rPr>
              <a:t>Services that are offered with notification but only after a customer applies.</a:t>
            </a:r>
          </a:p>
          <a:p>
            <a:pPr marL="342900" indent="-342900" algn="just">
              <a:buFontTx/>
              <a:buAutoNum type="arabicPeriod"/>
            </a:pPr>
            <a:endParaRPr lang="et-EE" dirty="0">
              <a:solidFill>
                <a:srgbClr val="575A5D"/>
              </a:solidFill>
            </a:endParaRPr>
          </a:p>
        </p:txBody>
      </p:sp>
    </p:spTree>
    <p:extLst>
      <p:ext uri="{BB962C8B-B14F-4D97-AF65-F5344CB8AC3E}">
        <p14:creationId xmlns:p14="http://schemas.microsoft.com/office/powerpoint/2010/main" val="1285250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rved Right Arrow 46"/>
          <p:cNvSpPr/>
          <p:nvPr/>
        </p:nvSpPr>
        <p:spPr>
          <a:xfrm rot="16200000">
            <a:off x="7411631" y="4066003"/>
            <a:ext cx="341923" cy="1206154"/>
          </a:xfrm>
          <a:prstGeom prst="curvedRightArrow">
            <a:avLst/>
          </a:prstGeom>
          <a:gradFill flip="none" rotWithShape="1">
            <a:gsLst>
              <a:gs pos="0">
                <a:srgbClr val="727272"/>
              </a:gs>
              <a:gs pos="42000">
                <a:srgbClr val="707070"/>
              </a:gs>
              <a:gs pos="99000">
                <a:srgbClr val="F28E5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solidFill>
            </a:endParaRPr>
          </a:p>
        </p:txBody>
      </p:sp>
      <p:sp>
        <p:nvSpPr>
          <p:cNvPr id="46" name="Curved Right Arrow 45"/>
          <p:cNvSpPr/>
          <p:nvPr/>
        </p:nvSpPr>
        <p:spPr>
          <a:xfrm rot="5400000">
            <a:off x="4568500" y="2331695"/>
            <a:ext cx="341923" cy="1206154"/>
          </a:xfrm>
          <a:prstGeom prst="curvedRightArrow">
            <a:avLst/>
          </a:prstGeom>
          <a:gradFill flip="none" rotWithShape="1">
            <a:gsLst>
              <a:gs pos="0">
                <a:srgbClr val="707070"/>
              </a:gs>
              <a:gs pos="42000">
                <a:srgbClr val="707070"/>
              </a:gs>
              <a:gs pos="100000">
                <a:srgbClr val="41B6E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solidFill>
            </a:endParaRPr>
          </a:p>
        </p:txBody>
      </p:sp>
      <p:sp>
        <p:nvSpPr>
          <p:cNvPr id="45" name="Curved Right Arrow 44"/>
          <p:cNvSpPr/>
          <p:nvPr/>
        </p:nvSpPr>
        <p:spPr>
          <a:xfrm rot="16200000" flipH="1">
            <a:off x="9543546" y="2381978"/>
            <a:ext cx="341923" cy="1206154"/>
          </a:xfrm>
          <a:prstGeom prst="curvedRightArrow">
            <a:avLst/>
          </a:prstGeom>
          <a:gradFill flip="none" rotWithShape="1">
            <a:gsLst>
              <a:gs pos="0">
                <a:srgbClr val="F28E50"/>
              </a:gs>
              <a:gs pos="42000">
                <a:srgbClr val="F28E50"/>
              </a:gs>
              <a:gs pos="100000">
                <a:srgbClr val="F28E5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solidFill>
            </a:endParaRPr>
          </a:p>
        </p:txBody>
      </p:sp>
      <p:sp>
        <p:nvSpPr>
          <p:cNvPr id="12" name="Title 1"/>
          <p:cNvSpPr txBox="1">
            <a:spLocks/>
          </p:cNvSpPr>
          <p:nvPr/>
        </p:nvSpPr>
        <p:spPr bwMode="auto">
          <a:xfrm>
            <a:off x="634481" y="144463"/>
            <a:ext cx="9679951" cy="1108265"/>
          </a:xfrm>
          <a:prstGeom prst="rect">
            <a:avLst/>
          </a:prstGeom>
          <a:solidFill>
            <a:schemeClr val="bg1"/>
          </a:solidFill>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000" b="1" dirty="0">
                <a:solidFill>
                  <a:srgbClr val="0070C0"/>
                </a:solidFill>
              </a:rPr>
              <a:t>Automated tax collection</a:t>
            </a:r>
          </a:p>
        </p:txBody>
      </p:sp>
      <p:sp>
        <p:nvSpPr>
          <p:cNvPr id="13" name="Rectangle 12"/>
          <p:cNvSpPr/>
          <p:nvPr/>
        </p:nvSpPr>
        <p:spPr>
          <a:xfrm>
            <a:off x="-1" y="1110855"/>
            <a:ext cx="5686543" cy="110035"/>
          </a:xfrm>
          <a:prstGeom prst="rect">
            <a:avLst/>
          </a:prstGeom>
          <a:gradFill>
            <a:gsLst>
              <a:gs pos="0">
                <a:srgbClr val="41B6E6"/>
              </a:gs>
              <a:gs pos="71000">
                <a:schemeClr val="accent1">
                  <a:lumMod val="45000"/>
                  <a:lumOff val="55000"/>
                </a:scheme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solidFill>
                <a:prstClr val="black"/>
              </a:solidFill>
              <a:latin typeface="Roboto Condensed" panose="02000000000000000000" pitchFamily="2" charset="0"/>
              <a:ea typeface="Roboto Condensed" panose="02000000000000000000" pitchFamily="2" charset="0"/>
            </a:endParaRPr>
          </a:p>
        </p:txBody>
      </p: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9156" y="5935333"/>
            <a:ext cx="2313688" cy="925475"/>
          </a:xfrm>
          <a:prstGeom prst="rect">
            <a:avLst/>
          </a:prstGeom>
        </p:spPr>
      </p:pic>
      <p:sp>
        <p:nvSpPr>
          <p:cNvPr id="26" name="Donut 25"/>
          <p:cNvSpPr/>
          <p:nvPr/>
        </p:nvSpPr>
        <p:spPr>
          <a:xfrm>
            <a:off x="540142" y="2892831"/>
            <a:ext cx="1800000" cy="1800000"/>
          </a:xfrm>
          <a:prstGeom prst="donut">
            <a:avLst>
              <a:gd name="adj" fmla="val 8006"/>
            </a:avLst>
          </a:prstGeom>
          <a:solidFill>
            <a:srgbClr val="41B6E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solidFill>
            </a:endParaRPr>
          </a:p>
        </p:txBody>
      </p:sp>
      <p:sp>
        <p:nvSpPr>
          <p:cNvPr id="32" name="Donut 31"/>
          <p:cNvSpPr/>
          <p:nvPr/>
        </p:nvSpPr>
        <p:spPr>
          <a:xfrm>
            <a:off x="7716406" y="2892831"/>
            <a:ext cx="1800000" cy="1800000"/>
          </a:xfrm>
          <a:prstGeom prst="donut">
            <a:avLst>
              <a:gd name="adj" fmla="val 8006"/>
            </a:avLst>
          </a:prstGeom>
          <a:solidFill>
            <a:srgbClr val="F28E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solidFill>
            </a:endParaRPr>
          </a:p>
        </p:txBody>
      </p:sp>
      <p:sp>
        <p:nvSpPr>
          <p:cNvPr id="2" name="Donut 1"/>
          <p:cNvSpPr/>
          <p:nvPr/>
        </p:nvSpPr>
        <p:spPr>
          <a:xfrm>
            <a:off x="4980205" y="2622831"/>
            <a:ext cx="2340000" cy="2340000"/>
          </a:xfrm>
          <a:prstGeom prst="donut">
            <a:avLst>
              <a:gd name="adj" fmla="val 8006"/>
            </a:avLst>
          </a:prstGeom>
          <a:solidFill>
            <a:srgbClr val="72727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solidFill>
            </a:endParaRPr>
          </a:p>
        </p:txBody>
      </p:sp>
      <p:sp>
        <p:nvSpPr>
          <p:cNvPr id="37" name="Donut 36"/>
          <p:cNvSpPr/>
          <p:nvPr/>
        </p:nvSpPr>
        <p:spPr>
          <a:xfrm>
            <a:off x="9912607" y="2892831"/>
            <a:ext cx="1800000" cy="1800000"/>
          </a:xfrm>
          <a:prstGeom prst="donut">
            <a:avLst>
              <a:gd name="adj" fmla="val 8006"/>
            </a:avLst>
          </a:prstGeom>
          <a:solidFill>
            <a:srgbClr val="F28E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0205" y="3252831"/>
            <a:ext cx="1080000" cy="1080000"/>
          </a:xfrm>
          <a:prstGeom prst="rect">
            <a:avLst/>
          </a:prstGeom>
        </p:spPr>
      </p:pic>
      <p:sp>
        <p:nvSpPr>
          <p:cNvPr id="4" name="TextBox 3"/>
          <p:cNvSpPr txBox="1"/>
          <p:nvPr/>
        </p:nvSpPr>
        <p:spPr>
          <a:xfrm>
            <a:off x="5228249" y="1928606"/>
            <a:ext cx="1767031" cy="400110"/>
          </a:xfrm>
          <a:prstGeom prst="rect">
            <a:avLst/>
          </a:prstGeom>
        </p:spPr>
        <p:txBody>
          <a:bodyPr wrap="square">
            <a:spAutoFit/>
          </a:bodyPr>
          <a:lstStyle>
            <a:defPPr>
              <a:defRPr lang="et-EE"/>
            </a:defPPr>
            <a:lvl1pPr algn="ctr">
              <a:defRPr>
                <a:solidFill>
                  <a:srgbClr val="727272"/>
                </a:solidFill>
                <a:latin typeface="Roboto Condensed" panose="02000000000000000000" pitchFamily="2" charset="0"/>
                <a:ea typeface="Roboto Condensed" panose="02000000000000000000" pitchFamily="2" charset="0"/>
              </a:defRPr>
            </a:lvl1pPr>
          </a:lstStyle>
          <a:p>
            <a:r>
              <a:rPr lang="en-GB" sz="2000" b="1" dirty="0">
                <a:cs typeface="Arial" charset="0"/>
              </a:rPr>
              <a:t>Data collection</a:t>
            </a:r>
          </a:p>
        </p:txBody>
      </p:sp>
      <p:sp>
        <p:nvSpPr>
          <p:cNvPr id="5" name="Rectangle 4"/>
          <p:cNvSpPr/>
          <p:nvPr/>
        </p:nvSpPr>
        <p:spPr>
          <a:xfrm>
            <a:off x="2518243" y="2138997"/>
            <a:ext cx="2331521" cy="400110"/>
          </a:xfrm>
          <a:prstGeom prst="rect">
            <a:avLst/>
          </a:prstGeom>
        </p:spPr>
        <p:txBody>
          <a:bodyPr wrap="square">
            <a:spAutoFit/>
          </a:bodyPr>
          <a:lstStyle/>
          <a:p>
            <a:pPr algn="ctr"/>
            <a:r>
              <a:rPr lang="en-US" sz="2000" b="1" dirty="0">
                <a:solidFill>
                  <a:srgbClr val="41B6E6"/>
                </a:solidFill>
                <a:latin typeface="Roboto Condensed" panose="02000000000000000000" pitchFamily="2" charset="0"/>
                <a:ea typeface="Roboto Condensed" panose="02000000000000000000" pitchFamily="2" charset="0"/>
                <a:cs typeface="Arial" charset="0"/>
              </a:rPr>
              <a:t>Calculation of taxes</a:t>
            </a:r>
            <a:endParaRPr lang="en-US" sz="2000" b="1" dirty="0">
              <a:solidFill>
                <a:srgbClr val="41B6E6"/>
              </a:solidFill>
              <a:cs typeface="Arial" charset="0"/>
            </a:endParaRPr>
          </a:p>
        </p:txBody>
      </p:sp>
      <p:sp>
        <p:nvSpPr>
          <p:cNvPr id="38" name="Rectangle 37"/>
          <p:cNvSpPr/>
          <p:nvPr/>
        </p:nvSpPr>
        <p:spPr>
          <a:xfrm>
            <a:off x="274381" y="2249355"/>
            <a:ext cx="2331521" cy="400110"/>
          </a:xfrm>
          <a:prstGeom prst="rect">
            <a:avLst/>
          </a:prstGeom>
        </p:spPr>
        <p:txBody>
          <a:bodyPr wrap="square">
            <a:spAutoFit/>
          </a:bodyPr>
          <a:lstStyle/>
          <a:p>
            <a:pPr algn="ctr"/>
            <a:r>
              <a:rPr lang="en-US" sz="2000" b="1" dirty="0">
                <a:solidFill>
                  <a:srgbClr val="41B6E6"/>
                </a:solidFill>
                <a:latin typeface="Roboto Condensed" panose="02000000000000000000" pitchFamily="2" charset="0"/>
                <a:ea typeface="Roboto Condensed" panose="02000000000000000000" pitchFamily="2" charset="0"/>
                <a:cs typeface="Arial" charset="0"/>
              </a:rPr>
              <a:t>Paying taxes</a:t>
            </a:r>
            <a:endParaRPr lang="en-US" sz="2000" b="1" dirty="0">
              <a:solidFill>
                <a:srgbClr val="41B6E6"/>
              </a:solidFill>
              <a:cs typeface="Arial"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2105" y="3252831"/>
            <a:ext cx="1080000" cy="1080000"/>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9549" y="3252831"/>
            <a:ext cx="1080000" cy="1080000"/>
          </a:xfrm>
          <a:prstGeom prst="rect">
            <a:avLst/>
          </a:prstGeom>
        </p:spPr>
      </p:pic>
      <p:sp>
        <p:nvSpPr>
          <p:cNvPr id="39" name="Rectangle 38"/>
          <p:cNvSpPr/>
          <p:nvPr/>
        </p:nvSpPr>
        <p:spPr>
          <a:xfrm>
            <a:off x="7403348" y="2167087"/>
            <a:ext cx="2331521" cy="400110"/>
          </a:xfrm>
          <a:prstGeom prst="rect">
            <a:avLst/>
          </a:prstGeom>
        </p:spPr>
        <p:txBody>
          <a:bodyPr wrap="square">
            <a:spAutoFit/>
          </a:bodyPr>
          <a:lstStyle/>
          <a:p>
            <a:pPr algn="ctr"/>
            <a:r>
              <a:rPr lang="en-US" sz="2000" b="1" dirty="0">
                <a:solidFill>
                  <a:srgbClr val="F28E50"/>
                </a:solidFill>
                <a:latin typeface="Roboto Condensed" panose="02000000000000000000" pitchFamily="2" charset="0"/>
                <a:ea typeface="Roboto Condensed" panose="02000000000000000000" pitchFamily="2" charset="0"/>
                <a:cs typeface="Arial" charset="0"/>
              </a:rPr>
              <a:t>Data/Risk analysis</a:t>
            </a:r>
            <a:endParaRPr lang="en-US" sz="2000" b="1" dirty="0">
              <a:solidFill>
                <a:srgbClr val="F28E50"/>
              </a:solidFill>
              <a:cs typeface="Arial" charset="0"/>
            </a:endParaRPr>
          </a:p>
        </p:txBody>
      </p:sp>
      <p:sp>
        <p:nvSpPr>
          <p:cNvPr id="40" name="Rectangle 39"/>
          <p:cNvSpPr/>
          <p:nvPr/>
        </p:nvSpPr>
        <p:spPr>
          <a:xfrm>
            <a:off x="9860479" y="2184945"/>
            <a:ext cx="2331521" cy="707886"/>
          </a:xfrm>
          <a:prstGeom prst="rect">
            <a:avLst/>
          </a:prstGeom>
        </p:spPr>
        <p:txBody>
          <a:bodyPr wrap="square">
            <a:spAutoFit/>
          </a:bodyPr>
          <a:lstStyle/>
          <a:p>
            <a:pPr algn="ctr"/>
            <a:r>
              <a:rPr lang="en-US" sz="2000" b="1" dirty="0">
                <a:solidFill>
                  <a:srgbClr val="F28E50"/>
                </a:solidFill>
                <a:latin typeface="Roboto Condensed" panose="02000000000000000000" pitchFamily="2" charset="0"/>
                <a:ea typeface="Roboto Condensed" panose="02000000000000000000" pitchFamily="2" charset="0"/>
                <a:cs typeface="Arial" charset="0"/>
              </a:rPr>
              <a:t>Data</a:t>
            </a:r>
            <a:r>
              <a:rPr lang="et-EE" sz="2000" b="1" dirty="0">
                <a:solidFill>
                  <a:srgbClr val="F28E50"/>
                </a:solidFill>
                <a:latin typeface="Roboto Condensed" panose="02000000000000000000" pitchFamily="2" charset="0"/>
                <a:ea typeface="Roboto Condensed" panose="02000000000000000000" pitchFamily="2" charset="0"/>
                <a:cs typeface="Arial" charset="0"/>
              </a:rPr>
              <a:t>/Risk</a:t>
            </a:r>
            <a:r>
              <a:rPr lang="en-US" sz="2000" b="1" dirty="0">
                <a:solidFill>
                  <a:srgbClr val="F28E50"/>
                </a:solidFill>
                <a:latin typeface="Roboto Condensed" panose="02000000000000000000" pitchFamily="2" charset="0"/>
                <a:ea typeface="Roboto Condensed" panose="02000000000000000000" pitchFamily="2" charset="0"/>
                <a:cs typeface="Arial" charset="0"/>
              </a:rPr>
              <a:t> reflecting</a:t>
            </a:r>
            <a:endParaRPr lang="en-US" sz="2000" b="1" dirty="0">
              <a:solidFill>
                <a:srgbClr val="F28E50"/>
              </a:solidFill>
              <a:cs typeface="Arial" charset="0"/>
            </a:endParaRPr>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66405" y="3342831"/>
            <a:ext cx="900000" cy="900000"/>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10268" y="3334897"/>
            <a:ext cx="900000" cy="900000"/>
          </a:xfrm>
          <a:prstGeom prst="rect">
            <a:avLst/>
          </a:prstGeom>
        </p:spPr>
      </p:pic>
      <p:sp>
        <p:nvSpPr>
          <p:cNvPr id="48" name="Curved Right Arrow 47"/>
          <p:cNvSpPr/>
          <p:nvPr/>
        </p:nvSpPr>
        <p:spPr>
          <a:xfrm rot="5400000" flipH="1">
            <a:off x="2389164" y="4006627"/>
            <a:ext cx="341923" cy="1206154"/>
          </a:xfrm>
          <a:prstGeom prst="curvedRightArrow">
            <a:avLst/>
          </a:prstGeom>
          <a:gradFill flip="none" rotWithShape="1">
            <a:gsLst>
              <a:gs pos="30000">
                <a:srgbClr val="41B6E6"/>
              </a:gs>
              <a:gs pos="0">
                <a:srgbClr val="41B6E6"/>
              </a:gs>
              <a:gs pos="42000">
                <a:srgbClr val="41B6E6"/>
              </a:gs>
              <a:gs pos="100000">
                <a:srgbClr val="41B6E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solidFill>
            </a:endParaRPr>
          </a:p>
        </p:txBody>
      </p:sp>
      <p:sp>
        <p:nvSpPr>
          <p:cNvPr id="25" name="Donut 24"/>
          <p:cNvSpPr/>
          <p:nvPr/>
        </p:nvSpPr>
        <p:spPr>
          <a:xfrm>
            <a:off x="2784004" y="2892831"/>
            <a:ext cx="1800000" cy="1800000"/>
          </a:xfrm>
          <a:prstGeom prst="donut">
            <a:avLst>
              <a:gd name="adj" fmla="val 8006"/>
            </a:avLst>
          </a:prstGeom>
          <a:solidFill>
            <a:srgbClr val="41B6E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solidFill>
            </a:endParaRPr>
          </a:p>
        </p:txBody>
      </p:sp>
    </p:spTree>
    <p:extLst>
      <p:ext uri="{BB962C8B-B14F-4D97-AF65-F5344CB8AC3E}">
        <p14:creationId xmlns:p14="http://schemas.microsoft.com/office/powerpoint/2010/main" val="2528382729"/>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12192000" cy="6857948"/>
          </a:xfrm>
          <a:prstGeom prst="rect">
            <a:avLst/>
          </a:prstGeom>
        </p:spPr>
      </p:pic>
    </p:spTree>
    <p:extLst>
      <p:ext uri="{BB962C8B-B14F-4D97-AF65-F5344CB8AC3E}">
        <p14:creationId xmlns:p14="http://schemas.microsoft.com/office/powerpoint/2010/main" val="635951901"/>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1443" r="-11443"/>
          <a:stretch/>
        </p:blipFill>
        <p:spPr>
          <a:xfrm>
            <a:off x="3977640" y="0"/>
            <a:ext cx="9441180" cy="6858000"/>
          </a:xfrm>
          <a:prstGeom prst="rect">
            <a:avLst/>
          </a:prstGeom>
        </p:spPr>
      </p:pic>
      <p:sp>
        <p:nvSpPr>
          <p:cNvPr id="2" name="Title 1"/>
          <p:cNvSpPr>
            <a:spLocks noGrp="1"/>
          </p:cNvSpPr>
          <p:nvPr>
            <p:ph type="title"/>
          </p:nvPr>
        </p:nvSpPr>
        <p:spPr>
          <a:xfrm>
            <a:off x="623887" y="658801"/>
            <a:ext cx="9845993" cy="969974"/>
          </a:xfrm>
        </p:spPr>
        <p:txBody>
          <a:bodyPr/>
          <a:lstStyle/>
          <a:p>
            <a:r>
              <a:rPr lang="en-GB" b="1" dirty="0"/>
              <a:t>COVID-19 and the organisation</a:t>
            </a:r>
            <a:br>
              <a:rPr lang="et-EE" dirty="0"/>
            </a:br>
            <a:br>
              <a:rPr lang="et-EE" dirty="0"/>
            </a:br>
            <a:endParaRPr lang="et-EE" dirty="0"/>
          </a:p>
        </p:txBody>
      </p:sp>
      <p:sp>
        <p:nvSpPr>
          <p:cNvPr id="3" name="Text Placeholder 2"/>
          <p:cNvSpPr>
            <a:spLocks noGrp="1"/>
          </p:cNvSpPr>
          <p:nvPr>
            <p:ph type="body" sz="quarter" idx="10"/>
          </p:nvPr>
        </p:nvSpPr>
        <p:spPr>
          <a:xfrm>
            <a:off x="623887" y="3429000"/>
            <a:ext cx="3216593" cy="2724150"/>
          </a:xfrm>
        </p:spPr>
        <p:txBody>
          <a:bodyPr/>
          <a:lstStyle/>
          <a:p>
            <a:r>
              <a:rPr lang="en-GB" dirty="0"/>
              <a:t>Since our tools are web-based, it doesn't matter from which location they are used.</a:t>
            </a:r>
            <a:endParaRPr lang="et-EE" dirty="0"/>
          </a:p>
          <a:p>
            <a:r>
              <a:rPr lang="en-GB" dirty="0"/>
              <a:t>We ensured secure channels and provided the necessary equipment.</a:t>
            </a:r>
            <a:endParaRPr lang="et-EE" dirty="0"/>
          </a:p>
          <a:p>
            <a:r>
              <a:rPr lang="en-GB" dirty="0"/>
              <a:t>We work from home and will continue to do so after COVID.</a:t>
            </a:r>
            <a:endParaRPr lang="et-EE" dirty="0"/>
          </a:p>
          <a:p>
            <a:r>
              <a:rPr lang="en-GB" dirty="0"/>
              <a:t>Real estate optimization</a:t>
            </a:r>
            <a:endParaRPr lang="et-EE" dirty="0"/>
          </a:p>
        </p:txBody>
      </p:sp>
      <p:pic>
        <p:nvPicPr>
          <p:cNvPr id="5" name="Picture 4"/>
          <p:cNvPicPr>
            <a:picLocks noChangeAspect="1"/>
          </p:cNvPicPr>
          <p:nvPr/>
        </p:nvPicPr>
        <p:blipFill>
          <a:blip r:embed="rId4"/>
          <a:stretch>
            <a:fillRect/>
          </a:stretch>
        </p:blipFill>
        <p:spPr>
          <a:xfrm>
            <a:off x="8698230" y="2083118"/>
            <a:ext cx="2783689" cy="3783330"/>
          </a:xfrm>
          <a:prstGeom prst="rect">
            <a:avLst/>
          </a:prstGeom>
        </p:spPr>
      </p:pic>
    </p:spTree>
    <p:extLst>
      <p:ext uri="{BB962C8B-B14F-4D97-AF65-F5344CB8AC3E}">
        <p14:creationId xmlns:p14="http://schemas.microsoft.com/office/powerpoint/2010/main" val="81551641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9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6" y="481"/>
            <a:ext cx="12191144" cy="6857519"/>
          </a:xfrm>
          <a:prstGeom prst="rect">
            <a:avLst/>
          </a:prstGeom>
        </p:spPr>
      </p:pic>
      <p:sp>
        <p:nvSpPr>
          <p:cNvPr id="3" name="Title 2"/>
          <p:cNvSpPr>
            <a:spLocks noGrp="1"/>
          </p:cNvSpPr>
          <p:nvPr>
            <p:ph type="title"/>
          </p:nvPr>
        </p:nvSpPr>
        <p:spPr>
          <a:xfrm>
            <a:off x="623888" y="658800"/>
            <a:ext cx="5472112" cy="3274256"/>
          </a:xfrm>
        </p:spPr>
        <p:txBody>
          <a:bodyPr/>
          <a:lstStyle/>
          <a:p>
            <a:r>
              <a:rPr lang="en-GB" dirty="0">
                <a:solidFill>
                  <a:srgbClr val="000096"/>
                </a:solidFill>
              </a:rPr>
              <a:t>a mod</a:t>
            </a:r>
            <a:r>
              <a:rPr lang="en-GB" dirty="0">
                <a:solidFill>
                  <a:srgbClr val="C00000"/>
                </a:solidFill>
              </a:rPr>
              <a:t>est</a:t>
            </a:r>
            <a:r>
              <a:rPr lang="en-GB" dirty="0">
                <a:solidFill>
                  <a:srgbClr val="000096"/>
                </a:solidFill>
              </a:rPr>
              <a:t> </a:t>
            </a:r>
            <a:br>
              <a:rPr lang="en-GB" dirty="0">
                <a:solidFill>
                  <a:srgbClr val="000096"/>
                </a:solidFill>
              </a:rPr>
            </a:br>
            <a:r>
              <a:rPr lang="en-GB" dirty="0">
                <a:solidFill>
                  <a:srgbClr val="000096"/>
                </a:solidFill>
              </a:rPr>
              <a:t>country that extends beyond</a:t>
            </a:r>
            <a:br>
              <a:rPr lang="en-GB" dirty="0">
                <a:solidFill>
                  <a:srgbClr val="000096"/>
                </a:solidFill>
              </a:rPr>
            </a:br>
            <a:r>
              <a:rPr lang="en-GB" dirty="0">
                <a:solidFill>
                  <a:srgbClr val="000096"/>
                </a:solidFill>
              </a:rPr>
              <a:t>its borders</a:t>
            </a:r>
          </a:p>
        </p:txBody>
      </p:sp>
      <p:sp>
        <p:nvSpPr>
          <p:cNvPr id="4" name="Text Placeholder 3"/>
          <p:cNvSpPr>
            <a:spLocks noGrp="1"/>
          </p:cNvSpPr>
          <p:nvPr>
            <p:ph type="body" sz="quarter" idx="10"/>
          </p:nvPr>
        </p:nvSpPr>
        <p:spPr>
          <a:xfrm>
            <a:off x="623887" y="4133850"/>
            <a:ext cx="5460999" cy="2724150"/>
          </a:xfrm>
        </p:spPr>
        <p:txBody>
          <a:bodyPr/>
          <a:lstStyle/>
          <a:p>
            <a:pPr>
              <a:buClr>
                <a:schemeClr val="bg1"/>
              </a:buClr>
              <a:buFont typeface="Aino" panose="02000603040504020204" pitchFamily="50" charset="0"/>
              <a:buChar char="+"/>
            </a:pPr>
            <a:r>
              <a:rPr lang="en-GB" dirty="0">
                <a:solidFill>
                  <a:srgbClr val="000096"/>
                </a:solidFill>
              </a:rPr>
              <a:t>population: 1.3 million</a:t>
            </a:r>
          </a:p>
          <a:p>
            <a:pPr>
              <a:buClr>
                <a:schemeClr val="bg1"/>
              </a:buClr>
              <a:buFont typeface="Aino" panose="02000603040504020204" pitchFamily="50" charset="0"/>
              <a:buChar char="+"/>
            </a:pPr>
            <a:r>
              <a:rPr lang="en-GB" dirty="0">
                <a:solidFill>
                  <a:srgbClr val="000096"/>
                </a:solidFill>
              </a:rPr>
              <a:t>area: 45,339 km2</a:t>
            </a:r>
          </a:p>
          <a:p>
            <a:pPr>
              <a:buClr>
                <a:schemeClr val="bg1"/>
              </a:buClr>
              <a:buFont typeface="Aino" panose="02000603040504020204" pitchFamily="50" charset="0"/>
              <a:buChar char="+"/>
            </a:pPr>
            <a:r>
              <a:rPr lang="en-GB" dirty="0">
                <a:solidFill>
                  <a:srgbClr val="000096"/>
                </a:solidFill>
              </a:rPr>
              <a:t>currency: Euro</a:t>
            </a:r>
          </a:p>
          <a:p>
            <a:pPr>
              <a:buClr>
                <a:schemeClr val="bg1"/>
              </a:buClr>
              <a:buFont typeface="Aino" panose="02000603040504020204" pitchFamily="50" charset="0"/>
              <a:buChar char="+"/>
            </a:pPr>
            <a:r>
              <a:rPr lang="en-GB" dirty="0">
                <a:solidFill>
                  <a:srgbClr val="000096"/>
                </a:solidFill>
              </a:rPr>
              <a:t>member of: EU, NATO, WTO,</a:t>
            </a:r>
            <a:r>
              <a:rPr lang="et-EE" dirty="0">
                <a:solidFill>
                  <a:srgbClr val="000096"/>
                </a:solidFill>
              </a:rPr>
              <a:t> WCO,</a:t>
            </a:r>
            <a:r>
              <a:rPr lang="en-GB" dirty="0">
                <a:solidFill>
                  <a:srgbClr val="000096"/>
                </a:solidFill>
              </a:rPr>
              <a:t> OECD, DIGITAL </a:t>
            </a:r>
            <a:r>
              <a:rPr lang="et-EE" dirty="0">
                <a:solidFill>
                  <a:srgbClr val="000096"/>
                </a:solidFill>
              </a:rPr>
              <a:t>7, …</a:t>
            </a:r>
            <a:endParaRPr lang="en-GB" dirty="0">
              <a:solidFill>
                <a:srgbClr val="000096"/>
              </a:solidFill>
            </a:endParaRPr>
          </a:p>
          <a:p>
            <a:pPr>
              <a:buClr>
                <a:schemeClr val="bg1"/>
              </a:buClr>
              <a:buFont typeface="Aino" panose="02000603040504020204" pitchFamily="50" charset="0"/>
              <a:buChar char="+"/>
            </a:pPr>
            <a:r>
              <a:rPr lang="en-GB" dirty="0">
                <a:solidFill>
                  <a:srgbClr val="000096"/>
                </a:solidFill>
              </a:rPr>
              <a:t>ICT sector: 7% of GDP</a:t>
            </a:r>
          </a:p>
        </p:txBody>
      </p:sp>
    </p:spTree>
    <p:extLst>
      <p:ext uri="{BB962C8B-B14F-4D97-AF65-F5344CB8AC3E}">
        <p14:creationId xmlns:p14="http://schemas.microsoft.com/office/powerpoint/2010/main" val="98001939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6405563" cy="969974"/>
          </a:xfrm>
        </p:spPr>
        <p:txBody>
          <a:bodyPr/>
          <a:lstStyle/>
          <a:p>
            <a:r>
              <a:rPr lang="en-GB" b="1" dirty="0"/>
              <a:t>COVID-19 and our services</a:t>
            </a:r>
            <a:br>
              <a:rPr lang="et-EE" dirty="0"/>
            </a:br>
            <a:br>
              <a:rPr lang="et-EE" dirty="0"/>
            </a:br>
            <a:endParaRPr lang="et-EE" sz="1600" dirty="0"/>
          </a:p>
        </p:txBody>
      </p:sp>
      <p:sp>
        <p:nvSpPr>
          <p:cNvPr id="3" name="Text Placeholder 2"/>
          <p:cNvSpPr>
            <a:spLocks noGrp="1"/>
          </p:cNvSpPr>
          <p:nvPr>
            <p:ph type="body" sz="quarter" idx="10"/>
          </p:nvPr>
        </p:nvSpPr>
        <p:spPr>
          <a:xfrm>
            <a:off x="623887" y="2721429"/>
            <a:ext cx="6302692" cy="4719501"/>
          </a:xfrm>
        </p:spPr>
        <p:txBody>
          <a:bodyPr/>
          <a:lstStyle/>
          <a:p>
            <a:endParaRPr lang="et-EE" dirty="0"/>
          </a:p>
          <a:p>
            <a:endParaRPr lang="et-EE" dirty="0"/>
          </a:p>
          <a:p>
            <a:endParaRPr lang="et-EE" dirty="0"/>
          </a:p>
          <a:p>
            <a:endParaRPr lang="et-EE" dirty="0"/>
          </a:p>
          <a:p>
            <a:endParaRPr lang="et-EE" dirty="0"/>
          </a:p>
          <a:p>
            <a:endParaRPr lang="et-EE" dirty="0"/>
          </a:p>
          <a:p>
            <a:endParaRPr lang="et-EE" dirty="0"/>
          </a:p>
          <a:p>
            <a:endParaRPr lang="et-EE" dirty="0"/>
          </a:p>
          <a:p>
            <a:r>
              <a:rPr lang="en-GB" dirty="0"/>
              <a:t>We quickly lowered the interest rate on tax arrears to 0 % to help economic operators rescue their businesses.</a:t>
            </a:r>
            <a:endParaRPr lang="et-EE" dirty="0"/>
          </a:p>
          <a:p>
            <a:r>
              <a:rPr lang="en-GB" dirty="0"/>
              <a:t>We provided the state with data and analysis for the introduction of various support measures and helped avoid benefit fraud.</a:t>
            </a:r>
            <a:endParaRPr lang="et-EE" dirty="0"/>
          </a:p>
          <a:p>
            <a:r>
              <a:rPr lang="et-EE" dirty="0"/>
              <a:t> </a:t>
            </a:r>
            <a:r>
              <a:rPr lang="en-GB" dirty="0"/>
              <a:t>We were flexible and supportive in finding solutions to problems.</a:t>
            </a:r>
            <a:endParaRPr lang="et-EE" dirty="0"/>
          </a:p>
          <a:p>
            <a:endParaRPr lang="et-EE" dirty="0"/>
          </a:p>
          <a:p>
            <a:r>
              <a:rPr lang="en-GB" dirty="0"/>
              <a:t>As all our services are digital, nothing changed in the availability of the services for customers.</a:t>
            </a:r>
            <a:endParaRPr lang="et-EE" dirty="0"/>
          </a:p>
          <a:p>
            <a:r>
              <a:rPr lang="en-GB" dirty="0"/>
              <a:t>More video calls and e-mails instead of face-to-face meetings, including in control activities.</a:t>
            </a:r>
            <a:endParaRPr lang="et-EE" dirty="0"/>
          </a:p>
          <a:p>
            <a:endParaRPr lang="et-EE" dirty="0"/>
          </a:p>
        </p:txBody>
      </p:sp>
      <p:pic>
        <p:nvPicPr>
          <p:cNvPr id="8" name="Picture 7"/>
          <p:cNvPicPr>
            <a:picLocks noChangeAspect="1"/>
          </p:cNvPicPr>
          <p:nvPr/>
        </p:nvPicPr>
        <p:blipFill>
          <a:blip r:embed="rId3"/>
          <a:stretch>
            <a:fillRect/>
          </a:stretch>
        </p:blipFill>
        <p:spPr>
          <a:xfrm>
            <a:off x="7029450" y="3547004"/>
            <a:ext cx="4819650" cy="2981325"/>
          </a:xfrm>
          <a:prstGeom prst="rect">
            <a:avLst/>
          </a:prstGeom>
        </p:spPr>
      </p:pic>
      <p:sp>
        <p:nvSpPr>
          <p:cNvPr id="9" name="TextBox 8"/>
          <p:cNvSpPr txBox="1"/>
          <p:nvPr/>
        </p:nvSpPr>
        <p:spPr>
          <a:xfrm>
            <a:off x="7029450" y="5824917"/>
            <a:ext cx="867641" cy="307777"/>
          </a:xfrm>
          <a:prstGeom prst="rect">
            <a:avLst/>
          </a:prstGeom>
          <a:solidFill>
            <a:schemeClr val="bg1"/>
          </a:solidFill>
        </p:spPr>
        <p:txBody>
          <a:bodyPr wrap="square" rtlCol="0">
            <a:spAutoFit/>
          </a:bodyPr>
          <a:lstStyle/>
          <a:p>
            <a:r>
              <a:rPr lang="et-EE" sz="1400" dirty="0" err="1"/>
              <a:t>Tax</a:t>
            </a:r>
            <a:r>
              <a:rPr lang="et-EE" sz="1400" dirty="0"/>
              <a:t> </a:t>
            </a:r>
            <a:r>
              <a:rPr lang="et-EE" sz="1400" dirty="0" err="1"/>
              <a:t>tebt</a:t>
            </a:r>
            <a:endParaRPr lang="et-EE" sz="1400" dirty="0"/>
          </a:p>
        </p:txBody>
      </p:sp>
    </p:spTree>
    <p:extLst>
      <p:ext uri="{BB962C8B-B14F-4D97-AF65-F5344CB8AC3E}">
        <p14:creationId xmlns:p14="http://schemas.microsoft.com/office/powerpoint/2010/main" val="2803770194"/>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p:txBody>
          <a:bodyPr/>
          <a:lstStyle/>
          <a:p>
            <a:r>
              <a:rPr lang="et-EE" dirty="0"/>
              <a:t>ETCB</a:t>
            </a:r>
            <a:endParaRPr lang="en-US" dirty="0"/>
          </a:p>
        </p:txBody>
      </p:sp>
      <p:pic>
        <p:nvPicPr>
          <p:cNvPr id="2052" name="Picture 4" descr="laptop 3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25411" y="2427429"/>
            <a:ext cx="1008000" cy="100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stretch>
            <a:fillRect/>
          </a:stretch>
        </p:blipFill>
        <p:spPr>
          <a:xfrm>
            <a:off x="3115973" y="208056"/>
            <a:ext cx="9008371" cy="6756279"/>
          </a:xfrm>
          <a:prstGeom prst="rect">
            <a:avLst/>
          </a:prstGeom>
        </p:spPr>
      </p:pic>
      <p:pic>
        <p:nvPicPr>
          <p:cNvPr id="1030" name="Picture 6" descr="https://cdn0.iconfinder.com/data/icons/flat-world-flags/128/Estonia_Flag_Map_County_Pin_National-25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37878" y="2035896"/>
            <a:ext cx="783065" cy="78306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p:cNvSpPr>
            <a:spLocks noChangeArrowheads="1"/>
          </p:cNvSpPr>
          <p:nvPr/>
        </p:nvSpPr>
        <p:spPr bwMode="auto">
          <a:xfrm>
            <a:off x="654112" y="1058899"/>
            <a:ext cx="5590903" cy="1538883"/>
          </a:xfrm>
          <a:prstGeom prst="rect">
            <a:avLst/>
          </a:prstGeom>
          <a:noFill/>
          <a:ln>
            <a:noFill/>
          </a:ln>
          <a:effec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t-EE" altLang="et-EE" sz="5000" dirty="0" err="1">
                <a:solidFill>
                  <a:srgbClr val="0070C0"/>
                </a:solidFill>
                <a:latin typeface="+mj-lt"/>
                <a:ea typeface="+mj-ea"/>
                <a:cs typeface="+mj-cs"/>
              </a:rPr>
              <a:t>Thank</a:t>
            </a:r>
            <a:r>
              <a:rPr lang="et-EE" altLang="et-EE" sz="5000" dirty="0">
                <a:solidFill>
                  <a:srgbClr val="0070C0"/>
                </a:solidFill>
                <a:latin typeface="+mj-lt"/>
                <a:ea typeface="+mj-ea"/>
                <a:cs typeface="+mj-cs"/>
              </a:rPr>
              <a:t> </a:t>
            </a:r>
            <a:r>
              <a:rPr lang="et-EE" altLang="et-EE" sz="5000" dirty="0" err="1">
                <a:solidFill>
                  <a:srgbClr val="0070C0"/>
                </a:solidFill>
                <a:latin typeface="+mj-lt"/>
                <a:ea typeface="+mj-ea"/>
                <a:cs typeface="+mj-cs"/>
              </a:rPr>
              <a:t>you</a:t>
            </a:r>
            <a:r>
              <a:rPr lang="et-EE" altLang="et-EE" sz="5000" dirty="0">
                <a:solidFill>
                  <a:srgbClr val="0070C0"/>
                </a:solidFill>
                <a:latin typeface="+mj-lt"/>
                <a:ea typeface="+mj-ea"/>
                <a:cs typeface="+mj-cs"/>
              </a:rPr>
              <a:t> </a:t>
            </a:r>
            <a:r>
              <a:rPr lang="et-EE" altLang="et-EE" sz="5000" dirty="0" err="1">
                <a:solidFill>
                  <a:srgbClr val="0070C0"/>
                </a:solidFill>
                <a:latin typeface="+mj-lt"/>
                <a:ea typeface="+mj-ea"/>
                <a:cs typeface="+mj-cs"/>
              </a:rPr>
              <a:t>for</a:t>
            </a:r>
            <a:r>
              <a:rPr lang="et-EE" altLang="et-EE" sz="5000" dirty="0">
                <a:solidFill>
                  <a:srgbClr val="0070C0"/>
                </a:solidFill>
                <a:latin typeface="+mj-lt"/>
                <a:ea typeface="+mj-ea"/>
                <a:cs typeface="+mj-cs"/>
              </a:rPr>
              <a:t> </a:t>
            </a:r>
            <a:r>
              <a:rPr lang="et-EE" altLang="et-EE" sz="5000" dirty="0" err="1">
                <a:solidFill>
                  <a:srgbClr val="0070C0"/>
                </a:solidFill>
                <a:latin typeface="+mj-lt"/>
                <a:ea typeface="+mj-ea"/>
                <a:cs typeface="+mj-cs"/>
              </a:rPr>
              <a:t>your</a:t>
            </a:r>
            <a:r>
              <a:rPr lang="et-EE" altLang="et-EE" sz="5000" dirty="0">
                <a:solidFill>
                  <a:srgbClr val="0070C0"/>
                </a:solidFill>
                <a:latin typeface="+mj-lt"/>
                <a:ea typeface="+mj-ea"/>
                <a:cs typeface="+mj-cs"/>
              </a:rPr>
              <a:t> </a:t>
            </a:r>
            <a:r>
              <a:rPr lang="et-EE" altLang="et-EE" sz="5000" dirty="0" err="1">
                <a:solidFill>
                  <a:srgbClr val="0070C0"/>
                </a:solidFill>
                <a:latin typeface="+mj-lt"/>
                <a:ea typeface="+mj-ea"/>
                <a:cs typeface="+mj-cs"/>
              </a:rPr>
              <a:t>attention</a:t>
            </a:r>
            <a:r>
              <a:rPr lang="et-EE" altLang="et-EE" sz="5000" dirty="0">
                <a:solidFill>
                  <a:srgbClr val="0070C0"/>
                </a:solidFill>
                <a:latin typeface="+mj-lt"/>
                <a:ea typeface="+mj-ea"/>
                <a:cs typeface="+mj-cs"/>
              </a:rPr>
              <a:t>! </a:t>
            </a:r>
          </a:p>
        </p:txBody>
      </p:sp>
      <p:sp>
        <p:nvSpPr>
          <p:cNvPr id="9" name="Text Placeholder 2"/>
          <p:cNvSpPr txBox="1">
            <a:spLocks/>
          </p:cNvSpPr>
          <p:nvPr/>
        </p:nvSpPr>
        <p:spPr>
          <a:xfrm>
            <a:off x="242888" y="5480050"/>
            <a:ext cx="4824412" cy="13779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Clr>
                <a:schemeClr val="tx2"/>
              </a:buClr>
              <a:buNone/>
            </a:pPr>
            <a:r>
              <a:rPr lang="et-EE" sz="2000" dirty="0">
                <a:solidFill>
                  <a:schemeClr val="accent1"/>
                </a:solidFill>
              </a:rPr>
              <a:t>Rivo Reitmann</a:t>
            </a:r>
          </a:p>
          <a:p>
            <a:pPr marL="0" indent="0">
              <a:lnSpc>
                <a:spcPct val="100000"/>
              </a:lnSpc>
              <a:spcBef>
                <a:spcPts val="200"/>
              </a:spcBef>
              <a:buClr>
                <a:schemeClr val="tx2"/>
              </a:buClr>
              <a:buNone/>
            </a:pPr>
            <a:r>
              <a:rPr lang="et-EE" sz="1800" dirty="0" err="1">
                <a:solidFill>
                  <a:schemeClr val="accent1"/>
                </a:solidFill>
              </a:rPr>
              <a:t>Deputy</a:t>
            </a:r>
            <a:r>
              <a:rPr lang="et-EE" sz="1800" dirty="0">
                <a:solidFill>
                  <a:schemeClr val="accent1"/>
                </a:solidFill>
              </a:rPr>
              <a:t> </a:t>
            </a:r>
            <a:r>
              <a:rPr lang="et-EE" sz="1800" dirty="0" err="1">
                <a:solidFill>
                  <a:schemeClr val="accent1"/>
                </a:solidFill>
              </a:rPr>
              <a:t>Director</a:t>
            </a:r>
            <a:r>
              <a:rPr lang="et-EE" sz="1800" dirty="0">
                <a:solidFill>
                  <a:schemeClr val="accent1"/>
                </a:solidFill>
              </a:rPr>
              <a:t> General</a:t>
            </a:r>
          </a:p>
          <a:p>
            <a:pPr marL="0" indent="0">
              <a:lnSpc>
                <a:spcPct val="100000"/>
              </a:lnSpc>
              <a:spcBef>
                <a:spcPts val="200"/>
              </a:spcBef>
              <a:buClr>
                <a:schemeClr val="tx2"/>
              </a:buClr>
              <a:buNone/>
            </a:pPr>
            <a:r>
              <a:rPr lang="et-EE" sz="1800" dirty="0">
                <a:solidFill>
                  <a:schemeClr val="accent1"/>
                </a:solidFill>
              </a:rPr>
              <a:t>Estonian </a:t>
            </a:r>
            <a:r>
              <a:rPr lang="et-EE" sz="1800" dirty="0" err="1">
                <a:solidFill>
                  <a:schemeClr val="accent1"/>
                </a:solidFill>
              </a:rPr>
              <a:t>Tax</a:t>
            </a:r>
            <a:r>
              <a:rPr lang="et-EE" sz="1800" dirty="0">
                <a:solidFill>
                  <a:schemeClr val="accent1"/>
                </a:solidFill>
              </a:rPr>
              <a:t> and </a:t>
            </a:r>
            <a:r>
              <a:rPr lang="et-EE" sz="1800" dirty="0" err="1">
                <a:solidFill>
                  <a:schemeClr val="accent1"/>
                </a:solidFill>
              </a:rPr>
              <a:t>Customs</a:t>
            </a:r>
            <a:r>
              <a:rPr lang="et-EE" sz="1800" dirty="0">
                <a:solidFill>
                  <a:schemeClr val="accent1"/>
                </a:solidFill>
              </a:rPr>
              <a:t> </a:t>
            </a:r>
            <a:r>
              <a:rPr lang="et-EE" sz="1800" dirty="0" err="1">
                <a:solidFill>
                  <a:schemeClr val="accent1"/>
                </a:solidFill>
              </a:rPr>
              <a:t>Board</a:t>
            </a:r>
            <a:endParaRPr lang="et-EE" sz="1800" dirty="0">
              <a:solidFill>
                <a:schemeClr val="accent1"/>
              </a:solidFill>
            </a:endParaRPr>
          </a:p>
          <a:p>
            <a:pPr marL="0" indent="0">
              <a:lnSpc>
                <a:spcPct val="100000"/>
              </a:lnSpc>
              <a:spcBef>
                <a:spcPts val="200"/>
              </a:spcBef>
              <a:buClr>
                <a:schemeClr val="tx2"/>
              </a:buClr>
              <a:buNone/>
            </a:pPr>
            <a:r>
              <a:rPr lang="et-EE" sz="1800" dirty="0">
                <a:solidFill>
                  <a:schemeClr val="accent1"/>
                </a:solidFill>
              </a:rPr>
              <a:t>Rivo.Reitmann@emta.ee</a:t>
            </a:r>
          </a:p>
        </p:txBody>
      </p:sp>
    </p:spTree>
    <p:extLst>
      <p:ext uri="{BB962C8B-B14F-4D97-AF65-F5344CB8AC3E}">
        <p14:creationId xmlns:p14="http://schemas.microsoft.com/office/powerpoint/2010/main" val="104446637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7" name="Rectangle 6"/>
          <p:cNvSpPr/>
          <p:nvPr/>
        </p:nvSpPr>
        <p:spPr>
          <a:xfrm>
            <a:off x="-10681" y="0"/>
            <a:ext cx="12192000" cy="6858000"/>
          </a:xfrm>
          <a:prstGeom prst="rect">
            <a:avLst/>
          </a:prstGeom>
          <a:gradFill>
            <a:gsLst>
              <a:gs pos="100000">
                <a:srgbClr val="000000">
                  <a:alpha val="40000"/>
                </a:srgbClr>
              </a:gs>
              <a:gs pos="45000">
                <a:srgbClr val="000000">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p:cNvSpPr>
            <a:spLocks noGrp="1"/>
          </p:cNvSpPr>
          <p:nvPr>
            <p:ph type="title"/>
          </p:nvPr>
        </p:nvSpPr>
        <p:spPr>
          <a:xfrm>
            <a:off x="623888" y="658801"/>
            <a:ext cx="4824412" cy="969974"/>
          </a:xfrm>
        </p:spPr>
        <p:txBody>
          <a:bodyPr/>
          <a:lstStyle/>
          <a:p>
            <a:r>
              <a:rPr lang="en-GB" dirty="0"/>
              <a:t>essential</a:t>
            </a:r>
          </a:p>
        </p:txBody>
      </p:sp>
      <p:sp>
        <p:nvSpPr>
          <p:cNvPr id="4" name="Text Placeholder 3"/>
          <p:cNvSpPr>
            <a:spLocks noGrp="1"/>
          </p:cNvSpPr>
          <p:nvPr>
            <p:ph type="body" sz="quarter" idx="11"/>
          </p:nvPr>
        </p:nvSpPr>
        <p:spPr/>
        <p:txBody>
          <a:bodyPr/>
          <a:lstStyle/>
          <a:p>
            <a:r>
              <a:rPr lang="et-EE"/>
              <a:t>B</a:t>
            </a:r>
            <a:r>
              <a:rPr lang="en-GB" err="1">
                <a:solidFill>
                  <a:srgbClr val="FF2DB4"/>
                </a:solidFill>
              </a:rPr>
              <a:t>est</a:t>
            </a:r>
            <a:r>
              <a:rPr lang="en-GB"/>
              <a:t> secret weapons</a:t>
            </a:r>
            <a:r>
              <a:rPr lang="et-EE"/>
              <a:t>.</a:t>
            </a:r>
            <a:endParaRPr lang="en-GB"/>
          </a:p>
        </p:txBody>
      </p:sp>
      <p:sp>
        <p:nvSpPr>
          <p:cNvPr id="5" name="Text Placeholder 4"/>
          <p:cNvSpPr>
            <a:spLocks noGrp="1"/>
          </p:cNvSpPr>
          <p:nvPr>
            <p:ph type="body" sz="quarter" idx="12"/>
          </p:nvPr>
        </p:nvSpPr>
        <p:spPr/>
        <p:txBody>
          <a:bodyPr/>
          <a:lstStyle/>
          <a:p>
            <a:r>
              <a:rPr lang="en-GB"/>
              <a:t>© </a:t>
            </a:r>
            <a:r>
              <a:rPr lang="en-GB" err="1"/>
              <a:t>Taaniel</a:t>
            </a:r>
            <a:r>
              <a:rPr lang="en-GB"/>
              <a:t> Malleus</a:t>
            </a:r>
          </a:p>
        </p:txBody>
      </p:sp>
      <p:sp>
        <p:nvSpPr>
          <p:cNvPr id="6" name="Content Placeholder 5"/>
          <p:cNvSpPr>
            <a:spLocks noGrp="1"/>
          </p:cNvSpPr>
          <p:nvPr>
            <p:ph sz="quarter" idx="13"/>
          </p:nvPr>
        </p:nvSpPr>
        <p:spPr>
          <a:xfrm>
            <a:off x="623888" y="4371975"/>
            <a:ext cx="5472112" cy="2486025"/>
          </a:xfrm>
        </p:spPr>
        <p:txBody>
          <a:bodyPr/>
          <a:lstStyle/>
          <a:p>
            <a:r>
              <a:rPr lang="et-EE"/>
              <a:t>i</a:t>
            </a:r>
            <a:r>
              <a:rPr lang="en-GB"/>
              <a:t>nternet is a social right </a:t>
            </a:r>
          </a:p>
          <a:p>
            <a:r>
              <a:rPr lang="et-EE"/>
              <a:t>e</a:t>
            </a:r>
            <a:r>
              <a:rPr lang="en-GB"/>
              <a:t>very Estonian resident has a</a:t>
            </a:r>
            <a:r>
              <a:rPr lang="et-EE"/>
              <a:t>n</a:t>
            </a:r>
            <a:r>
              <a:rPr lang="en-GB"/>
              <a:t> electronic ID </a:t>
            </a:r>
          </a:p>
          <a:p>
            <a:r>
              <a:rPr lang="et-EE"/>
              <a:t>99% of services are online</a:t>
            </a:r>
            <a:r>
              <a:rPr lang="en-GB"/>
              <a:t> </a:t>
            </a:r>
            <a:endParaRPr lang="et-EE"/>
          </a:p>
          <a:p>
            <a:r>
              <a:rPr lang="en-GB"/>
              <a:t>Estonians trust e-solutions</a:t>
            </a:r>
            <a:endParaRPr lang="et-EE" dirty="0"/>
          </a:p>
        </p:txBody>
      </p:sp>
    </p:spTree>
    <p:extLst>
      <p:ext uri="{BB962C8B-B14F-4D97-AF65-F5344CB8AC3E}">
        <p14:creationId xmlns:p14="http://schemas.microsoft.com/office/powerpoint/2010/main" val="118999890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5" name="Title 4"/>
          <p:cNvSpPr>
            <a:spLocks noGrp="1"/>
          </p:cNvSpPr>
          <p:nvPr>
            <p:ph type="title"/>
          </p:nvPr>
        </p:nvSpPr>
        <p:spPr/>
        <p:txBody>
          <a:bodyPr/>
          <a:lstStyle/>
          <a:p>
            <a:r>
              <a:rPr lang="en-GB"/>
              <a:t>electronic</a:t>
            </a:r>
            <a:r>
              <a:rPr lang="et-EE"/>
              <a:t> ID</a:t>
            </a:r>
            <a:endParaRPr lang="en-GB"/>
          </a:p>
        </p:txBody>
      </p:sp>
      <p:sp>
        <p:nvSpPr>
          <p:cNvPr id="7" name="Text Placeholder 6"/>
          <p:cNvSpPr>
            <a:spLocks noGrp="1"/>
          </p:cNvSpPr>
          <p:nvPr>
            <p:ph type="body" sz="quarter" idx="11"/>
          </p:nvPr>
        </p:nvSpPr>
        <p:spPr/>
        <p:txBody>
          <a:bodyPr/>
          <a:lstStyle/>
          <a:p>
            <a:r>
              <a:rPr lang="et-EE" dirty="0" err="1">
                <a:solidFill>
                  <a:schemeClr val="tx1"/>
                </a:solidFill>
              </a:rPr>
              <a:t>The</a:t>
            </a:r>
            <a:r>
              <a:rPr lang="et-EE" dirty="0">
                <a:solidFill>
                  <a:schemeClr val="tx1"/>
                </a:solidFill>
              </a:rPr>
              <a:t> </a:t>
            </a:r>
            <a:r>
              <a:rPr lang="et-EE" dirty="0" err="1">
                <a:solidFill>
                  <a:schemeClr val="tx1"/>
                </a:solidFill>
              </a:rPr>
              <a:t>strong</a:t>
            </a:r>
            <a:r>
              <a:rPr lang="et-EE" dirty="0" err="1"/>
              <a:t>est</a:t>
            </a:r>
            <a:r>
              <a:rPr lang="et-EE" dirty="0">
                <a:solidFill>
                  <a:schemeClr val="tx1"/>
                </a:solidFill>
              </a:rPr>
              <a:t> </a:t>
            </a:r>
            <a:r>
              <a:rPr lang="et-EE" dirty="0" err="1">
                <a:solidFill>
                  <a:schemeClr val="tx1"/>
                </a:solidFill>
              </a:rPr>
              <a:t>identity</a:t>
            </a:r>
            <a:r>
              <a:rPr lang="et-EE" dirty="0">
                <a:solidFill>
                  <a:schemeClr val="tx1"/>
                </a:solidFill>
              </a:rPr>
              <a:t>.</a:t>
            </a:r>
            <a:endParaRPr lang="en-GB" dirty="0">
              <a:solidFill>
                <a:schemeClr val="tx1"/>
              </a:solidFill>
            </a:endParaRPr>
          </a:p>
        </p:txBody>
      </p:sp>
      <p:sp>
        <p:nvSpPr>
          <p:cNvPr id="8" name="Text Placeholder 7"/>
          <p:cNvSpPr>
            <a:spLocks noGrp="1"/>
          </p:cNvSpPr>
          <p:nvPr>
            <p:ph type="body" sz="quarter" idx="12"/>
          </p:nvPr>
        </p:nvSpPr>
        <p:spPr/>
        <p:txBody>
          <a:bodyPr/>
          <a:lstStyle/>
          <a:p>
            <a:r>
              <a:rPr lang="en-GB"/>
              <a:t>© estoniandesignhouse.ee</a:t>
            </a:r>
          </a:p>
        </p:txBody>
      </p:sp>
      <p:sp>
        <p:nvSpPr>
          <p:cNvPr id="9" name="Content Placeholder 8"/>
          <p:cNvSpPr>
            <a:spLocks noGrp="1"/>
          </p:cNvSpPr>
          <p:nvPr>
            <p:ph sz="quarter" idx="13"/>
          </p:nvPr>
        </p:nvSpPr>
        <p:spPr>
          <a:xfrm>
            <a:off x="6743700" y="3428999"/>
            <a:ext cx="4824412" cy="3429001"/>
          </a:xfrm>
        </p:spPr>
        <p:txBody>
          <a:bodyPr/>
          <a:lstStyle/>
          <a:p>
            <a:r>
              <a:rPr lang="en-GB" dirty="0"/>
              <a:t>98% of e-ID – celebrating 15 years!</a:t>
            </a:r>
          </a:p>
          <a:p>
            <a:r>
              <a:rPr lang="en-GB" dirty="0" err="1"/>
              <a:t>eIDAS</a:t>
            </a:r>
            <a:r>
              <a:rPr lang="en-GB" dirty="0"/>
              <a:t> assurance level „high“</a:t>
            </a:r>
          </a:p>
          <a:p>
            <a:r>
              <a:rPr lang="en-GB" dirty="0"/>
              <a:t>13% of mobile-ID</a:t>
            </a:r>
          </a:p>
          <a:p>
            <a:r>
              <a:rPr lang="en-GB" dirty="0"/>
              <a:t>16% of smart-ID  </a:t>
            </a:r>
          </a:p>
          <a:p>
            <a:r>
              <a:rPr lang="en-GB" dirty="0"/>
              <a:t>e-Residency   </a:t>
            </a:r>
          </a:p>
        </p:txBody>
      </p:sp>
    </p:spTree>
    <p:extLst>
      <p:ext uri="{BB962C8B-B14F-4D97-AF65-F5344CB8AC3E}">
        <p14:creationId xmlns:p14="http://schemas.microsoft.com/office/powerpoint/2010/main" val="202368300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8" name="Rectangle 7"/>
          <p:cNvSpPr/>
          <p:nvPr/>
        </p:nvSpPr>
        <p:spPr>
          <a:xfrm>
            <a:off x="-10681" y="0"/>
            <a:ext cx="12192000" cy="6858000"/>
          </a:xfrm>
          <a:prstGeom prst="rect">
            <a:avLst/>
          </a:prstGeom>
          <a:gradFill>
            <a:gsLst>
              <a:gs pos="100000">
                <a:srgbClr val="000000">
                  <a:alpha val="70000"/>
                </a:srgbClr>
              </a:gs>
              <a:gs pos="30000">
                <a:srgbClr val="000000">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p:cNvSpPr>
            <a:spLocks noGrp="1"/>
          </p:cNvSpPr>
          <p:nvPr>
            <p:ph type="title"/>
          </p:nvPr>
        </p:nvSpPr>
        <p:spPr>
          <a:xfrm>
            <a:off x="623888" y="658801"/>
            <a:ext cx="4824412" cy="969974"/>
          </a:xfrm>
        </p:spPr>
        <p:txBody>
          <a:bodyPr/>
          <a:lstStyle/>
          <a:p>
            <a:r>
              <a:rPr lang="en-GB" dirty="0"/>
              <a:t>elaborated</a:t>
            </a:r>
          </a:p>
        </p:txBody>
      </p:sp>
      <p:sp>
        <p:nvSpPr>
          <p:cNvPr id="9" name="Text Placeholder 8"/>
          <p:cNvSpPr>
            <a:spLocks noGrp="1"/>
          </p:cNvSpPr>
          <p:nvPr>
            <p:ph type="body" sz="quarter" idx="11"/>
          </p:nvPr>
        </p:nvSpPr>
        <p:spPr/>
        <p:txBody>
          <a:bodyPr/>
          <a:lstStyle/>
          <a:p>
            <a:r>
              <a:rPr lang="et-EE"/>
              <a:t>C</a:t>
            </a:r>
            <a:r>
              <a:rPr lang="en-GB" err="1"/>
              <a:t>lear</a:t>
            </a:r>
            <a:r>
              <a:rPr lang="en-GB"/>
              <a:t> and</a:t>
            </a:r>
            <a:r>
              <a:rPr lang="et-EE"/>
              <a:t> </a:t>
            </a:r>
            <a:r>
              <a:rPr lang="en-GB"/>
              <a:t>hon</a:t>
            </a:r>
            <a:r>
              <a:rPr lang="en-GB">
                <a:solidFill>
                  <a:srgbClr val="FF2DB4"/>
                </a:solidFill>
              </a:rPr>
              <a:t>est</a:t>
            </a:r>
            <a:r>
              <a:rPr lang="en-GB"/>
              <a:t> principles</a:t>
            </a:r>
            <a:r>
              <a:rPr lang="et-EE"/>
              <a:t>.</a:t>
            </a:r>
            <a:endParaRPr lang="en-GB"/>
          </a:p>
        </p:txBody>
      </p:sp>
      <p:sp>
        <p:nvSpPr>
          <p:cNvPr id="10" name="Text Placeholder 9"/>
          <p:cNvSpPr>
            <a:spLocks noGrp="1"/>
          </p:cNvSpPr>
          <p:nvPr>
            <p:ph type="body" sz="quarter" idx="12"/>
          </p:nvPr>
        </p:nvSpPr>
        <p:spPr/>
        <p:txBody>
          <a:bodyPr/>
          <a:lstStyle/>
          <a:p>
            <a:r>
              <a:rPr lang="en-GB" dirty="0"/>
              <a:t>© Aron </a:t>
            </a:r>
            <a:r>
              <a:rPr lang="en-GB" dirty="0" err="1"/>
              <a:t>Urb</a:t>
            </a:r>
            <a:endParaRPr lang="en-GB" dirty="0"/>
          </a:p>
        </p:txBody>
      </p:sp>
      <p:sp>
        <p:nvSpPr>
          <p:cNvPr id="11" name="Content Placeholder 10"/>
          <p:cNvSpPr>
            <a:spLocks noGrp="1"/>
          </p:cNvSpPr>
          <p:nvPr>
            <p:ph sz="quarter" idx="13"/>
          </p:nvPr>
        </p:nvSpPr>
        <p:spPr/>
        <p:txBody>
          <a:bodyPr/>
          <a:lstStyle/>
          <a:p>
            <a:r>
              <a:rPr lang="en-GB" dirty="0"/>
              <a:t>once-only</a:t>
            </a:r>
          </a:p>
          <a:p>
            <a:r>
              <a:rPr lang="en-GB" dirty="0"/>
              <a:t>digital by default</a:t>
            </a:r>
          </a:p>
          <a:p>
            <a:r>
              <a:rPr lang="en-GB" dirty="0">
                <a:latin typeface="Aino" panose="02000603040504020204" pitchFamily="50" charset="0"/>
              </a:rPr>
              <a:t>Transparency</a:t>
            </a:r>
            <a:r>
              <a:rPr lang="en-GB" dirty="0"/>
              <a:t> by design</a:t>
            </a:r>
          </a:p>
          <a:p>
            <a:r>
              <a:rPr lang="en-GB" dirty="0"/>
              <a:t>open platform</a:t>
            </a:r>
          </a:p>
        </p:txBody>
      </p:sp>
    </p:spTree>
    <p:extLst>
      <p:ext uri="{BB962C8B-B14F-4D97-AF65-F5344CB8AC3E}">
        <p14:creationId xmlns:p14="http://schemas.microsoft.com/office/powerpoint/2010/main" val="644914102"/>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a:t>exchange</a:t>
            </a:r>
          </a:p>
        </p:txBody>
      </p:sp>
      <p:sp>
        <p:nvSpPr>
          <p:cNvPr id="6" name="Text Placeholder 5"/>
          <p:cNvSpPr>
            <a:spLocks noGrp="1"/>
          </p:cNvSpPr>
          <p:nvPr>
            <p:ph type="body" sz="quarter" idx="10"/>
          </p:nvPr>
        </p:nvSpPr>
        <p:spPr>
          <a:xfrm>
            <a:off x="623888" y="4133850"/>
            <a:ext cx="5472112" cy="2724150"/>
          </a:xfrm>
        </p:spPr>
        <p:txBody>
          <a:bodyPr/>
          <a:lstStyle/>
          <a:p>
            <a:pPr>
              <a:buClr>
                <a:srgbClr val="575A5D"/>
              </a:buClr>
            </a:pPr>
            <a:r>
              <a:rPr lang="en-GB" dirty="0"/>
              <a:t>saving 800 years annually</a:t>
            </a:r>
          </a:p>
          <a:p>
            <a:pPr>
              <a:buClr>
                <a:srgbClr val="575A5D"/>
              </a:buClr>
            </a:pPr>
            <a:r>
              <a:rPr lang="en-GB" dirty="0"/>
              <a:t>over 900 connected organizations, databases</a:t>
            </a:r>
          </a:p>
          <a:p>
            <a:pPr>
              <a:buClr>
                <a:srgbClr val="575A5D"/>
              </a:buClr>
            </a:pPr>
            <a:r>
              <a:rPr lang="en-GB" dirty="0"/>
              <a:t>over 500 million transactions per year</a:t>
            </a:r>
          </a:p>
          <a:p>
            <a:pPr>
              <a:buClr>
                <a:srgbClr val="575A5D"/>
              </a:buClr>
            </a:pPr>
            <a:r>
              <a:rPr lang="en-GB" dirty="0"/>
              <a:t>exported to Finland, Azerbaijan, Kyrgyzstan, Namibia, Faroe Islands and other countries</a:t>
            </a:r>
          </a:p>
        </p:txBody>
      </p:sp>
      <p:sp>
        <p:nvSpPr>
          <p:cNvPr id="7" name="Text Placeholder 6"/>
          <p:cNvSpPr>
            <a:spLocks noGrp="1"/>
          </p:cNvSpPr>
          <p:nvPr>
            <p:ph type="body" sz="quarter" idx="11"/>
          </p:nvPr>
        </p:nvSpPr>
        <p:spPr>
          <a:xfrm>
            <a:off x="623888" y="1628776"/>
            <a:ext cx="4824412" cy="1800224"/>
          </a:xfrm>
        </p:spPr>
        <p:txBody>
          <a:bodyPr/>
          <a:lstStyle/>
          <a:p>
            <a:r>
              <a:rPr lang="et-EE" dirty="0">
                <a:solidFill>
                  <a:schemeClr val="tx1"/>
                </a:solidFill>
              </a:rPr>
              <a:t>T</a:t>
            </a:r>
            <a:r>
              <a:rPr lang="en-GB" dirty="0">
                <a:solidFill>
                  <a:schemeClr val="tx1"/>
                </a:solidFill>
              </a:rPr>
              <a:t>he busi</a:t>
            </a:r>
            <a:r>
              <a:rPr lang="en-GB" dirty="0"/>
              <a:t>est</a:t>
            </a:r>
            <a:r>
              <a:rPr lang="en-GB" dirty="0">
                <a:solidFill>
                  <a:schemeClr val="tx1"/>
                </a:solidFill>
              </a:rPr>
              <a:t> highway of</a:t>
            </a:r>
            <a:r>
              <a:rPr lang="et-EE" dirty="0">
                <a:solidFill>
                  <a:schemeClr val="tx1"/>
                </a:solidFill>
              </a:rPr>
              <a:t> </a:t>
            </a:r>
            <a:r>
              <a:rPr lang="en-GB" dirty="0">
                <a:solidFill>
                  <a:schemeClr val="tx1"/>
                </a:solidFill>
              </a:rPr>
              <a:t>e-Estonia – </a:t>
            </a:r>
            <a:endParaRPr lang="et-EE" dirty="0">
              <a:solidFill>
                <a:schemeClr val="tx1"/>
              </a:solidFill>
            </a:endParaRPr>
          </a:p>
          <a:p>
            <a:r>
              <a:rPr lang="en-GB" dirty="0">
                <a:solidFill>
                  <a:schemeClr val="tx1"/>
                </a:solidFill>
              </a:rPr>
              <a:t>X-Road</a:t>
            </a:r>
            <a:r>
              <a:rPr lang="et-EE" dirty="0">
                <a:solidFill>
                  <a:schemeClr val="tx1"/>
                </a:solidFill>
              </a:rPr>
              <a:t> </a:t>
            </a:r>
            <a:r>
              <a:rPr lang="et-EE" dirty="0" err="1">
                <a:solidFill>
                  <a:schemeClr val="tx1"/>
                </a:solidFill>
              </a:rPr>
              <a:t>from</a:t>
            </a:r>
            <a:r>
              <a:rPr lang="et-EE" dirty="0">
                <a:solidFill>
                  <a:schemeClr val="tx1"/>
                </a:solidFill>
              </a:rPr>
              <a:t> 2001.</a:t>
            </a:r>
            <a:endParaRPr lang="en-GB" dirty="0">
              <a:solidFill>
                <a:schemeClr val="tx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63952" y="592414"/>
            <a:ext cx="5815077" cy="5644874"/>
          </a:xfrm>
          <a:prstGeom prst="rect">
            <a:avLst/>
          </a:prstGeom>
        </p:spPr>
      </p:pic>
    </p:spTree>
    <p:extLst>
      <p:ext uri="{BB962C8B-B14F-4D97-AF65-F5344CB8AC3E}">
        <p14:creationId xmlns:p14="http://schemas.microsoft.com/office/powerpoint/2010/main" val="32065658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lt 5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12069" y="4633628"/>
            <a:ext cx="391522" cy="39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aremnool 3"/>
          <p:cNvSpPr>
            <a:spLocks noChangeArrowheads="1"/>
          </p:cNvSpPr>
          <p:nvPr/>
        </p:nvSpPr>
        <p:spPr bwMode="auto">
          <a:xfrm>
            <a:off x="268703" y="2931639"/>
            <a:ext cx="9066366" cy="568185"/>
          </a:xfrm>
          <a:prstGeom prst="rightArrow">
            <a:avLst>
              <a:gd name="adj1" fmla="val 50000"/>
              <a:gd name="adj2" fmla="val 50007"/>
            </a:avLst>
          </a:prstGeom>
          <a:solidFill>
            <a:srgbClr val="091CA5"/>
          </a:solidFill>
          <a:ln w="9525" algn="ctr">
            <a:solidFill>
              <a:srgbClr val="091CA5"/>
            </a:solidFill>
            <a:round/>
            <a:headEnd/>
            <a:tailEnd/>
          </a:ln>
        </p:spPr>
        <p:txBody>
          <a:bodyPr/>
          <a:lstStyle/>
          <a:p>
            <a:pPr>
              <a:lnSpc>
                <a:spcPct val="110000"/>
              </a:lnSpc>
              <a:buClr>
                <a:srgbClr val="000000"/>
              </a:buClr>
              <a:buSzPct val="100000"/>
              <a:buFont typeface="Times New Roman" panose="02020603050405020304" pitchFamily="18" charset="0"/>
              <a:buNone/>
            </a:pPr>
            <a:endParaRPr lang="et-EE" altLang="et-EE" sz="1805">
              <a:solidFill>
                <a:prstClr val="white"/>
              </a:solidFill>
              <a:cs typeface="Arial" charset="0"/>
            </a:endParaRPr>
          </a:p>
        </p:txBody>
      </p:sp>
      <p:cxnSp>
        <p:nvCxnSpPr>
          <p:cNvPr id="8" name="Sirgkonnektor 7"/>
          <p:cNvCxnSpPr/>
          <p:nvPr/>
        </p:nvCxnSpPr>
        <p:spPr>
          <a:xfrm>
            <a:off x="481971" y="3216528"/>
            <a:ext cx="0" cy="923100"/>
          </a:xfrm>
          <a:prstGeom prst="line">
            <a:avLst/>
          </a:prstGeom>
          <a:ln w="44450">
            <a:solidFill>
              <a:srgbClr val="091CA5"/>
            </a:solidFill>
          </a:ln>
        </p:spPr>
        <p:style>
          <a:lnRef idx="1">
            <a:schemeClr val="accent1"/>
          </a:lnRef>
          <a:fillRef idx="0">
            <a:schemeClr val="accent1"/>
          </a:fillRef>
          <a:effectRef idx="0">
            <a:schemeClr val="accent1"/>
          </a:effectRef>
          <a:fontRef idx="minor">
            <a:schemeClr val="tx1"/>
          </a:fontRef>
        </p:style>
      </p:cxnSp>
      <p:sp>
        <p:nvSpPr>
          <p:cNvPr id="9" name="Rõngas 8"/>
          <p:cNvSpPr/>
          <p:nvPr/>
        </p:nvSpPr>
        <p:spPr>
          <a:xfrm>
            <a:off x="1016733" y="1736384"/>
            <a:ext cx="711423" cy="711423"/>
          </a:xfrm>
          <a:prstGeom prst="donut">
            <a:avLst>
              <a:gd name="adj" fmla="val 9832"/>
            </a:avLst>
          </a:prstGeom>
          <a:solidFill>
            <a:srgbClr val="091CA5"/>
          </a:solidFill>
          <a:ln>
            <a:solidFill>
              <a:srgbClr val="091CA5"/>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t-EE" sz="3157" dirty="0">
                <a:solidFill>
                  <a:prstClr val="white"/>
                </a:solidFill>
              </a:rPr>
              <a:t>%</a:t>
            </a:r>
          </a:p>
        </p:txBody>
      </p:sp>
      <p:cxnSp>
        <p:nvCxnSpPr>
          <p:cNvPr id="10" name="Sirgkonnektor 9"/>
          <p:cNvCxnSpPr/>
          <p:nvPr/>
        </p:nvCxnSpPr>
        <p:spPr>
          <a:xfrm>
            <a:off x="1373240" y="2393695"/>
            <a:ext cx="0" cy="738480"/>
          </a:xfrm>
          <a:prstGeom prst="line">
            <a:avLst/>
          </a:prstGeom>
          <a:ln w="44450">
            <a:solidFill>
              <a:srgbClr val="091CA5"/>
            </a:solidFill>
          </a:ln>
        </p:spPr>
        <p:style>
          <a:lnRef idx="1">
            <a:schemeClr val="accent1"/>
          </a:lnRef>
          <a:fillRef idx="0">
            <a:schemeClr val="accent1"/>
          </a:fillRef>
          <a:effectRef idx="0">
            <a:schemeClr val="accent1"/>
          </a:effectRef>
          <a:fontRef idx="minor">
            <a:schemeClr val="tx1"/>
          </a:fontRef>
        </p:style>
      </p:cxnSp>
      <p:sp>
        <p:nvSpPr>
          <p:cNvPr id="11" name="TextBox 13"/>
          <p:cNvSpPr txBox="1">
            <a:spLocks noChangeArrowheads="1"/>
          </p:cNvSpPr>
          <p:nvPr/>
        </p:nvSpPr>
        <p:spPr bwMode="auto">
          <a:xfrm>
            <a:off x="571098" y="1341679"/>
            <a:ext cx="1208021" cy="37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t-EE" altLang="et-EE" sz="1805" dirty="0">
                <a:solidFill>
                  <a:prstClr val="white"/>
                </a:solidFill>
                <a:cs typeface="Arial" charset="0"/>
              </a:rPr>
              <a:t>e</a:t>
            </a:r>
            <a:r>
              <a:rPr lang="ru-RU" altLang="et-EE" sz="1805" dirty="0">
                <a:solidFill>
                  <a:prstClr val="white"/>
                </a:solidFill>
                <a:cs typeface="Arial" charset="0"/>
              </a:rPr>
              <a:t>- </a:t>
            </a:r>
            <a:r>
              <a:rPr lang="et-EE" altLang="et-EE" sz="1805" dirty="0" err="1">
                <a:solidFill>
                  <a:prstClr val="white"/>
                </a:solidFill>
                <a:cs typeface="Arial" charset="0"/>
              </a:rPr>
              <a:t>Taxation</a:t>
            </a:r>
            <a:endParaRPr lang="et-EE" altLang="et-EE" sz="1805" dirty="0">
              <a:solidFill>
                <a:prstClr val="white"/>
              </a:solidFill>
              <a:cs typeface="Arial" charset="0"/>
            </a:endParaRPr>
          </a:p>
        </p:txBody>
      </p:sp>
      <p:sp>
        <p:nvSpPr>
          <p:cNvPr id="12" name="Rõngas 11"/>
          <p:cNvSpPr/>
          <p:nvPr/>
        </p:nvSpPr>
        <p:spPr>
          <a:xfrm>
            <a:off x="1739298" y="4512052"/>
            <a:ext cx="709832" cy="709832"/>
          </a:xfrm>
          <a:prstGeom prst="donut">
            <a:avLst>
              <a:gd name="adj" fmla="val 9832"/>
            </a:avLst>
          </a:prstGeom>
          <a:solidFill>
            <a:srgbClr val="091CA5"/>
          </a:solidFill>
          <a:ln>
            <a:solidFill>
              <a:srgbClr val="091CA5"/>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3157" dirty="0">
                <a:solidFill>
                  <a:prstClr val="white"/>
                </a:solidFill>
              </a:rPr>
              <a:t>↔</a:t>
            </a:r>
            <a:endParaRPr lang="et-EE" sz="3157" dirty="0">
              <a:solidFill>
                <a:prstClr val="white"/>
              </a:solidFill>
            </a:endParaRPr>
          </a:p>
        </p:txBody>
      </p:sp>
      <p:sp>
        <p:nvSpPr>
          <p:cNvPr id="13" name="TextBox 16"/>
          <p:cNvSpPr txBox="1">
            <a:spLocks noChangeArrowheads="1"/>
          </p:cNvSpPr>
          <p:nvPr/>
        </p:nvSpPr>
        <p:spPr bwMode="auto">
          <a:xfrm>
            <a:off x="1635846" y="5277588"/>
            <a:ext cx="885896" cy="37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t-EE" altLang="et-EE" sz="1805" dirty="0">
                <a:solidFill>
                  <a:prstClr val="white"/>
                </a:solidFill>
                <a:cs typeface="Arial" charset="0"/>
              </a:rPr>
              <a:t>x</a:t>
            </a:r>
            <a:r>
              <a:rPr lang="ru-RU" altLang="et-EE" sz="1805" dirty="0">
                <a:solidFill>
                  <a:prstClr val="white"/>
                </a:solidFill>
                <a:cs typeface="Arial" charset="0"/>
              </a:rPr>
              <a:t>- </a:t>
            </a:r>
            <a:r>
              <a:rPr lang="et-EE" altLang="et-EE" sz="1805" dirty="0">
                <a:solidFill>
                  <a:prstClr val="white"/>
                </a:solidFill>
                <a:cs typeface="Arial" charset="0"/>
              </a:rPr>
              <a:t>Road</a:t>
            </a:r>
          </a:p>
        </p:txBody>
      </p:sp>
      <p:sp>
        <p:nvSpPr>
          <p:cNvPr id="14" name="Rõngas 13"/>
          <p:cNvSpPr/>
          <p:nvPr/>
        </p:nvSpPr>
        <p:spPr>
          <a:xfrm>
            <a:off x="2786882" y="4139629"/>
            <a:ext cx="711424" cy="709832"/>
          </a:xfrm>
          <a:prstGeom prst="donut">
            <a:avLst>
              <a:gd name="adj" fmla="val 9832"/>
            </a:avLst>
          </a:prstGeom>
          <a:solidFill>
            <a:srgbClr val="091CA5"/>
          </a:solidFill>
          <a:ln>
            <a:solidFill>
              <a:srgbClr val="091CA5"/>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3157" dirty="0">
                <a:solidFill>
                  <a:prstClr val="white"/>
                </a:solidFill>
              </a:rPr>
              <a:t>!?</a:t>
            </a:r>
            <a:endParaRPr lang="et-EE" sz="3157" dirty="0">
              <a:solidFill>
                <a:prstClr val="white"/>
              </a:solidFill>
            </a:endParaRPr>
          </a:p>
        </p:txBody>
      </p:sp>
      <p:sp>
        <p:nvSpPr>
          <p:cNvPr id="15" name="TextBox 19"/>
          <p:cNvSpPr txBox="1">
            <a:spLocks noChangeArrowheads="1"/>
          </p:cNvSpPr>
          <p:nvPr/>
        </p:nvSpPr>
        <p:spPr bwMode="auto">
          <a:xfrm>
            <a:off x="2624543" y="4970419"/>
            <a:ext cx="1048148" cy="37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t-EE" altLang="et-EE" sz="1805" dirty="0">
                <a:solidFill>
                  <a:prstClr val="white"/>
                </a:solidFill>
                <a:cs typeface="Arial" charset="0"/>
              </a:rPr>
              <a:t>e- </a:t>
            </a:r>
            <a:r>
              <a:rPr lang="et-EE" altLang="et-EE" sz="1805" dirty="0" err="1">
                <a:solidFill>
                  <a:prstClr val="white"/>
                </a:solidFill>
                <a:cs typeface="Arial" charset="0"/>
              </a:rPr>
              <a:t>School</a:t>
            </a:r>
            <a:endParaRPr lang="et-EE" altLang="et-EE" sz="1805" dirty="0">
              <a:solidFill>
                <a:prstClr val="white"/>
              </a:solidFill>
              <a:cs typeface="Arial" charset="0"/>
            </a:endParaRPr>
          </a:p>
        </p:txBody>
      </p:sp>
      <p:sp>
        <p:nvSpPr>
          <p:cNvPr id="16" name="Rõngas 15"/>
          <p:cNvSpPr/>
          <p:nvPr/>
        </p:nvSpPr>
        <p:spPr>
          <a:xfrm>
            <a:off x="3978613" y="4505829"/>
            <a:ext cx="711423" cy="709832"/>
          </a:xfrm>
          <a:prstGeom prst="donut">
            <a:avLst>
              <a:gd name="adj" fmla="val 9832"/>
            </a:avLst>
          </a:prstGeom>
          <a:solidFill>
            <a:srgbClr val="091CA5"/>
          </a:solidFill>
          <a:ln>
            <a:solidFill>
              <a:srgbClr val="091CA5"/>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3157" dirty="0">
                <a:solidFill>
                  <a:prstClr val="white"/>
                </a:solidFill>
              </a:rPr>
              <a:t>√</a:t>
            </a:r>
            <a:endParaRPr lang="et-EE" sz="3157" dirty="0">
              <a:solidFill>
                <a:prstClr val="white"/>
              </a:solidFill>
            </a:endParaRPr>
          </a:p>
        </p:txBody>
      </p:sp>
      <p:sp>
        <p:nvSpPr>
          <p:cNvPr id="17" name="TextBox 21"/>
          <p:cNvSpPr txBox="1">
            <a:spLocks noChangeArrowheads="1"/>
          </p:cNvSpPr>
          <p:nvPr/>
        </p:nvSpPr>
        <p:spPr bwMode="auto">
          <a:xfrm>
            <a:off x="3730329" y="5255307"/>
            <a:ext cx="1010669" cy="37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t-EE" sz="1805" dirty="0">
                <a:solidFill>
                  <a:prstClr val="white"/>
                </a:solidFill>
                <a:cs typeface="Arial" charset="0"/>
              </a:rPr>
              <a:t>e- voting</a:t>
            </a:r>
            <a:endParaRPr lang="et-EE" altLang="et-EE" sz="1805" dirty="0">
              <a:solidFill>
                <a:prstClr val="white"/>
              </a:solidFill>
              <a:cs typeface="Arial" charset="0"/>
            </a:endParaRPr>
          </a:p>
        </p:txBody>
      </p:sp>
      <p:sp>
        <p:nvSpPr>
          <p:cNvPr id="18" name="Rõngas 17"/>
          <p:cNvSpPr/>
          <p:nvPr/>
        </p:nvSpPr>
        <p:spPr>
          <a:xfrm>
            <a:off x="2780515" y="2096075"/>
            <a:ext cx="709832" cy="711423"/>
          </a:xfrm>
          <a:prstGeom prst="donut">
            <a:avLst>
              <a:gd name="adj" fmla="val 9832"/>
            </a:avLst>
          </a:prstGeom>
          <a:solidFill>
            <a:srgbClr val="091CA5"/>
          </a:solidFill>
          <a:ln>
            <a:solidFill>
              <a:srgbClr val="091CA5"/>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t-EE" sz="3157" dirty="0">
              <a:solidFill>
                <a:prstClr val="white"/>
              </a:solidFill>
            </a:endParaRPr>
          </a:p>
        </p:txBody>
      </p:sp>
      <p:sp>
        <p:nvSpPr>
          <p:cNvPr id="19" name="TextBox 23"/>
          <p:cNvSpPr txBox="1">
            <a:spLocks noChangeArrowheads="1"/>
          </p:cNvSpPr>
          <p:nvPr/>
        </p:nvSpPr>
        <p:spPr bwMode="auto">
          <a:xfrm>
            <a:off x="1012924" y="2736598"/>
            <a:ext cx="1263113" cy="37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t-EE" altLang="et-EE" sz="1805" dirty="0">
                <a:solidFill>
                  <a:prstClr val="white"/>
                </a:solidFill>
                <a:cs typeface="Arial" charset="0"/>
              </a:rPr>
              <a:t>e-</a:t>
            </a:r>
            <a:r>
              <a:rPr lang="et-EE" altLang="et-EE" sz="1805" dirty="0" err="1">
                <a:solidFill>
                  <a:prstClr val="white"/>
                </a:solidFill>
                <a:cs typeface="Arial" charset="0"/>
              </a:rPr>
              <a:t>Signature</a:t>
            </a:r>
            <a:endParaRPr lang="et-EE" altLang="et-EE" sz="1805" dirty="0">
              <a:solidFill>
                <a:prstClr val="white"/>
              </a:solidFill>
              <a:cs typeface="Arial" charset="0"/>
            </a:endParaRPr>
          </a:p>
        </p:txBody>
      </p:sp>
      <p:sp>
        <p:nvSpPr>
          <p:cNvPr id="20" name="Rõngas 19"/>
          <p:cNvSpPr/>
          <p:nvPr/>
        </p:nvSpPr>
        <p:spPr>
          <a:xfrm>
            <a:off x="1707485" y="1368658"/>
            <a:ext cx="709832" cy="711424"/>
          </a:xfrm>
          <a:prstGeom prst="donut">
            <a:avLst>
              <a:gd name="adj" fmla="val 9832"/>
            </a:avLst>
          </a:prstGeom>
          <a:solidFill>
            <a:srgbClr val="091CA5"/>
          </a:solidFill>
          <a:ln>
            <a:solidFill>
              <a:srgbClr val="091CA5"/>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3157" dirty="0">
                <a:solidFill>
                  <a:prstClr val="white"/>
                </a:solidFill>
              </a:rPr>
              <a:t>₪</a:t>
            </a:r>
            <a:endParaRPr lang="et-EE" sz="3157" dirty="0">
              <a:solidFill>
                <a:prstClr val="white"/>
              </a:solidFill>
            </a:endParaRPr>
          </a:p>
        </p:txBody>
      </p:sp>
      <p:sp>
        <p:nvSpPr>
          <p:cNvPr id="21" name="Vooskeemikujund &quot;sisemälu&quot; 20"/>
          <p:cNvSpPr/>
          <p:nvPr/>
        </p:nvSpPr>
        <p:spPr>
          <a:xfrm>
            <a:off x="2969557" y="2267963"/>
            <a:ext cx="354917" cy="374015"/>
          </a:xfrm>
          <a:prstGeom prst="flowChartInternalStorage">
            <a:avLst/>
          </a:prstGeom>
          <a:solidFill>
            <a:srgbClr val="FFFFFF"/>
          </a:solidFill>
          <a:ln w="38100">
            <a:solidFill>
              <a:srgbClr val="091CA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t-EE" sz="1100" dirty="0">
                <a:solidFill>
                  <a:prstClr val="white"/>
                </a:solidFill>
              </a:rPr>
              <a:t>ID</a:t>
            </a:r>
          </a:p>
        </p:txBody>
      </p:sp>
      <p:sp>
        <p:nvSpPr>
          <p:cNvPr id="22" name="TextBox 26"/>
          <p:cNvSpPr txBox="1">
            <a:spLocks noChangeArrowheads="1"/>
          </p:cNvSpPr>
          <p:nvPr/>
        </p:nvSpPr>
        <p:spPr bwMode="auto">
          <a:xfrm>
            <a:off x="1880830" y="2250981"/>
            <a:ext cx="873039" cy="37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t-EE" altLang="et-EE" sz="1805" dirty="0">
                <a:solidFill>
                  <a:prstClr val="white"/>
                </a:solidFill>
                <a:cs typeface="Arial" charset="0"/>
              </a:rPr>
              <a:t>ID </a:t>
            </a:r>
            <a:r>
              <a:rPr lang="et-EE" altLang="et-EE" sz="1805" dirty="0" err="1">
                <a:solidFill>
                  <a:prstClr val="white"/>
                </a:solidFill>
                <a:cs typeface="Arial" charset="0"/>
              </a:rPr>
              <a:t>Card</a:t>
            </a:r>
            <a:endParaRPr lang="et-EE" altLang="et-EE" sz="1805" dirty="0">
              <a:solidFill>
                <a:prstClr val="white"/>
              </a:solidFill>
              <a:cs typeface="Arial" charset="0"/>
            </a:endParaRPr>
          </a:p>
        </p:txBody>
      </p:sp>
      <p:sp>
        <p:nvSpPr>
          <p:cNvPr id="23" name="Rõngas 22"/>
          <p:cNvSpPr/>
          <p:nvPr/>
        </p:nvSpPr>
        <p:spPr>
          <a:xfrm>
            <a:off x="5555772" y="1831283"/>
            <a:ext cx="709832" cy="709832"/>
          </a:xfrm>
          <a:prstGeom prst="donut">
            <a:avLst>
              <a:gd name="adj" fmla="val 9832"/>
            </a:avLst>
          </a:prstGeom>
          <a:solidFill>
            <a:srgbClr val="091CA5"/>
          </a:solidFill>
          <a:ln>
            <a:solidFill>
              <a:srgbClr val="091CA5"/>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t-EE" sz="3947" b="1" dirty="0">
                <a:solidFill>
                  <a:prstClr val="white"/>
                </a:solidFill>
              </a:rPr>
              <a:t>+</a:t>
            </a:r>
          </a:p>
        </p:txBody>
      </p:sp>
      <p:sp>
        <p:nvSpPr>
          <p:cNvPr id="24" name="TextBox 30"/>
          <p:cNvSpPr txBox="1">
            <a:spLocks noChangeArrowheads="1"/>
          </p:cNvSpPr>
          <p:nvPr/>
        </p:nvSpPr>
        <p:spPr bwMode="auto">
          <a:xfrm>
            <a:off x="5173708" y="1387703"/>
            <a:ext cx="1503663" cy="37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t-EE" altLang="et-EE" sz="1805" dirty="0">
                <a:solidFill>
                  <a:prstClr val="white"/>
                </a:solidFill>
                <a:cs typeface="Arial" charset="0"/>
              </a:rPr>
              <a:t>e-</a:t>
            </a:r>
            <a:r>
              <a:rPr lang="et-EE" altLang="et-EE" sz="1805" dirty="0" err="1">
                <a:solidFill>
                  <a:prstClr val="white"/>
                </a:solidFill>
                <a:cs typeface="Arial" charset="0"/>
              </a:rPr>
              <a:t>prescription</a:t>
            </a:r>
            <a:endParaRPr lang="et-EE" altLang="et-EE" sz="1805" dirty="0">
              <a:solidFill>
                <a:prstClr val="white"/>
              </a:solidFill>
              <a:cs typeface="Arial" charset="0"/>
            </a:endParaRPr>
          </a:p>
        </p:txBody>
      </p:sp>
      <p:sp>
        <p:nvSpPr>
          <p:cNvPr id="25" name="Rõngas 24"/>
          <p:cNvSpPr/>
          <p:nvPr/>
        </p:nvSpPr>
        <p:spPr>
          <a:xfrm>
            <a:off x="7324709" y="1792089"/>
            <a:ext cx="711424" cy="709832"/>
          </a:xfrm>
          <a:prstGeom prst="donut">
            <a:avLst>
              <a:gd name="adj" fmla="val 9832"/>
            </a:avLst>
          </a:prstGeom>
          <a:solidFill>
            <a:srgbClr val="091CA5"/>
          </a:solidFill>
          <a:ln>
            <a:solidFill>
              <a:srgbClr val="091CA5"/>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t-EE" sz="1805" dirty="0">
                <a:solidFill>
                  <a:prstClr val="white"/>
                </a:solidFill>
              </a:rPr>
              <a:t>e</a:t>
            </a:r>
            <a:r>
              <a:rPr lang="ru-RU" sz="3157" dirty="0">
                <a:solidFill>
                  <a:prstClr val="white"/>
                </a:solidFill>
              </a:rPr>
              <a:t>®</a:t>
            </a:r>
            <a:endParaRPr lang="et-EE" sz="3157" dirty="0">
              <a:solidFill>
                <a:prstClr val="white"/>
              </a:solidFill>
            </a:endParaRPr>
          </a:p>
        </p:txBody>
      </p:sp>
      <p:sp>
        <p:nvSpPr>
          <p:cNvPr id="26" name="TextBox 33"/>
          <p:cNvSpPr txBox="1">
            <a:spLocks noChangeArrowheads="1"/>
          </p:cNvSpPr>
          <p:nvPr/>
        </p:nvSpPr>
        <p:spPr bwMode="auto">
          <a:xfrm>
            <a:off x="6980576" y="1384369"/>
            <a:ext cx="1428194" cy="37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t-EE" altLang="et-EE" sz="1805" dirty="0">
                <a:solidFill>
                  <a:prstClr val="white"/>
                </a:solidFill>
                <a:cs typeface="Arial" charset="0"/>
              </a:rPr>
              <a:t>e</a:t>
            </a:r>
            <a:r>
              <a:rPr lang="ru-RU" altLang="et-EE" sz="1805" dirty="0">
                <a:solidFill>
                  <a:prstClr val="white"/>
                </a:solidFill>
                <a:cs typeface="Arial" charset="0"/>
              </a:rPr>
              <a:t> - </a:t>
            </a:r>
            <a:r>
              <a:rPr lang="et-EE" altLang="et-EE" sz="1805" dirty="0" err="1">
                <a:solidFill>
                  <a:prstClr val="white"/>
                </a:solidFill>
                <a:cs typeface="Arial" charset="0"/>
              </a:rPr>
              <a:t>Recidency</a:t>
            </a:r>
            <a:endParaRPr lang="et-EE" altLang="et-EE" sz="1805" dirty="0">
              <a:solidFill>
                <a:prstClr val="white"/>
              </a:solidFill>
              <a:cs typeface="Arial" charset="0"/>
            </a:endParaRPr>
          </a:p>
        </p:txBody>
      </p:sp>
      <p:cxnSp>
        <p:nvCxnSpPr>
          <p:cNvPr id="27" name="Sirgkonnektor 26"/>
          <p:cNvCxnSpPr/>
          <p:nvPr/>
        </p:nvCxnSpPr>
        <p:spPr>
          <a:xfrm flipH="1">
            <a:off x="2091426" y="3324754"/>
            <a:ext cx="0" cy="1262102"/>
          </a:xfrm>
          <a:prstGeom prst="line">
            <a:avLst/>
          </a:prstGeom>
          <a:ln w="44450">
            <a:solidFill>
              <a:srgbClr val="091CA5"/>
            </a:solidFill>
          </a:ln>
        </p:spPr>
        <p:style>
          <a:lnRef idx="1">
            <a:schemeClr val="accent1"/>
          </a:lnRef>
          <a:fillRef idx="0">
            <a:schemeClr val="accent1"/>
          </a:fillRef>
          <a:effectRef idx="0">
            <a:schemeClr val="accent1"/>
          </a:effectRef>
          <a:fontRef idx="minor">
            <a:schemeClr val="tx1"/>
          </a:fontRef>
        </p:style>
      </p:cxnSp>
      <p:cxnSp>
        <p:nvCxnSpPr>
          <p:cNvPr id="28" name="Sirgkonnektor 27"/>
          <p:cNvCxnSpPr/>
          <p:nvPr/>
        </p:nvCxnSpPr>
        <p:spPr>
          <a:xfrm>
            <a:off x="3127473" y="3216528"/>
            <a:ext cx="0" cy="923100"/>
          </a:xfrm>
          <a:prstGeom prst="line">
            <a:avLst/>
          </a:prstGeom>
          <a:ln w="44450">
            <a:solidFill>
              <a:srgbClr val="091CA5"/>
            </a:solidFill>
          </a:ln>
        </p:spPr>
        <p:style>
          <a:lnRef idx="1">
            <a:schemeClr val="accent1"/>
          </a:lnRef>
          <a:fillRef idx="0">
            <a:schemeClr val="accent1"/>
          </a:fillRef>
          <a:effectRef idx="0">
            <a:schemeClr val="accent1"/>
          </a:effectRef>
          <a:fontRef idx="minor">
            <a:schemeClr val="tx1"/>
          </a:fontRef>
        </p:style>
      </p:cxnSp>
      <p:cxnSp>
        <p:nvCxnSpPr>
          <p:cNvPr id="29" name="Sirgkonnektor 28"/>
          <p:cNvCxnSpPr>
            <a:stCxn id="18" idx="4"/>
          </p:cNvCxnSpPr>
          <p:nvPr/>
        </p:nvCxnSpPr>
        <p:spPr>
          <a:xfrm flipH="1">
            <a:off x="3129065" y="2807498"/>
            <a:ext cx="6366" cy="385156"/>
          </a:xfrm>
          <a:prstGeom prst="line">
            <a:avLst/>
          </a:prstGeom>
          <a:ln w="44450">
            <a:solidFill>
              <a:srgbClr val="091CA5"/>
            </a:solidFill>
          </a:ln>
        </p:spPr>
        <p:style>
          <a:lnRef idx="1">
            <a:schemeClr val="accent1"/>
          </a:lnRef>
          <a:fillRef idx="0">
            <a:schemeClr val="accent1"/>
          </a:fillRef>
          <a:effectRef idx="0">
            <a:schemeClr val="accent1"/>
          </a:effectRef>
          <a:fontRef idx="minor">
            <a:schemeClr val="tx1"/>
          </a:fontRef>
        </p:style>
      </p:cxnSp>
      <p:cxnSp>
        <p:nvCxnSpPr>
          <p:cNvPr id="30" name="Sirgkonnektor 29"/>
          <p:cNvCxnSpPr/>
          <p:nvPr/>
        </p:nvCxnSpPr>
        <p:spPr>
          <a:xfrm>
            <a:off x="1830652" y="2250981"/>
            <a:ext cx="220610" cy="99666"/>
          </a:xfrm>
          <a:prstGeom prst="line">
            <a:avLst/>
          </a:prstGeom>
          <a:ln w="44450">
            <a:solidFill>
              <a:srgbClr val="091CA5"/>
            </a:solidFill>
          </a:ln>
        </p:spPr>
        <p:style>
          <a:lnRef idx="1">
            <a:schemeClr val="accent1"/>
          </a:lnRef>
          <a:fillRef idx="0">
            <a:schemeClr val="accent1"/>
          </a:fillRef>
          <a:effectRef idx="0">
            <a:schemeClr val="accent1"/>
          </a:effectRef>
          <a:fontRef idx="minor">
            <a:schemeClr val="tx1"/>
          </a:fontRef>
        </p:style>
      </p:cxnSp>
      <p:cxnSp>
        <p:nvCxnSpPr>
          <p:cNvPr id="31" name="Sirgkonnektor 30"/>
          <p:cNvCxnSpPr>
            <a:stCxn id="41" idx="2"/>
            <a:endCxn id="16" idx="0"/>
          </p:cNvCxnSpPr>
          <p:nvPr/>
        </p:nvCxnSpPr>
        <p:spPr>
          <a:xfrm flipH="1">
            <a:off x="4334325" y="3354993"/>
            <a:ext cx="11140" cy="1150836"/>
          </a:xfrm>
          <a:prstGeom prst="line">
            <a:avLst/>
          </a:prstGeom>
          <a:ln w="44450">
            <a:solidFill>
              <a:srgbClr val="091CA5"/>
            </a:solidFill>
          </a:ln>
        </p:spPr>
        <p:style>
          <a:lnRef idx="1">
            <a:schemeClr val="accent1"/>
          </a:lnRef>
          <a:fillRef idx="0">
            <a:schemeClr val="accent1"/>
          </a:fillRef>
          <a:effectRef idx="0">
            <a:schemeClr val="accent1"/>
          </a:effectRef>
          <a:fontRef idx="minor">
            <a:schemeClr val="tx1"/>
          </a:fontRef>
        </p:style>
      </p:cxnSp>
      <p:sp>
        <p:nvSpPr>
          <p:cNvPr id="32" name="Rõngas 31"/>
          <p:cNvSpPr/>
          <p:nvPr/>
        </p:nvSpPr>
        <p:spPr>
          <a:xfrm>
            <a:off x="5012232" y="4199957"/>
            <a:ext cx="709832" cy="711423"/>
          </a:xfrm>
          <a:prstGeom prst="donut">
            <a:avLst>
              <a:gd name="adj" fmla="val 9832"/>
            </a:avLst>
          </a:prstGeom>
          <a:solidFill>
            <a:srgbClr val="091CA5"/>
          </a:solidFill>
          <a:ln>
            <a:solidFill>
              <a:srgbClr val="091CA5"/>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t-EE" sz="1579" dirty="0">
                <a:solidFill>
                  <a:prstClr val="white"/>
                </a:solidFill>
              </a:rPr>
              <a:t>m </a:t>
            </a:r>
            <a:r>
              <a:rPr lang="et-EE" sz="1973" dirty="0">
                <a:solidFill>
                  <a:prstClr val="white"/>
                </a:solidFill>
              </a:rPr>
              <a:t>ID</a:t>
            </a:r>
          </a:p>
        </p:txBody>
      </p:sp>
      <p:sp>
        <p:nvSpPr>
          <p:cNvPr id="33" name="TextBox 47"/>
          <p:cNvSpPr txBox="1">
            <a:spLocks noChangeArrowheads="1"/>
          </p:cNvSpPr>
          <p:nvPr/>
        </p:nvSpPr>
        <p:spPr bwMode="auto">
          <a:xfrm>
            <a:off x="4938176" y="4973958"/>
            <a:ext cx="1102789" cy="37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t-EE" altLang="et-EE" sz="1805" dirty="0" err="1">
                <a:solidFill>
                  <a:prstClr val="white"/>
                </a:solidFill>
                <a:cs typeface="Arial" charset="0"/>
              </a:rPr>
              <a:t>Mobile</a:t>
            </a:r>
            <a:r>
              <a:rPr lang="et-EE" altLang="et-EE" sz="1805" dirty="0">
                <a:solidFill>
                  <a:prstClr val="white"/>
                </a:solidFill>
                <a:cs typeface="Arial" charset="0"/>
              </a:rPr>
              <a:t> ID</a:t>
            </a:r>
          </a:p>
        </p:txBody>
      </p:sp>
      <p:cxnSp>
        <p:nvCxnSpPr>
          <p:cNvPr id="34" name="Sirgkonnektor 33"/>
          <p:cNvCxnSpPr>
            <a:stCxn id="23" idx="4"/>
            <a:endCxn id="43" idx="0"/>
          </p:cNvCxnSpPr>
          <p:nvPr/>
        </p:nvCxnSpPr>
        <p:spPr>
          <a:xfrm flipH="1">
            <a:off x="5904351" y="2541115"/>
            <a:ext cx="6337" cy="516258"/>
          </a:xfrm>
          <a:prstGeom prst="line">
            <a:avLst/>
          </a:prstGeom>
          <a:ln w="44450">
            <a:solidFill>
              <a:srgbClr val="091CA5"/>
            </a:solidFill>
          </a:ln>
        </p:spPr>
        <p:style>
          <a:lnRef idx="1">
            <a:schemeClr val="accent1"/>
          </a:lnRef>
          <a:fillRef idx="0">
            <a:schemeClr val="accent1"/>
          </a:fillRef>
          <a:effectRef idx="0">
            <a:schemeClr val="accent1"/>
          </a:effectRef>
          <a:fontRef idx="minor">
            <a:schemeClr val="tx1"/>
          </a:fontRef>
        </p:style>
      </p:cxnSp>
      <p:cxnSp>
        <p:nvCxnSpPr>
          <p:cNvPr id="35" name="Sirgkonnektor 34"/>
          <p:cNvCxnSpPr/>
          <p:nvPr/>
        </p:nvCxnSpPr>
        <p:spPr>
          <a:xfrm flipH="1">
            <a:off x="7678033" y="2431892"/>
            <a:ext cx="1592" cy="668452"/>
          </a:xfrm>
          <a:prstGeom prst="line">
            <a:avLst/>
          </a:prstGeom>
          <a:ln w="44450">
            <a:solidFill>
              <a:srgbClr val="091CA5"/>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54378" y="3041457"/>
            <a:ext cx="542720" cy="303986"/>
          </a:xfrm>
          <a:prstGeom prst="rect">
            <a:avLst/>
          </a:prstGeom>
          <a:noFill/>
        </p:spPr>
        <p:txBody>
          <a:bodyPr wrap="none">
            <a:spAutoFit/>
          </a:bodyPr>
          <a:lstStyle/>
          <a:p>
            <a:pPr>
              <a:defRPr/>
            </a:pPr>
            <a:r>
              <a:rPr lang="et-EE" sz="1382" dirty="0">
                <a:solidFill>
                  <a:prstClr val="white"/>
                </a:solidFill>
                <a:cs typeface="Arial" charset="0"/>
              </a:rPr>
              <a:t>1996</a:t>
            </a:r>
          </a:p>
        </p:txBody>
      </p:sp>
      <p:cxnSp>
        <p:nvCxnSpPr>
          <p:cNvPr id="37" name="Sirgkonnektor 36"/>
          <p:cNvCxnSpPr/>
          <p:nvPr/>
        </p:nvCxnSpPr>
        <p:spPr>
          <a:xfrm flipH="1">
            <a:off x="5369669" y="3358176"/>
            <a:ext cx="1" cy="841781"/>
          </a:xfrm>
          <a:prstGeom prst="line">
            <a:avLst/>
          </a:prstGeom>
          <a:ln w="44450">
            <a:solidFill>
              <a:srgbClr val="091CA5"/>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091535" y="3054190"/>
            <a:ext cx="542720" cy="303986"/>
          </a:xfrm>
          <a:prstGeom prst="rect">
            <a:avLst/>
          </a:prstGeom>
          <a:noFill/>
        </p:spPr>
        <p:txBody>
          <a:bodyPr wrap="none">
            <a:spAutoFit/>
          </a:bodyPr>
          <a:lstStyle/>
          <a:p>
            <a:pPr>
              <a:defRPr/>
            </a:pPr>
            <a:r>
              <a:rPr lang="et-EE" sz="1382" dirty="0">
                <a:solidFill>
                  <a:prstClr val="white"/>
                </a:solidFill>
                <a:cs typeface="Arial" charset="0"/>
              </a:rPr>
              <a:t>1999</a:t>
            </a:r>
          </a:p>
        </p:txBody>
      </p:sp>
      <p:sp>
        <p:nvSpPr>
          <p:cNvPr id="39" name="TextBox 38"/>
          <p:cNvSpPr txBox="1"/>
          <p:nvPr/>
        </p:nvSpPr>
        <p:spPr>
          <a:xfrm>
            <a:off x="1802960" y="3054190"/>
            <a:ext cx="542719" cy="303986"/>
          </a:xfrm>
          <a:prstGeom prst="rect">
            <a:avLst/>
          </a:prstGeom>
          <a:noFill/>
        </p:spPr>
        <p:txBody>
          <a:bodyPr wrap="none">
            <a:spAutoFit/>
          </a:bodyPr>
          <a:lstStyle/>
          <a:p>
            <a:pPr>
              <a:defRPr/>
            </a:pPr>
            <a:r>
              <a:rPr lang="et-EE" sz="1382" dirty="0">
                <a:solidFill>
                  <a:prstClr val="white"/>
                </a:solidFill>
                <a:cs typeface="Arial" charset="0"/>
              </a:rPr>
              <a:t>2001</a:t>
            </a:r>
          </a:p>
        </p:txBody>
      </p:sp>
      <p:sp>
        <p:nvSpPr>
          <p:cNvPr id="40" name="TextBox 39"/>
          <p:cNvSpPr txBox="1"/>
          <p:nvPr/>
        </p:nvSpPr>
        <p:spPr>
          <a:xfrm>
            <a:off x="2858502" y="3047823"/>
            <a:ext cx="542719" cy="303986"/>
          </a:xfrm>
          <a:prstGeom prst="rect">
            <a:avLst/>
          </a:prstGeom>
          <a:noFill/>
        </p:spPr>
        <p:txBody>
          <a:bodyPr wrap="none">
            <a:spAutoFit/>
          </a:bodyPr>
          <a:lstStyle/>
          <a:p>
            <a:pPr>
              <a:defRPr/>
            </a:pPr>
            <a:r>
              <a:rPr lang="et-EE" sz="1382" dirty="0">
                <a:solidFill>
                  <a:prstClr val="white"/>
                </a:solidFill>
                <a:cs typeface="Arial" charset="0"/>
              </a:rPr>
              <a:t>2002</a:t>
            </a:r>
          </a:p>
        </p:txBody>
      </p:sp>
      <p:sp>
        <p:nvSpPr>
          <p:cNvPr id="41" name="TextBox 40"/>
          <p:cNvSpPr txBox="1"/>
          <p:nvPr/>
        </p:nvSpPr>
        <p:spPr>
          <a:xfrm>
            <a:off x="4074105" y="3051007"/>
            <a:ext cx="542720" cy="303986"/>
          </a:xfrm>
          <a:prstGeom prst="rect">
            <a:avLst/>
          </a:prstGeom>
          <a:noFill/>
        </p:spPr>
        <p:txBody>
          <a:bodyPr wrap="none">
            <a:spAutoFit/>
          </a:bodyPr>
          <a:lstStyle/>
          <a:p>
            <a:pPr>
              <a:defRPr/>
            </a:pPr>
            <a:r>
              <a:rPr lang="et-EE" sz="1382" dirty="0">
                <a:solidFill>
                  <a:prstClr val="white"/>
                </a:solidFill>
                <a:cs typeface="Arial" charset="0"/>
              </a:rPr>
              <a:t>2005</a:t>
            </a:r>
          </a:p>
        </p:txBody>
      </p:sp>
      <p:sp>
        <p:nvSpPr>
          <p:cNvPr id="42" name="TextBox 41"/>
          <p:cNvSpPr txBox="1"/>
          <p:nvPr/>
        </p:nvSpPr>
        <p:spPr>
          <a:xfrm>
            <a:off x="5053383" y="3057372"/>
            <a:ext cx="542719" cy="303986"/>
          </a:xfrm>
          <a:prstGeom prst="rect">
            <a:avLst/>
          </a:prstGeom>
          <a:noFill/>
        </p:spPr>
        <p:txBody>
          <a:bodyPr wrap="none">
            <a:spAutoFit/>
          </a:bodyPr>
          <a:lstStyle/>
          <a:p>
            <a:pPr>
              <a:defRPr/>
            </a:pPr>
            <a:r>
              <a:rPr lang="et-EE" sz="1382" dirty="0">
                <a:solidFill>
                  <a:prstClr val="white"/>
                </a:solidFill>
                <a:cs typeface="Arial" charset="0"/>
              </a:rPr>
              <a:t>2007</a:t>
            </a:r>
          </a:p>
        </p:txBody>
      </p:sp>
      <p:sp>
        <p:nvSpPr>
          <p:cNvPr id="43" name="TextBox 42"/>
          <p:cNvSpPr txBox="1"/>
          <p:nvPr/>
        </p:nvSpPr>
        <p:spPr>
          <a:xfrm>
            <a:off x="5632195" y="3057373"/>
            <a:ext cx="544311" cy="303986"/>
          </a:xfrm>
          <a:prstGeom prst="rect">
            <a:avLst/>
          </a:prstGeom>
          <a:noFill/>
        </p:spPr>
        <p:txBody>
          <a:bodyPr wrap="none">
            <a:spAutoFit/>
          </a:bodyPr>
          <a:lstStyle/>
          <a:p>
            <a:pPr>
              <a:defRPr/>
            </a:pPr>
            <a:r>
              <a:rPr lang="et-EE" sz="1382" dirty="0">
                <a:solidFill>
                  <a:prstClr val="white"/>
                </a:solidFill>
                <a:cs typeface="Arial" charset="0"/>
              </a:rPr>
              <a:t>2008</a:t>
            </a:r>
          </a:p>
        </p:txBody>
      </p:sp>
      <p:sp>
        <p:nvSpPr>
          <p:cNvPr id="44" name="TextBox 43"/>
          <p:cNvSpPr txBox="1"/>
          <p:nvPr/>
        </p:nvSpPr>
        <p:spPr>
          <a:xfrm>
            <a:off x="7349337" y="3066922"/>
            <a:ext cx="542720" cy="303986"/>
          </a:xfrm>
          <a:prstGeom prst="rect">
            <a:avLst/>
          </a:prstGeom>
          <a:noFill/>
        </p:spPr>
        <p:txBody>
          <a:bodyPr wrap="none">
            <a:spAutoFit/>
          </a:bodyPr>
          <a:lstStyle/>
          <a:p>
            <a:pPr>
              <a:defRPr/>
            </a:pPr>
            <a:r>
              <a:rPr lang="et-EE" sz="1382" dirty="0">
                <a:solidFill>
                  <a:prstClr val="white"/>
                </a:solidFill>
                <a:cs typeface="Arial" charset="0"/>
              </a:rPr>
              <a:t>2014</a:t>
            </a:r>
          </a:p>
        </p:txBody>
      </p:sp>
      <p:cxnSp>
        <p:nvCxnSpPr>
          <p:cNvPr id="50" name="Sirgkonnektor 49"/>
          <p:cNvCxnSpPr/>
          <p:nvPr/>
        </p:nvCxnSpPr>
        <p:spPr>
          <a:xfrm>
            <a:off x="8181422" y="3369538"/>
            <a:ext cx="10792" cy="1102376"/>
          </a:xfrm>
          <a:prstGeom prst="line">
            <a:avLst/>
          </a:prstGeom>
          <a:ln w="44450">
            <a:solidFill>
              <a:srgbClr val="091CA5"/>
            </a:solidFill>
          </a:ln>
        </p:spPr>
        <p:style>
          <a:lnRef idx="1">
            <a:schemeClr val="accent1"/>
          </a:lnRef>
          <a:fillRef idx="0">
            <a:schemeClr val="accent1"/>
          </a:fillRef>
          <a:effectRef idx="0">
            <a:schemeClr val="accent1"/>
          </a:effectRef>
          <a:fontRef idx="minor">
            <a:schemeClr val="tx1"/>
          </a:fontRef>
        </p:style>
      </p:cxnSp>
      <p:sp>
        <p:nvSpPr>
          <p:cNvPr id="51" name="TextBox 51"/>
          <p:cNvSpPr txBox="1">
            <a:spLocks noChangeArrowheads="1"/>
          </p:cNvSpPr>
          <p:nvPr/>
        </p:nvSpPr>
        <p:spPr bwMode="auto">
          <a:xfrm>
            <a:off x="7681496" y="5162352"/>
            <a:ext cx="1262470" cy="92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t-EE" sz="1805" dirty="0">
                <a:solidFill>
                  <a:prstClr val="white"/>
                </a:solidFill>
                <a:cs typeface="Arial" charset="0"/>
              </a:rPr>
              <a:t>Services </a:t>
            </a:r>
          </a:p>
          <a:p>
            <a:r>
              <a:rPr lang="en-GB" altLang="et-EE" sz="1805" dirty="0">
                <a:solidFill>
                  <a:prstClr val="white"/>
                </a:solidFill>
                <a:cs typeface="Arial" charset="0"/>
              </a:rPr>
              <a:t>Owners </a:t>
            </a:r>
            <a:endParaRPr lang="et-EE" altLang="et-EE" sz="1805" dirty="0">
              <a:solidFill>
                <a:prstClr val="white"/>
              </a:solidFill>
              <a:cs typeface="Arial" charset="0"/>
            </a:endParaRPr>
          </a:p>
          <a:p>
            <a:r>
              <a:rPr lang="en-GB" altLang="et-EE" sz="1805" dirty="0">
                <a:solidFill>
                  <a:prstClr val="white"/>
                </a:solidFill>
                <a:cs typeface="Arial" charset="0"/>
              </a:rPr>
              <a:t>Conception</a:t>
            </a:r>
          </a:p>
        </p:txBody>
      </p:sp>
      <p:sp>
        <p:nvSpPr>
          <p:cNvPr id="53" name="TextBox 52"/>
          <p:cNvSpPr txBox="1"/>
          <p:nvPr/>
        </p:nvSpPr>
        <p:spPr>
          <a:xfrm>
            <a:off x="7860730" y="3063739"/>
            <a:ext cx="545127" cy="305799"/>
          </a:xfrm>
          <a:prstGeom prst="rect">
            <a:avLst/>
          </a:prstGeom>
          <a:noFill/>
        </p:spPr>
        <p:txBody>
          <a:bodyPr wrap="none">
            <a:spAutoFit/>
          </a:bodyPr>
          <a:lstStyle/>
          <a:p>
            <a:pPr>
              <a:defRPr/>
            </a:pPr>
            <a:r>
              <a:rPr lang="et-EE" sz="1382" dirty="0">
                <a:solidFill>
                  <a:prstClr val="white"/>
                </a:solidFill>
                <a:cs typeface="Arial" charset="0"/>
              </a:rPr>
              <a:t>2015</a:t>
            </a:r>
          </a:p>
        </p:txBody>
      </p:sp>
      <p:sp>
        <p:nvSpPr>
          <p:cNvPr id="54" name="TextBox 53"/>
          <p:cNvSpPr txBox="1"/>
          <p:nvPr/>
        </p:nvSpPr>
        <p:spPr>
          <a:xfrm>
            <a:off x="8332373" y="3049231"/>
            <a:ext cx="543739" cy="305020"/>
          </a:xfrm>
          <a:prstGeom prst="rect">
            <a:avLst/>
          </a:prstGeom>
          <a:noFill/>
        </p:spPr>
        <p:txBody>
          <a:bodyPr wrap="none">
            <a:spAutoFit/>
          </a:bodyPr>
          <a:lstStyle/>
          <a:p>
            <a:pPr>
              <a:defRPr/>
            </a:pPr>
            <a:r>
              <a:rPr lang="et-EE" sz="1382" dirty="0">
                <a:solidFill>
                  <a:prstClr val="white"/>
                </a:solidFill>
                <a:cs typeface="Arial" charset="0"/>
              </a:rPr>
              <a:t>2016</a:t>
            </a:r>
          </a:p>
        </p:txBody>
      </p:sp>
      <p:cxnSp>
        <p:nvCxnSpPr>
          <p:cNvPr id="55" name="Sirgkonnektor 54"/>
          <p:cNvCxnSpPr>
            <a:stCxn id="56" idx="4"/>
          </p:cNvCxnSpPr>
          <p:nvPr/>
        </p:nvCxnSpPr>
        <p:spPr>
          <a:xfrm>
            <a:off x="8719133" y="2500329"/>
            <a:ext cx="0" cy="586134"/>
          </a:xfrm>
          <a:prstGeom prst="line">
            <a:avLst/>
          </a:prstGeom>
          <a:ln w="44450">
            <a:solidFill>
              <a:srgbClr val="091CA5"/>
            </a:solidFill>
          </a:ln>
        </p:spPr>
        <p:style>
          <a:lnRef idx="1">
            <a:schemeClr val="accent1"/>
          </a:lnRef>
          <a:fillRef idx="0">
            <a:schemeClr val="accent1"/>
          </a:fillRef>
          <a:effectRef idx="0">
            <a:schemeClr val="accent1"/>
          </a:effectRef>
          <a:fontRef idx="minor">
            <a:schemeClr val="tx1"/>
          </a:fontRef>
        </p:style>
      </p:cxnSp>
      <p:sp>
        <p:nvSpPr>
          <p:cNvPr id="56" name="Rõngas 55"/>
          <p:cNvSpPr/>
          <p:nvPr/>
        </p:nvSpPr>
        <p:spPr>
          <a:xfrm>
            <a:off x="8363421" y="1790497"/>
            <a:ext cx="711424" cy="709832"/>
          </a:xfrm>
          <a:prstGeom prst="donut">
            <a:avLst>
              <a:gd name="adj" fmla="val 9832"/>
            </a:avLst>
          </a:prstGeom>
          <a:solidFill>
            <a:srgbClr val="091CA5">
              <a:alpha val="49000"/>
            </a:srgbClr>
          </a:solidFill>
          <a:ln>
            <a:solidFill>
              <a:srgbClr val="091CA5"/>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t-EE" sz="1600" dirty="0">
                <a:solidFill>
                  <a:prstClr val="white"/>
                </a:solidFill>
              </a:rPr>
              <a:t>„0“B</a:t>
            </a:r>
          </a:p>
        </p:txBody>
      </p:sp>
      <p:sp>
        <p:nvSpPr>
          <p:cNvPr id="57" name="TextBox 33"/>
          <p:cNvSpPr txBox="1">
            <a:spLocks noChangeArrowheads="1"/>
          </p:cNvSpPr>
          <p:nvPr/>
        </p:nvSpPr>
        <p:spPr bwMode="auto">
          <a:xfrm>
            <a:off x="8451855" y="1155038"/>
            <a:ext cx="1339021" cy="647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t-EE" sz="1805" dirty="0">
                <a:solidFill>
                  <a:prstClr val="white"/>
                </a:solidFill>
                <a:cs typeface="Arial" charset="0"/>
              </a:rPr>
              <a:t>Zero </a:t>
            </a:r>
            <a:endParaRPr lang="et-EE" altLang="et-EE" sz="1805" dirty="0">
              <a:solidFill>
                <a:prstClr val="white"/>
              </a:solidFill>
              <a:cs typeface="Arial" charset="0"/>
            </a:endParaRPr>
          </a:p>
          <a:p>
            <a:r>
              <a:rPr lang="en-GB" sz="1805" dirty="0">
                <a:solidFill>
                  <a:prstClr val="white"/>
                </a:solidFill>
                <a:cs typeface="Arial" charset="0"/>
              </a:rPr>
              <a:t>bureaucra</a:t>
            </a:r>
            <a:r>
              <a:rPr lang="en-GB" altLang="et-EE" sz="1805" dirty="0">
                <a:solidFill>
                  <a:prstClr val="white"/>
                </a:solidFill>
                <a:cs typeface="Arial" charset="0"/>
              </a:rPr>
              <a:t>cy</a:t>
            </a:r>
          </a:p>
        </p:txBody>
      </p:sp>
      <p:sp>
        <p:nvSpPr>
          <p:cNvPr id="58" name="Rõngas 57"/>
          <p:cNvSpPr/>
          <p:nvPr/>
        </p:nvSpPr>
        <p:spPr>
          <a:xfrm>
            <a:off x="3994825" y="1831283"/>
            <a:ext cx="711423" cy="709832"/>
          </a:xfrm>
          <a:prstGeom prst="donut">
            <a:avLst>
              <a:gd name="adj" fmla="val 9832"/>
            </a:avLst>
          </a:prstGeom>
          <a:solidFill>
            <a:srgbClr val="091CA5"/>
          </a:solidFill>
          <a:ln>
            <a:solidFill>
              <a:srgbClr val="091CA5"/>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t-EE" sz="3157" dirty="0">
              <a:solidFill>
                <a:prstClr val="white"/>
              </a:solidFill>
            </a:endParaRPr>
          </a:p>
        </p:txBody>
      </p:sp>
      <p:pic>
        <p:nvPicPr>
          <p:cNvPr id="59" name="Pilt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9267" y="2011270"/>
            <a:ext cx="400030" cy="349958"/>
          </a:xfrm>
          <a:prstGeom prst="rect">
            <a:avLst/>
          </a:prstGeom>
        </p:spPr>
      </p:pic>
      <p:cxnSp>
        <p:nvCxnSpPr>
          <p:cNvPr id="60" name="Sirgkonnektor 59"/>
          <p:cNvCxnSpPr>
            <a:stCxn id="58" idx="4"/>
            <a:endCxn id="41" idx="0"/>
          </p:cNvCxnSpPr>
          <p:nvPr/>
        </p:nvCxnSpPr>
        <p:spPr>
          <a:xfrm flipH="1">
            <a:off x="4345465" y="2541115"/>
            <a:ext cx="5072" cy="509892"/>
          </a:xfrm>
          <a:prstGeom prst="line">
            <a:avLst/>
          </a:prstGeom>
          <a:ln w="44450">
            <a:solidFill>
              <a:srgbClr val="091CA5"/>
            </a:solidFill>
          </a:ln>
        </p:spPr>
        <p:style>
          <a:lnRef idx="1">
            <a:schemeClr val="accent1"/>
          </a:lnRef>
          <a:fillRef idx="0">
            <a:schemeClr val="accent1"/>
          </a:fillRef>
          <a:effectRef idx="0">
            <a:schemeClr val="accent1"/>
          </a:effectRef>
          <a:fontRef idx="minor">
            <a:schemeClr val="tx1"/>
          </a:fontRef>
        </p:style>
      </p:cxnSp>
      <p:sp>
        <p:nvSpPr>
          <p:cNvPr id="61" name="TextBox 21"/>
          <p:cNvSpPr txBox="1">
            <a:spLocks noChangeArrowheads="1"/>
          </p:cNvSpPr>
          <p:nvPr/>
        </p:nvSpPr>
        <p:spPr bwMode="auto">
          <a:xfrm>
            <a:off x="3599723" y="1115457"/>
            <a:ext cx="1586653" cy="647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t-EE" sz="1805" dirty="0">
                <a:solidFill>
                  <a:prstClr val="white"/>
                </a:solidFill>
                <a:cs typeface="Arial" charset="0"/>
              </a:rPr>
              <a:t>Company </a:t>
            </a:r>
          </a:p>
          <a:p>
            <a:r>
              <a:rPr lang="en-GB" altLang="et-EE" sz="1805" dirty="0">
                <a:solidFill>
                  <a:prstClr val="white"/>
                </a:solidFill>
                <a:cs typeface="Arial" charset="0"/>
              </a:rPr>
              <a:t>e- establishing </a:t>
            </a:r>
          </a:p>
        </p:txBody>
      </p:sp>
      <p:pic>
        <p:nvPicPr>
          <p:cNvPr id="62" name="Pilt 61"/>
          <p:cNvPicPr>
            <a:picLocks noChangeAspect="1"/>
          </p:cNvPicPr>
          <p:nvPr/>
        </p:nvPicPr>
        <p:blipFill>
          <a:blip r:embed="rId5"/>
          <a:stretch>
            <a:fillRect/>
          </a:stretch>
        </p:blipFill>
        <p:spPr>
          <a:xfrm>
            <a:off x="260962" y="4272564"/>
            <a:ext cx="446174" cy="446174"/>
          </a:xfrm>
          <a:prstGeom prst="rect">
            <a:avLst/>
          </a:prstGeom>
        </p:spPr>
      </p:pic>
      <p:cxnSp>
        <p:nvCxnSpPr>
          <p:cNvPr id="63" name="Sirgkonnektor 62"/>
          <p:cNvCxnSpPr/>
          <p:nvPr/>
        </p:nvCxnSpPr>
        <p:spPr>
          <a:xfrm>
            <a:off x="6870276" y="1559399"/>
            <a:ext cx="13285" cy="1527064"/>
          </a:xfrm>
          <a:prstGeom prst="line">
            <a:avLst/>
          </a:prstGeom>
          <a:ln w="44450">
            <a:solidFill>
              <a:srgbClr val="091CA5"/>
            </a:solidFill>
          </a:ln>
        </p:spPr>
        <p:style>
          <a:lnRef idx="1">
            <a:schemeClr val="accent1"/>
          </a:lnRef>
          <a:fillRef idx="0">
            <a:schemeClr val="accent1"/>
          </a:fillRef>
          <a:effectRef idx="0">
            <a:schemeClr val="accent1"/>
          </a:effectRef>
          <a:fontRef idx="minor">
            <a:schemeClr val="tx1"/>
          </a:fontRef>
        </p:style>
      </p:cxnSp>
      <p:sp>
        <p:nvSpPr>
          <p:cNvPr id="64" name="Rõngas 63"/>
          <p:cNvSpPr/>
          <p:nvPr/>
        </p:nvSpPr>
        <p:spPr>
          <a:xfrm>
            <a:off x="6503328" y="847975"/>
            <a:ext cx="709832" cy="711424"/>
          </a:xfrm>
          <a:prstGeom prst="donut">
            <a:avLst>
              <a:gd name="adj" fmla="val 9832"/>
            </a:avLst>
          </a:prstGeom>
          <a:solidFill>
            <a:srgbClr val="091CA5"/>
          </a:solidFill>
          <a:ln>
            <a:solidFill>
              <a:srgbClr val="091CA5"/>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3157" dirty="0">
                <a:solidFill>
                  <a:prstClr val="white"/>
                </a:solidFill>
              </a:rPr>
              <a:t>₪</a:t>
            </a:r>
            <a:endParaRPr lang="et-EE" sz="3157" dirty="0">
              <a:solidFill>
                <a:prstClr val="white"/>
              </a:solidFill>
            </a:endParaRPr>
          </a:p>
        </p:txBody>
      </p:sp>
      <p:sp>
        <p:nvSpPr>
          <p:cNvPr id="65" name="TextBox 23"/>
          <p:cNvSpPr txBox="1">
            <a:spLocks noChangeArrowheads="1"/>
          </p:cNvSpPr>
          <p:nvPr/>
        </p:nvSpPr>
        <p:spPr bwMode="auto">
          <a:xfrm>
            <a:off x="5647406" y="231882"/>
            <a:ext cx="2854179" cy="647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t-EE" altLang="et-EE" sz="1805" dirty="0">
                <a:solidFill>
                  <a:prstClr val="white"/>
                </a:solidFill>
                <a:cs typeface="Arial" charset="0"/>
              </a:rPr>
              <a:t>First </a:t>
            </a:r>
            <a:r>
              <a:rPr lang="et-EE" altLang="et-EE" sz="1805" dirty="0" err="1">
                <a:solidFill>
                  <a:prstClr val="white"/>
                </a:solidFill>
                <a:cs typeface="Arial" charset="0"/>
              </a:rPr>
              <a:t>cross</a:t>
            </a:r>
            <a:r>
              <a:rPr lang="et-EE" altLang="et-EE" sz="1805" dirty="0">
                <a:solidFill>
                  <a:prstClr val="white"/>
                </a:solidFill>
                <a:cs typeface="Arial" charset="0"/>
              </a:rPr>
              <a:t> </a:t>
            </a:r>
            <a:r>
              <a:rPr lang="et-EE" altLang="et-EE" sz="1805" dirty="0" err="1">
                <a:solidFill>
                  <a:prstClr val="white"/>
                </a:solidFill>
                <a:cs typeface="Arial" charset="0"/>
              </a:rPr>
              <a:t>boder</a:t>
            </a:r>
            <a:r>
              <a:rPr lang="et-EE" altLang="et-EE" sz="1805" dirty="0">
                <a:solidFill>
                  <a:prstClr val="white"/>
                </a:solidFill>
                <a:cs typeface="Arial" charset="0"/>
              </a:rPr>
              <a:t> e-</a:t>
            </a:r>
            <a:r>
              <a:rPr lang="et-EE" altLang="et-EE" sz="1805" dirty="0" err="1">
                <a:solidFill>
                  <a:prstClr val="white"/>
                </a:solidFill>
                <a:cs typeface="Arial" charset="0"/>
              </a:rPr>
              <a:t>Signature</a:t>
            </a:r>
            <a:endParaRPr lang="et-EE" altLang="et-EE" sz="1805" dirty="0">
              <a:solidFill>
                <a:prstClr val="white"/>
              </a:solidFill>
              <a:cs typeface="Arial" charset="0"/>
            </a:endParaRPr>
          </a:p>
          <a:p>
            <a:r>
              <a:rPr lang="et-EE" altLang="et-EE" sz="1805" dirty="0">
                <a:solidFill>
                  <a:prstClr val="white"/>
                </a:solidFill>
                <a:cs typeface="Arial" charset="0"/>
              </a:rPr>
              <a:t>Estonia and </a:t>
            </a:r>
            <a:r>
              <a:rPr lang="et-EE" altLang="et-EE" sz="1805" dirty="0" err="1">
                <a:solidFill>
                  <a:prstClr val="white"/>
                </a:solidFill>
                <a:cs typeface="Arial" charset="0"/>
              </a:rPr>
              <a:t>Finland</a:t>
            </a:r>
            <a:endParaRPr lang="et-EE" altLang="et-EE" sz="1805" dirty="0">
              <a:solidFill>
                <a:prstClr val="white"/>
              </a:solidFill>
              <a:cs typeface="Arial" charset="0"/>
            </a:endParaRPr>
          </a:p>
        </p:txBody>
      </p:sp>
      <p:sp>
        <p:nvSpPr>
          <p:cNvPr id="66" name="TextBox 65"/>
          <p:cNvSpPr txBox="1"/>
          <p:nvPr/>
        </p:nvSpPr>
        <p:spPr>
          <a:xfrm>
            <a:off x="6790776" y="3063221"/>
            <a:ext cx="543739" cy="305020"/>
          </a:xfrm>
          <a:prstGeom prst="rect">
            <a:avLst/>
          </a:prstGeom>
          <a:noFill/>
        </p:spPr>
        <p:txBody>
          <a:bodyPr wrap="none">
            <a:spAutoFit/>
          </a:bodyPr>
          <a:lstStyle/>
          <a:p>
            <a:pPr>
              <a:defRPr/>
            </a:pPr>
            <a:r>
              <a:rPr lang="et-EE" sz="1382" dirty="0">
                <a:solidFill>
                  <a:prstClr val="white"/>
                </a:solidFill>
                <a:cs typeface="Arial" charset="0"/>
              </a:rPr>
              <a:t>2013</a:t>
            </a:r>
          </a:p>
        </p:txBody>
      </p:sp>
      <p:sp>
        <p:nvSpPr>
          <p:cNvPr id="67" name="Sälguga paremnool 66"/>
          <p:cNvSpPr/>
          <p:nvPr/>
        </p:nvSpPr>
        <p:spPr>
          <a:xfrm>
            <a:off x="9446176" y="2853769"/>
            <a:ext cx="2277813" cy="711193"/>
          </a:xfrm>
          <a:prstGeom prst="notchedRightArrow">
            <a:avLst/>
          </a:prstGeom>
          <a:solidFill>
            <a:srgbClr val="0038A7">
              <a:alpha val="0"/>
            </a:srgbClr>
          </a:solidFill>
          <a:ln w="19050">
            <a:solidFill>
              <a:srgbClr val="003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solidFill>
                <a:prstClr val="white"/>
              </a:solidFill>
            </a:endParaRPr>
          </a:p>
        </p:txBody>
      </p:sp>
      <p:cxnSp>
        <p:nvCxnSpPr>
          <p:cNvPr id="68" name="Sirgkonnektor 67"/>
          <p:cNvCxnSpPr/>
          <p:nvPr/>
        </p:nvCxnSpPr>
        <p:spPr>
          <a:xfrm flipH="1">
            <a:off x="10029210" y="3385232"/>
            <a:ext cx="0" cy="1005861"/>
          </a:xfrm>
          <a:prstGeom prst="line">
            <a:avLst/>
          </a:prstGeom>
          <a:ln w="44450">
            <a:solidFill>
              <a:srgbClr val="091CA5"/>
            </a:solidFill>
            <a:prstDash val="dash"/>
          </a:ln>
        </p:spPr>
        <p:style>
          <a:lnRef idx="1">
            <a:schemeClr val="accent1"/>
          </a:lnRef>
          <a:fillRef idx="0">
            <a:schemeClr val="accent1"/>
          </a:fillRef>
          <a:effectRef idx="0">
            <a:schemeClr val="accent1"/>
          </a:effectRef>
          <a:fontRef idx="minor">
            <a:schemeClr val="tx1"/>
          </a:fontRef>
        </p:style>
      </p:cxnSp>
      <p:cxnSp>
        <p:nvCxnSpPr>
          <p:cNvPr id="69" name="Sirgkonnektor 68"/>
          <p:cNvCxnSpPr/>
          <p:nvPr/>
        </p:nvCxnSpPr>
        <p:spPr>
          <a:xfrm flipH="1">
            <a:off x="11011604" y="3385232"/>
            <a:ext cx="0" cy="1005861"/>
          </a:xfrm>
          <a:prstGeom prst="line">
            <a:avLst/>
          </a:prstGeom>
          <a:ln w="44450">
            <a:solidFill>
              <a:srgbClr val="091CA5"/>
            </a:solidFill>
            <a:prstDash val="dash"/>
          </a:ln>
        </p:spPr>
        <p:style>
          <a:lnRef idx="1">
            <a:schemeClr val="accent1"/>
          </a:lnRef>
          <a:fillRef idx="0">
            <a:schemeClr val="accent1"/>
          </a:fillRef>
          <a:effectRef idx="0">
            <a:schemeClr val="accent1"/>
          </a:effectRef>
          <a:fontRef idx="minor">
            <a:schemeClr val="tx1"/>
          </a:fontRef>
        </p:style>
      </p:cxnSp>
      <p:cxnSp>
        <p:nvCxnSpPr>
          <p:cNvPr id="70" name="Sirgkonnektor 69"/>
          <p:cNvCxnSpPr>
            <a:stCxn id="74" idx="4"/>
          </p:cNvCxnSpPr>
          <p:nvPr/>
        </p:nvCxnSpPr>
        <p:spPr>
          <a:xfrm>
            <a:off x="10575244" y="2500329"/>
            <a:ext cx="4094" cy="526805"/>
          </a:xfrm>
          <a:prstGeom prst="line">
            <a:avLst/>
          </a:prstGeom>
          <a:ln w="44450">
            <a:solidFill>
              <a:srgbClr val="091CA5"/>
            </a:solidFill>
            <a:prstDash val="dash"/>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10290252" y="3063221"/>
            <a:ext cx="671979" cy="305020"/>
          </a:xfrm>
          <a:prstGeom prst="rect">
            <a:avLst/>
          </a:prstGeom>
          <a:noFill/>
        </p:spPr>
        <p:txBody>
          <a:bodyPr wrap="none">
            <a:spAutoFit/>
          </a:bodyPr>
          <a:lstStyle/>
          <a:p>
            <a:pPr>
              <a:defRPr/>
            </a:pPr>
            <a:r>
              <a:rPr lang="et-EE" sz="1382" dirty="0">
                <a:solidFill>
                  <a:prstClr val="white"/>
                </a:solidFill>
                <a:cs typeface="Arial" charset="0"/>
              </a:rPr>
              <a:t>2017 +</a:t>
            </a:r>
          </a:p>
        </p:txBody>
      </p:sp>
      <p:sp>
        <p:nvSpPr>
          <p:cNvPr id="72" name="Rõngas 71"/>
          <p:cNvSpPr/>
          <p:nvPr/>
        </p:nvSpPr>
        <p:spPr>
          <a:xfrm>
            <a:off x="9674294" y="4340164"/>
            <a:ext cx="709832" cy="709832"/>
          </a:xfrm>
          <a:prstGeom prst="donut">
            <a:avLst>
              <a:gd name="adj" fmla="val 9832"/>
            </a:avLst>
          </a:prstGeom>
          <a:solidFill>
            <a:srgbClr val="091CA5">
              <a:alpha val="46000"/>
            </a:srgbClr>
          </a:solidFill>
          <a:ln>
            <a:solidFill>
              <a:srgbClr val="091CA5"/>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t-EE" b="1" dirty="0">
                <a:solidFill>
                  <a:prstClr val="white"/>
                </a:solidFill>
              </a:rPr>
              <a:t>R 3.0</a:t>
            </a:r>
          </a:p>
        </p:txBody>
      </p:sp>
      <p:sp>
        <p:nvSpPr>
          <p:cNvPr id="73" name="Rõngas 72"/>
          <p:cNvSpPr/>
          <p:nvPr/>
        </p:nvSpPr>
        <p:spPr>
          <a:xfrm>
            <a:off x="10687211" y="4340164"/>
            <a:ext cx="709832" cy="709832"/>
          </a:xfrm>
          <a:prstGeom prst="donut">
            <a:avLst>
              <a:gd name="adj" fmla="val 9832"/>
            </a:avLst>
          </a:prstGeom>
          <a:solidFill>
            <a:srgbClr val="091CA5">
              <a:alpha val="46000"/>
            </a:srgbClr>
          </a:solidFill>
          <a:ln>
            <a:solidFill>
              <a:srgbClr val="091CA5"/>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t-EE" sz="1100" b="1" dirty="0">
              <a:solidFill>
                <a:prstClr val="white"/>
              </a:solidFill>
            </a:endParaRPr>
          </a:p>
        </p:txBody>
      </p:sp>
      <p:sp>
        <p:nvSpPr>
          <p:cNvPr id="74" name="Rõngas 73"/>
          <p:cNvSpPr/>
          <p:nvPr/>
        </p:nvSpPr>
        <p:spPr>
          <a:xfrm>
            <a:off x="10220328" y="1790497"/>
            <a:ext cx="709832" cy="709832"/>
          </a:xfrm>
          <a:prstGeom prst="donut">
            <a:avLst>
              <a:gd name="adj" fmla="val 9832"/>
            </a:avLst>
          </a:prstGeom>
          <a:solidFill>
            <a:srgbClr val="091CA5">
              <a:alpha val="46000"/>
            </a:srgbClr>
          </a:solidFill>
          <a:ln>
            <a:solidFill>
              <a:srgbClr val="091CA5"/>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t-EE" sz="1100" b="1" dirty="0">
                <a:solidFill>
                  <a:prstClr val="white"/>
                </a:solidFill>
              </a:rPr>
              <a:t>CAAS</a:t>
            </a:r>
          </a:p>
        </p:txBody>
      </p:sp>
      <p:sp>
        <p:nvSpPr>
          <p:cNvPr id="75" name="TextBox 33"/>
          <p:cNvSpPr txBox="1">
            <a:spLocks noChangeArrowheads="1"/>
          </p:cNvSpPr>
          <p:nvPr/>
        </p:nvSpPr>
        <p:spPr bwMode="auto">
          <a:xfrm>
            <a:off x="9309581" y="5165964"/>
            <a:ext cx="1450205" cy="37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t-EE" sz="1805" dirty="0">
                <a:solidFill>
                  <a:prstClr val="white"/>
                </a:solidFill>
                <a:cs typeface="Arial" charset="0"/>
              </a:rPr>
              <a:t>Reporting 3.0</a:t>
            </a:r>
          </a:p>
        </p:txBody>
      </p:sp>
      <p:pic>
        <p:nvPicPr>
          <p:cNvPr id="76" name="Pilt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63000" y="4529558"/>
            <a:ext cx="358253" cy="358253"/>
          </a:xfrm>
          <a:prstGeom prst="rect">
            <a:avLst/>
          </a:prstGeom>
        </p:spPr>
      </p:pic>
      <p:sp>
        <p:nvSpPr>
          <p:cNvPr id="77" name="TextBox 33"/>
          <p:cNvSpPr txBox="1">
            <a:spLocks noChangeArrowheads="1"/>
          </p:cNvSpPr>
          <p:nvPr/>
        </p:nvSpPr>
        <p:spPr bwMode="auto">
          <a:xfrm>
            <a:off x="10811818" y="5177328"/>
            <a:ext cx="1170449" cy="647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t-EE" sz="1805" dirty="0">
                <a:solidFill>
                  <a:prstClr val="white"/>
                </a:solidFill>
                <a:cs typeface="Arial" charset="0"/>
              </a:rPr>
              <a:t>Data </a:t>
            </a:r>
            <a:endParaRPr lang="et-EE" altLang="et-EE" sz="1805" dirty="0">
              <a:solidFill>
                <a:prstClr val="white"/>
              </a:solidFill>
              <a:cs typeface="Arial" charset="0"/>
            </a:endParaRPr>
          </a:p>
          <a:p>
            <a:r>
              <a:rPr lang="en-GB" altLang="et-EE" sz="1805" dirty="0">
                <a:solidFill>
                  <a:prstClr val="white"/>
                </a:solidFill>
                <a:cs typeface="Arial" charset="0"/>
              </a:rPr>
              <a:t>ownership</a:t>
            </a:r>
          </a:p>
        </p:txBody>
      </p:sp>
      <p:sp>
        <p:nvSpPr>
          <p:cNvPr id="78" name="TextBox 33"/>
          <p:cNvSpPr txBox="1">
            <a:spLocks noChangeArrowheads="1"/>
          </p:cNvSpPr>
          <p:nvPr/>
        </p:nvSpPr>
        <p:spPr bwMode="auto">
          <a:xfrm>
            <a:off x="10067169" y="1088514"/>
            <a:ext cx="1240083" cy="647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t-EE" sz="1805" dirty="0">
                <a:solidFill>
                  <a:prstClr val="white"/>
                </a:solidFill>
                <a:cs typeface="Arial" charset="0"/>
              </a:rPr>
              <a:t>Country as </a:t>
            </a:r>
            <a:endParaRPr lang="et-EE" altLang="et-EE" sz="1805" dirty="0">
              <a:solidFill>
                <a:prstClr val="white"/>
              </a:solidFill>
              <a:cs typeface="Arial" charset="0"/>
            </a:endParaRPr>
          </a:p>
          <a:p>
            <a:r>
              <a:rPr lang="en-GB" altLang="et-EE" sz="1805" dirty="0">
                <a:solidFill>
                  <a:prstClr val="white"/>
                </a:solidFill>
                <a:cs typeface="Arial" charset="0"/>
              </a:rPr>
              <a:t>a service</a:t>
            </a:r>
          </a:p>
        </p:txBody>
      </p:sp>
      <p:sp>
        <p:nvSpPr>
          <p:cNvPr id="7" name="Rõngas 6"/>
          <p:cNvSpPr/>
          <p:nvPr/>
        </p:nvSpPr>
        <p:spPr>
          <a:xfrm>
            <a:off x="127055" y="4139629"/>
            <a:ext cx="709832" cy="709832"/>
          </a:xfrm>
          <a:prstGeom prst="donut">
            <a:avLst>
              <a:gd name="adj" fmla="val 9832"/>
            </a:avLst>
          </a:prstGeom>
          <a:solidFill>
            <a:srgbClr val="091CA5"/>
          </a:solidFill>
          <a:ln>
            <a:solidFill>
              <a:srgbClr val="091CA5"/>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t-EE" sz="3157" dirty="0">
              <a:solidFill>
                <a:prstClr val="white"/>
              </a:solidFill>
            </a:endParaRPr>
          </a:p>
        </p:txBody>
      </p:sp>
      <p:sp>
        <p:nvSpPr>
          <p:cNvPr id="81" name="TextBox 16"/>
          <p:cNvSpPr txBox="1">
            <a:spLocks noChangeArrowheads="1"/>
          </p:cNvSpPr>
          <p:nvPr/>
        </p:nvSpPr>
        <p:spPr bwMode="auto">
          <a:xfrm>
            <a:off x="-39247" y="4894743"/>
            <a:ext cx="1172116" cy="37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t-EE" altLang="et-EE" sz="1805" dirty="0">
                <a:solidFill>
                  <a:prstClr val="white"/>
                </a:solidFill>
                <a:cs typeface="Arial" charset="0"/>
              </a:rPr>
              <a:t>e</a:t>
            </a:r>
            <a:r>
              <a:rPr lang="ru-RU" altLang="et-EE" sz="1805" dirty="0">
                <a:solidFill>
                  <a:prstClr val="white"/>
                </a:solidFill>
                <a:cs typeface="Arial" charset="0"/>
              </a:rPr>
              <a:t>- </a:t>
            </a:r>
            <a:r>
              <a:rPr lang="et-EE" altLang="et-EE" sz="1805" dirty="0" err="1">
                <a:solidFill>
                  <a:prstClr val="white"/>
                </a:solidFill>
                <a:cs typeface="Arial" charset="0"/>
              </a:rPr>
              <a:t>Banking</a:t>
            </a:r>
            <a:endParaRPr lang="et-EE" altLang="et-EE" sz="1805" dirty="0">
              <a:solidFill>
                <a:prstClr val="white"/>
              </a:solidFill>
              <a:cs typeface="Arial" charset="0"/>
            </a:endParaRPr>
          </a:p>
        </p:txBody>
      </p:sp>
      <p:sp>
        <p:nvSpPr>
          <p:cNvPr id="82" name="Rõngas 31"/>
          <p:cNvSpPr/>
          <p:nvPr/>
        </p:nvSpPr>
        <p:spPr>
          <a:xfrm>
            <a:off x="7826506" y="4473677"/>
            <a:ext cx="709832" cy="711423"/>
          </a:xfrm>
          <a:prstGeom prst="donut">
            <a:avLst>
              <a:gd name="adj" fmla="val 9832"/>
            </a:avLst>
          </a:prstGeom>
          <a:solidFill>
            <a:srgbClr val="091CA5"/>
          </a:solidFill>
          <a:ln>
            <a:solidFill>
              <a:srgbClr val="091CA5"/>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t-EE" sz="1973" dirty="0">
              <a:solidFill>
                <a:prstClr val="white"/>
              </a:solidFill>
            </a:endParaRPr>
          </a:p>
        </p:txBody>
      </p:sp>
    </p:spTree>
    <p:extLst>
      <p:ext uri="{BB962C8B-B14F-4D97-AF65-F5344CB8AC3E}">
        <p14:creationId xmlns:p14="http://schemas.microsoft.com/office/powerpoint/2010/main" val="327393643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Shape 465"/>
          <p:cNvSpPr/>
          <p:nvPr/>
        </p:nvSpPr>
        <p:spPr>
          <a:xfrm>
            <a:off x="5559361" y="1269092"/>
            <a:ext cx="302645" cy="69847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069" y="60"/>
                </a:lnTo>
                <a:lnTo>
                  <a:pt x="7426" y="234"/>
                </a:lnTo>
                <a:lnTo>
                  <a:pt x="5891" y="514"/>
                </a:lnTo>
                <a:lnTo>
                  <a:pt x="3235" y="1349"/>
                </a:lnTo>
                <a:lnTo>
                  <a:pt x="1272" y="2491"/>
                </a:lnTo>
                <a:lnTo>
                  <a:pt x="603" y="3154"/>
                </a:lnTo>
                <a:lnTo>
                  <a:pt x="172" y="3865"/>
                </a:lnTo>
                <a:lnTo>
                  <a:pt x="0" y="4616"/>
                </a:lnTo>
                <a:lnTo>
                  <a:pt x="0" y="16887"/>
                </a:lnTo>
                <a:lnTo>
                  <a:pt x="141" y="17652"/>
                </a:lnTo>
                <a:lnTo>
                  <a:pt x="550" y="18377"/>
                </a:lnTo>
                <a:lnTo>
                  <a:pt x="1205" y="19053"/>
                </a:lnTo>
                <a:lnTo>
                  <a:pt x="2083" y="19670"/>
                </a:lnTo>
                <a:lnTo>
                  <a:pt x="3163" y="20220"/>
                </a:lnTo>
                <a:lnTo>
                  <a:pt x="4421" y="20691"/>
                </a:lnTo>
                <a:lnTo>
                  <a:pt x="5836" y="21074"/>
                </a:lnTo>
                <a:lnTo>
                  <a:pt x="7386" y="21360"/>
                </a:lnTo>
                <a:lnTo>
                  <a:pt x="9048" y="21538"/>
                </a:lnTo>
                <a:lnTo>
                  <a:pt x="10800" y="21600"/>
                </a:lnTo>
                <a:lnTo>
                  <a:pt x="21600" y="21600"/>
                </a:lnTo>
                <a:lnTo>
                  <a:pt x="21600" y="4713"/>
                </a:lnTo>
                <a:lnTo>
                  <a:pt x="21459" y="3948"/>
                </a:lnTo>
                <a:lnTo>
                  <a:pt x="21049" y="3223"/>
                </a:lnTo>
                <a:lnTo>
                  <a:pt x="20394" y="2547"/>
                </a:lnTo>
                <a:lnTo>
                  <a:pt x="19516" y="1930"/>
                </a:lnTo>
                <a:lnTo>
                  <a:pt x="18437" y="1380"/>
                </a:lnTo>
                <a:lnTo>
                  <a:pt x="17178" y="909"/>
                </a:lnTo>
                <a:lnTo>
                  <a:pt x="15763" y="526"/>
                </a:lnTo>
                <a:lnTo>
                  <a:pt x="14213" y="240"/>
                </a:lnTo>
                <a:lnTo>
                  <a:pt x="12551" y="62"/>
                </a:lnTo>
                <a:lnTo>
                  <a:pt x="10800" y="0"/>
                </a:lnTo>
                <a:close/>
              </a:path>
            </a:pathLst>
          </a:custGeom>
          <a:solidFill>
            <a:srgbClr val="FFFFFF"/>
          </a:solidFill>
          <a:ln w="12700">
            <a:miter lim="400000"/>
          </a:ln>
        </p:spPr>
        <p:txBody>
          <a:bodyPr lIns="45719" rIns="45719"/>
          <a:lstStyle/>
          <a:p>
            <a:pPr fontAlgn="base">
              <a:spcBef>
                <a:spcPct val="0"/>
              </a:spcBef>
              <a:spcAft>
                <a:spcPct val="0"/>
              </a:spcAft>
              <a:defRPr>
                <a:latin typeface="Arial"/>
                <a:ea typeface="Arial"/>
                <a:cs typeface="Arial"/>
                <a:sym typeface="Arial"/>
              </a:defRPr>
            </a:pPr>
            <a:endParaRPr>
              <a:solidFill>
                <a:prstClr val="black"/>
              </a:solidFill>
              <a:latin typeface="Arial"/>
              <a:ea typeface="Arial"/>
              <a:cs typeface="Arial"/>
              <a:sym typeface="Arial"/>
            </a:endParaRPr>
          </a:p>
        </p:txBody>
      </p:sp>
      <p:sp>
        <p:nvSpPr>
          <p:cNvPr id="466" name="Shape 466"/>
          <p:cNvSpPr/>
          <p:nvPr/>
        </p:nvSpPr>
        <p:spPr>
          <a:xfrm>
            <a:off x="5559352" y="1269092"/>
            <a:ext cx="302655" cy="698478"/>
          </a:xfrm>
          <a:custGeom>
            <a:avLst/>
            <a:gdLst/>
            <a:ahLst/>
            <a:cxnLst>
              <a:cxn ang="0">
                <a:pos x="wd2" y="hd2"/>
              </a:cxn>
              <a:cxn ang="5400000">
                <a:pos x="wd2" y="hd2"/>
              </a:cxn>
              <a:cxn ang="10800000">
                <a:pos x="wd2" y="hd2"/>
              </a:cxn>
              <a:cxn ang="16200000">
                <a:pos x="wd2" y="hd2"/>
              </a:cxn>
            </a:cxnLst>
            <a:rect l="0" t="0" r="r" b="b"/>
            <a:pathLst>
              <a:path w="21600" h="21600" extrusionOk="0">
                <a:moveTo>
                  <a:pt x="1" y="16887"/>
                </a:moveTo>
                <a:lnTo>
                  <a:pt x="142" y="17652"/>
                </a:lnTo>
                <a:lnTo>
                  <a:pt x="551" y="18377"/>
                </a:lnTo>
                <a:lnTo>
                  <a:pt x="1206" y="19053"/>
                </a:lnTo>
                <a:lnTo>
                  <a:pt x="2084" y="19670"/>
                </a:lnTo>
                <a:lnTo>
                  <a:pt x="3163" y="20220"/>
                </a:lnTo>
                <a:lnTo>
                  <a:pt x="4422" y="20691"/>
                </a:lnTo>
                <a:lnTo>
                  <a:pt x="5837" y="21074"/>
                </a:lnTo>
                <a:lnTo>
                  <a:pt x="7386" y="21360"/>
                </a:lnTo>
                <a:lnTo>
                  <a:pt x="9048" y="21538"/>
                </a:lnTo>
                <a:lnTo>
                  <a:pt x="10800" y="21600"/>
                </a:lnTo>
                <a:lnTo>
                  <a:pt x="21600" y="21600"/>
                </a:lnTo>
                <a:lnTo>
                  <a:pt x="21600" y="4713"/>
                </a:lnTo>
                <a:lnTo>
                  <a:pt x="21459" y="3948"/>
                </a:lnTo>
                <a:lnTo>
                  <a:pt x="21049" y="3223"/>
                </a:lnTo>
                <a:lnTo>
                  <a:pt x="20395" y="2547"/>
                </a:lnTo>
                <a:lnTo>
                  <a:pt x="19516" y="1930"/>
                </a:lnTo>
                <a:lnTo>
                  <a:pt x="18437" y="1380"/>
                </a:lnTo>
                <a:lnTo>
                  <a:pt x="17178" y="909"/>
                </a:lnTo>
                <a:lnTo>
                  <a:pt x="15763" y="526"/>
                </a:lnTo>
                <a:lnTo>
                  <a:pt x="14214" y="240"/>
                </a:lnTo>
                <a:lnTo>
                  <a:pt x="12552" y="62"/>
                </a:lnTo>
                <a:lnTo>
                  <a:pt x="10800" y="0"/>
                </a:lnTo>
                <a:lnTo>
                  <a:pt x="9069" y="60"/>
                </a:lnTo>
                <a:lnTo>
                  <a:pt x="7426" y="234"/>
                </a:lnTo>
                <a:lnTo>
                  <a:pt x="5892" y="514"/>
                </a:lnTo>
                <a:lnTo>
                  <a:pt x="3236" y="1349"/>
                </a:lnTo>
                <a:lnTo>
                  <a:pt x="1272" y="2491"/>
                </a:lnTo>
                <a:lnTo>
                  <a:pt x="604" y="3154"/>
                </a:lnTo>
                <a:lnTo>
                  <a:pt x="173" y="3865"/>
                </a:lnTo>
                <a:lnTo>
                  <a:pt x="1" y="4616"/>
                </a:lnTo>
                <a:lnTo>
                  <a:pt x="0" y="5758"/>
                </a:lnTo>
                <a:lnTo>
                  <a:pt x="0" y="6542"/>
                </a:lnTo>
                <a:lnTo>
                  <a:pt x="0" y="9610"/>
                </a:lnTo>
                <a:lnTo>
                  <a:pt x="0" y="10752"/>
                </a:lnTo>
                <a:lnTo>
                  <a:pt x="0" y="11893"/>
                </a:lnTo>
                <a:lnTo>
                  <a:pt x="0" y="12999"/>
                </a:lnTo>
                <a:lnTo>
                  <a:pt x="0" y="14033"/>
                </a:lnTo>
                <a:lnTo>
                  <a:pt x="0" y="14961"/>
                </a:lnTo>
                <a:lnTo>
                  <a:pt x="0" y="15745"/>
                </a:lnTo>
                <a:lnTo>
                  <a:pt x="1" y="16744"/>
                </a:lnTo>
                <a:lnTo>
                  <a:pt x="1" y="16887"/>
                </a:lnTo>
                <a:close/>
              </a:path>
            </a:pathLst>
          </a:custGeom>
          <a:ln w="10470">
            <a:solidFill>
              <a:srgbClr val="CCCCCC"/>
            </a:solidFill>
          </a:ln>
        </p:spPr>
        <p:txBody>
          <a:bodyPr lIns="45719" rIns="45719"/>
          <a:lstStyle/>
          <a:p>
            <a:pPr fontAlgn="base">
              <a:spcBef>
                <a:spcPct val="0"/>
              </a:spcBef>
              <a:spcAft>
                <a:spcPct val="0"/>
              </a:spcAft>
              <a:defRPr>
                <a:latin typeface="Arial"/>
                <a:ea typeface="Arial"/>
                <a:cs typeface="Arial"/>
                <a:sym typeface="Arial"/>
              </a:defRPr>
            </a:pPr>
            <a:endParaRPr>
              <a:solidFill>
                <a:prstClr val="black"/>
              </a:solidFill>
              <a:latin typeface="Arial"/>
              <a:ea typeface="Arial"/>
              <a:cs typeface="Arial"/>
              <a:sym typeface="Arial"/>
            </a:endParaRPr>
          </a:p>
        </p:txBody>
      </p:sp>
      <p:pic>
        <p:nvPicPr>
          <p:cNvPr id="467" name="image11.png"/>
          <p:cNvPicPr>
            <a:picLocks noChangeAspect="1"/>
          </p:cNvPicPr>
          <p:nvPr/>
        </p:nvPicPr>
        <p:blipFill>
          <a:blip r:embed="rId2" cstate="print"/>
          <a:stretch>
            <a:fillRect/>
          </a:stretch>
        </p:blipFill>
        <p:spPr>
          <a:xfrm>
            <a:off x="1290394" y="1211028"/>
            <a:ext cx="9440923" cy="5396680"/>
          </a:xfrm>
          <a:prstGeom prst="rect">
            <a:avLst/>
          </a:prstGeom>
          <a:ln w="12700">
            <a:miter lim="400000"/>
          </a:ln>
        </p:spPr>
      </p:pic>
      <p:sp>
        <p:nvSpPr>
          <p:cNvPr id="468" name="Shape 468"/>
          <p:cNvSpPr>
            <a:spLocks noGrp="1"/>
          </p:cNvSpPr>
          <p:nvPr>
            <p:ph type="title"/>
          </p:nvPr>
        </p:nvSpPr>
        <p:spPr>
          <a:xfrm>
            <a:off x="1038533" y="224529"/>
            <a:ext cx="10515601" cy="1325563"/>
          </a:xfrm>
          <a:prstGeom prst="rect">
            <a:avLst/>
          </a:prstGeom>
        </p:spPr>
        <p:txBody>
          <a:bodyPr>
            <a:normAutofit/>
          </a:bodyPr>
          <a:lstStyle>
            <a:lvl1pPr>
              <a:defRPr sz="4800" b="1">
                <a:solidFill>
                  <a:srgbClr val="002060"/>
                </a:solidFill>
              </a:defRPr>
            </a:lvl1pPr>
          </a:lstStyle>
          <a:p>
            <a:r>
              <a:rPr sz="5000" b="0" dirty="0">
                <a:solidFill>
                  <a:srgbClr val="0070C0"/>
                </a:solidFill>
              </a:rPr>
              <a:t>Statistics of e-tax returns</a:t>
            </a:r>
          </a:p>
        </p:txBody>
      </p:sp>
    </p:spTree>
    <p:extLst>
      <p:ext uri="{BB962C8B-B14F-4D97-AF65-F5344CB8AC3E}">
        <p14:creationId xmlns:p14="http://schemas.microsoft.com/office/powerpoint/2010/main" val="261433684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6751" r="16751"/>
          <a:stretch>
            <a:fillRect/>
          </a:stretch>
        </p:blipFill>
        <p:spPr>
          <a:xfrm>
            <a:off x="5341865" y="3462"/>
            <a:ext cx="6850135" cy="6854538"/>
          </a:xfrm>
        </p:spPr>
      </p:pic>
      <p:sp>
        <p:nvSpPr>
          <p:cNvPr id="4" name="Title 3"/>
          <p:cNvSpPr>
            <a:spLocks noGrp="1"/>
          </p:cNvSpPr>
          <p:nvPr>
            <p:ph type="ctrTitle"/>
          </p:nvPr>
        </p:nvSpPr>
        <p:spPr>
          <a:xfrm>
            <a:off x="236189" y="373105"/>
            <a:ext cx="5312089" cy="1193575"/>
          </a:xfrm>
        </p:spPr>
        <p:txBody>
          <a:bodyPr>
            <a:noAutofit/>
          </a:bodyPr>
          <a:lstStyle/>
          <a:p>
            <a:r>
              <a:rPr lang="en-US" sz="5000" dirty="0">
                <a:solidFill>
                  <a:srgbClr val="0070C0"/>
                </a:solidFill>
                <a:latin typeface="+mj-lt"/>
                <a:ea typeface="+mj-ea"/>
              </a:rPr>
              <a:t>Everything can be done electronically</a:t>
            </a:r>
            <a:endParaRPr lang="et-EE" sz="5000" dirty="0">
              <a:solidFill>
                <a:srgbClr val="0070C0"/>
              </a:solidFill>
              <a:latin typeface="+mj-lt"/>
              <a:ea typeface="+mj-ea"/>
            </a:endParaRPr>
          </a:p>
        </p:txBody>
      </p:sp>
      <p:sp>
        <p:nvSpPr>
          <p:cNvPr id="5" name="Text Placeholder 4"/>
          <p:cNvSpPr>
            <a:spLocks noGrp="1"/>
          </p:cNvSpPr>
          <p:nvPr>
            <p:ph type="body" sz="half" idx="2"/>
          </p:nvPr>
        </p:nvSpPr>
        <p:spPr>
          <a:xfrm>
            <a:off x="431800" y="2404241"/>
            <a:ext cx="4686300" cy="3823137"/>
          </a:xfrm>
        </p:spPr>
        <p:txBody>
          <a:bodyPr>
            <a:normAutofit/>
          </a:bodyPr>
          <a:lstStyle/>
          <a:p>
            <a:pPr marL="228600" indent="-228600">
              <a:lnSpc>
                <a:spcPct val="100000"/>
              </a:lnSpc>
              <a:spcBef>
                <a:spcPts val="200"/>
              </a:spcBef>
              <a:buClr>
                <a:srgbClr val="575A5D"/>
              </a:buClr>
              <a:buFont typeface="Aino" panose="02000603040504020204" pitchFamily="50" charset="0"/>
              <a:buChar char="+"/>
            </a:pPr>
            <a:r>
              <a:rPr lang="en-GB" sz="1800" dirty="0">
                <a:solidFill>
                  <a:srgbClr val="575A5D"/>
                </a:solidFill>
                <a:latin typeface="+mn-lt"/>
              </a:rPr>
              <a:t>All types of tax and customs declarations</a:t>
            </a:r>
          </a:p>
          <a:p>
            <a:pPr marL="228600" indent="-228600">
              <a:lnSpc>
                <a:spcPct val="100000"/>
              </a:lnSpc>
              <a:spcBef>
                <a:spcPts val="200"/>
              </a:spcBef>
              <a:buClr>
                <a:srgbClr val="575A5D"/>
              </a:buClr>
              <a:buFont typeface="Aino" panose="02000603040504020204" pitchFamily="50" charset="0"/>
              <a:buChar char="+"/>
            </a:pPr>
            <a:r>
              <a:rPr lang="en-GB" sz="1800" dirty="0">
                <a:solidFill>
                  <a:srgbClr val="575A5D"/>
                </a:solidFill>
                <a:latin typeface="+mn-lt"/>
              </a:rPr>
              <a:t>Paying taxes, tax arrears in instalments</a:t>
            </a:r>
          </a:p>
          <a:p>
            <a:pPr marL="228600" indent="-228600">
              <a:lnSpc>
                <a:spcPct val="100000"/>
              </a:lnSpc>
              <a:spcBef>
                <a:spcPts val="200"/>
              </a:spcBef>
              <a:buClr>
                <a:srgbClr val="575A5D"/>
              </a:buClr>
              <a:buFont typeface="Aino" panose="02000603040504020204" pitchFamily="50" charset="0"/>
              <a:buChar char="+"/>
            </a:pPr>
            <a:r>
              <a:rPr lang="en-GB" sz="1800" dirty="0">
                <a:solidFill>
                  <a:srgbClr val="575A5D"/>
                </a:solidFill>
                <a:latin typeface="+mn-lt"/>
              </a:rPr>
              <a:t>Registration of employees</a:t>
            </a:r>
          </a:p>
          <a:p>
            <a:pPr marL="228600" indent="-228600">
              <a:lnSpc>
                <a:spcPct val="100000"/>
              </a:lnSpc>
              <a:spcBef>
                <a:spcPts val="200"/>
              </a:spcBef>
              <a:buClr>
                <a:srgbClr val="575A5D"/>
              </a:buClr>
              <a:buFont typeface="Aino" panose="02000603040504020204" pitchFamily="50" charset="0"/>
              <a:buChar char="+"/>
            </a:pPr>
            <a:r>
              <a:rPr lang="en-GB" sz="1800" dirty="0">
                <a:solidFill>
                  <a:srgbClr val="575A5D"/>
                </a:solidFill>
                <a:latin typeface="+mn-lt"/>
              </a:rPr>
              <a:t>Certificates, inquiries</a:t>
            </a:r>
          </a:p>
          <a:p>
            <a:pPr marL="228600" indent="-228600">
              <a:lnSpc>
                <a:spcPct val="100000"/>
              </a:lnSpc>
              <a:spcBef>
                <a:spcPts val="200"/>
              </a:spcBef>
              <a:buClr>
                <a:srgbClr val="575A5D"/>
              </a:buClr>
              <a:buFont typeface="Aino" panose="02000603040504020204" pitchFamily="50" charset="0"/>
              <a:buChar char="+"/>
            </a:pPr>
            <a:r>
              <a:rPr lang="en-GB" sz="1800" dirty="0">
                <a:solidFill>
                  <a:srgbClr val="575A5D"/>
                </a:solidFill>
                <a:latin typeface="+mn-lt"/>
              </a:rPr>
              <a:t>Administration of power of attorneys, contact details</a:t>
            </a:r>
          </a:p>
          <a:p>
            <a:pPr marL="228600" indent="-228600">
              <a:lnSpc>
                <a:spcPct val="100000"/>
              </a:lnSpc>
              <a:spcBef>
                <a:spcPts val="200"/>
              </a:spcBef>
              <a:buClr>
                <a:srgbClr val="575A5D"/>
              </a:buClr>
              <a:buFont typeface="Aino" panose="02000603040504020204" pitchFamily="50" charset="0"/>
              <a:buChar char="+"/>
            </a:pPr>
            <a:r>
              <a:rPr lang="en-GB" sz="1800" dirty="0">
                <a:solidFill>
                  <a:srgbClr val="575A5D"/>
                </a:solidFill>
                <a:latin typeface="+mn-lt"/>
              </a:rPr>
              <a:t>Sending and receiving messages, notifications, administrative acts</a:t>
            </a:r>
          </a:p>
        </p:txBody>
      </p:sp>
    </p:spTree>
    <p:extLst>
      <p:ext uri="{BB962C8B-B14F-4D97-AF65-F5344CB8AC3E}">
        <p14:creationId xmlns:p14="http://schemas.microsoft.com/office/powerpoint/2010/main" val="3270709381"/>
      </p:ext>
    </p:extLst>
  </p:cSld>
  <p:clrMapOvr>
    <a:masterClrMapping/>
  </p:clrMapOvr>
  <p:transition spd="slow">
    <p:push dir="u"/>
  </p:transition>
</p:sld>
</file>

<file path=ppt/theme/theme1.xml><?xml version="1.0" encoding="utf-8"?>
<a:theme xmlns:a="http://schemas.openxmlformats.org/drawingml/2006/main" name="Office Theme">
  <a:themeElements>
    <a:clrScheme name="E-Estonia">
      <a:dk1>
        <a:srgbClr val="575A5D"/>
      </a:dk1>
      <a:lt1>
        <a:srgbClr val="FFFFFF"/>
      </a:lt1>
      <a:dk2>
        <a:srgbClr val="0000F0"/>
      </a:dk2>
      <a:lt2>
        <a:srgbClr val="BAE6E8"/>
      </a:lt2>
      <a:accent1>
        <a:srgbClr val="3C0078"/>
      </a:accent1>
      <a:accent2>
        <a:srgbClr val="51DE3E"/>
      </a:accent2>
      <a:accent3>
        <a:srgbClr val="FF2DB4"/>
      </a:accent3>
      <a:accent4>
        <a:srgbClr val="964542"/>
      </a:accent4>
      <a:accent5>
        <a:srgbClr val="C1BC76"/>
      </a:accent5>
      <a:accent6>
        <a:srgbClr val="FF4800"/>
      </a:accent6>
      <a:hlink>
        <a:srgbClr val="0000F0"/>
      </a:hlink>
      <a:folHlink>
        <a:srgbClr val="0000F0"/>
      </a:folHlink>
    </a:clrScheme>
    <a:fontScheme name="Aino">
      <a:majorFont>
        <a:latin typeface="Aino Headline"/>
        <a:ea typeface=""/>
        <a:cs typeface=""/>
      </a:majorFont>
      <a:minorFont>
        <a:latin typeface="Ain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nual_Master">
  <a:themeElements>
    <a:clrScheme name="brand.estonia">
      <a:dk1>
        <a:srgbClr val="575A5D"/>
      </a:dk1>
      <a:lt1>
        <a:srgbClr val="FFFFFF"/>
      </a:lt1>
      <a:dk2>
        <a:srgbClr val="0000F0"/>
      </a:dk2>
      <a:lt2>
        <a:srgbClr val="BAE6E8"/>
      </a:lt2>
      <a:accent1>
        <a:srgbClr val="3C0078"/>
      </a:accent1>
      <a:accent2>
        <a:srgbClr val="1D4432"/>
      </a:accent2>
      <a:accent3>
        <a:srgbClr val="FF2DB4"/>
      </a:accent3>
      <a:accent4>
        <a:srgbClr val="964542"/>
      </a:accent4>
      <a:accent5>
        <a:srgbClr val="C1BC76"/>
      </a:accent5>
      <a:accent6>
        <a:srgbClr val="FF4800"/>
      </a:accent6>
      <a:hlink>
        <a:srgbClr val="0000F0"/>
      </a:hlink>
      <a:folHlink>
        <a:srgbClr val="0000F0"/>
      </a:folHlink>
    </a:clrScheme>
    <a:fontScheme name="Aino">
      <a:majorFont>
        <a:latin typeface="Aino Headline"/>
        <a:ea typeface=""/>
        <a:cs typeface=""/>
      </a:majorFont>
      <a:minorFont>
        <a:latin typeface="Ain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4.xml><?xml version="1.0" encoding="utf-8"?>
<a:theme xmlns:a="http://schemas.openxmlformats.org/drawingml/2006/main" name="1_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2_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7.xml><?xml version="1.0" encoding="utf-8"?>
<a:theme xmlns:a="http://schemas.openxmlformats.org/drawingml/2006/main" name="13_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7C0DA2B2C6F4409B7A7BE51408BC67" ma:contentTypeVersion="12" ma:contentTypeDescription="Create a new document." ma:contentTypeScope="" ma:versionID="43367216a2ec37315e76c14324d4db1d">
  <xsd:schema xmlns:xsd="http://www.w3.org/2001/XMLSchema" xmlns:xs="http://www.w3.org/2001/XMLSchema" xmlns:p="http://schemas.microsoft.com/office/2006/metadata/properties" xmlns:ns2="8f27df3f-2386-4bb0-ba21-eeb37404bf5e" xmlns:ns3="38c7e0ae-360c-4df1-a7c8-7dee0aa4f55d" targetNamespace="http://schemas.microsoft.com/office/2006/metadata/properties" ma:root="true" ma:fieldsID="00c3d0bffa6e9177d534037465dc8697" ns2:_="" ns3:_="">
    <xsd:import namespace="8f27df3f-2386-4bb0-ba21-eeb37404bf5e"/>
    <xsd:import namespace="38c7e0ae-360c-4df1-a7c8-7dee0aa4f55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2:MediaServiceAutoKeyPoints" minOccurs="0"/>
                <xsd:element ref="ns2:MediaServiceKeyPoints" minOccurs="0"/>
                <xsd:element ref="ns3:SharedWithUsers" minOccurs="0"/>
                <xsd:element ref="ns3:SharedWithDetail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27df3f-2386-4bb0-ba21-eeb37404bf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c7e0ae-360c-4df1-a7c8-7dee0aa4f55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1A03F42-76C2-40E1-93E9-E99ED7560248}"/>
</file>

<file path=customXml/itemProps2.xml><?xml version="1.0" encoding="utf-8"?>
<ds:datastoreItem xmlns:ds="http://schemas.openxmlformats.org/officeDocument/2006/customXml" ds:itemID="{3D0ADD93-B6DE-4C01-89EB-BE92A766765F}"/>
</file>

<file path=customXml/itemProps3.xml><?xml version="1.0" encoding="utf-8"?>
<ds:datastoreItem xmlns:ds="http://schemas.openxmlformats.org/officeDocument/2006/customXml" ds:itemID="{A24741DA-C40A-40CF-ADFA-B0F14B35D4F9}"/>
</file>

<file path=docProps/app.xml><?xml version="1.0" encoding="utf-8"?>
<Properties xmlns="http://schemas.openxmlformats.org/officeDocument/2006/extended-properties" xmlns:vt="http://schemas.openxmlformats.org/officeDocument/2006/docPropsVTypes">
  <TotalTime>0</TotalTime>
  <Words>2890</Words>
  <Application>Microsoft Office PowerPoint</Application>
  <PresentationFormat>Widescreen</PresentationFormat>
  <Paragraphs>277</Paragraphs>
  <Slides>21</Slides>
  <Notes>14</Notes>
  <HiddenSlides>0</HiddenSlides>
  <MMClips>0</MMClips>
  <ScaleCrop>false</ScaleCrop>
  <HeadingPairs>
    <vt:vector size="6" baseType="variant">
      <vt:variant>
        <vt:lpstr>Fonts Used</vt:lpstr>
      </vt:variant>
      <vt:variant>
        <vt:i4>10</vt:i4>
      </vt:variant>
      <vt:variant>
        <vt:lpstr>Theme</vt:lpstr>
      </vt:variant>
      <vt:variant>
        <vt:i4>9</vt:i4>
      </vt:variant>
      <vt:variant>
        <vt:lpstr>Slide Titles</vt:lpstr>
      </vt:variant>
      <vt:variant>
        <vt:i4>21</vt:i4>
      </vt:variant>
    </vt:vector>
  </HeadingPairs>
  <TitlesOfParts>
    <vt:vector size="40" baseType="lpstr">
      <vt:lpstr>Calibri</vt:lpstr>
      <vt:lpstr>Aino Headline</vt:lpstr>
      <vt:lpstr>Roboto Condensed</vt:lpstr>
      <vt:lpstr>Times New Roman</vt:lpstr>
      <vt:lpstr>Tahoma</vt:lpstr>
      <vt:lpstr>Arial</vt:lpstr>
      <vt:lpstr>Calibri Light</vt:lpstr>
      <vt:lpstr>Corbel</vt:lpstr>
      <vt:lpstr>Wingdings</vt:lpstr>
      <vt:lpstr>Aino</vt:lpstr>
      <vt:lpstr>Office Theme</vt:lpstr>
      <vt:lpstr>Manual_Master</vt:lpstr>
      <vt:lpstr>Depth</vt:lpstr>
      <vt:lpstr>1_Office'i kujundus</vt:lpstr>
      <vt:lpstr>12_Office'i kujundus</vt:lpstr>
      <vt:lpstr>4_Depth</vt:lpstr>
      <vt:lpstr>13_Office'i kujundus</vt:lpstr>
      <vt:lpstr>3_Office'i kujundus</vt:lpstr>
      <vt:lpstr>2_Office'i kujundus</vt:lpstr>
      <vt:lpstr>PowerPoint Presentation</vt:lpstr>
      <vt:lpstr>a modest  country that extends beyond its borders</vt:lpstr>
      <vt:lpstr>essential</vt:lpstr>
      <vt:lpstr>electronic ID</vt:lpstr>
      <vt:lpstr>elaborated</vt:lpstr>
      <vt:lpstr>exchange</vt:lpstr>
      <vt:lpstr>PowerPoint Presentation</vt:lpstr>
      <vt:lpstr>Statistics of e-tax returns</vt:lpstr>
      <vt:lpstr>Everything can be done electronically</vt:lpstr>
      <vt:lpstr>Replacing tax returns with machine-to-machine data collection</vt:lpstr>
      <vt:lpstr>Filing Tax Return vs Data Exchange Process</vt:lpstr>
      <vt:lpstr>PowerPoint Presentation</vt:lpstr>
      <vt:lpstr>PowerPoint Presentation</vt:lpstr>
      <vt:lpstr>PowerPoint Presentation</vt:lpstr>
      <vt:lpstr>PowerPoint Presentation</vt:lpstr>
      <vt:lpstr>„Seamless services“</vt:lpstr>
      <vt:lpstr>PowerPoint Presentation</vt:lpstr>
      <vt:lpstr>PowerPoint Presentation</vt:lpstr>
      <vt:lpstr>COVID-19 and the organisation  </vt:lpstr>
      <vt:lpstr>COVID-19 and our services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2017-03-07T11:48:55Z</dcterms:created>
  <dcterms:modified xsi:type="dcterms:W3CDTF">2021-11-22T14:20:06Z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0x010100897C0DA2B2C6F4409B7A7BE51408BC67</vt:lpwstr>
  </property>
</Properties>
</file>