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6" r:id="rId4"/>
  </p:sldMasterIdLst>
  <p:notesMasterIdLst>
    <p:notesMasterId r:id="rId12"/>
  </p:notesMasterIdLst>
  <p:handoutMasterIdLst>
    <p:handoutMasterId r:id="rId13"/>
  </p:handoutMasterIdLst>
  <p:sldIdLst>
    <p:sldId id="308" r:id="rId5"/>
    <p:sldId id="322" r:id="rId6"/>
    <p:sldId id="288" r:id="rId7"/>
    <p:sldId id="323" r:id="rId8"/>
    <p:sldId id="297" r:id="rId9"/>
    <p:sldId id="317" r:id="rId10"/>
    <p:sldId id="319" r:id="rId11"/>
  </p:sldIdLst>
  <p:sldSz cx="9144000" cy="5143500" type="screen16x9"/>
  <p:notesSz cx="6810375" cy="9942513"/>
  <p:embeddedFontLst>
    <p:embeddedFont>
      <p:font typeface="Outfit" charset="0"/>
      <p:regular r:id="rId14"/>
      <p:bold r:id="rId15"/>
      <p:italic r:id="rId16"/>
      <p:boldItalic r:id="rId17"/>
    </p:embeddedFont>
  </p:embeddedFontLst>
  <p:defaultTextStyle>
    <a:defPPr>
      <a:defRPr kern="0"/>
    </a:defPPr>
  </p:defaultTextStyle>
  <p:extLst>
    <p:ext uri="{EFAFB233-063F-42B5-8137-9DF3F51BA10A}">
      <p15:sldGuideLst xmlns:p15="http://schemas.microsoft.com/office/powerpoint/2012/main">
        <p15:guide id="2" pos="2818"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3D81F0-C93B-4453-DE59-ACB1BCC15F74}" name="Williams, Gini" initials="WG" userId="S::g.williams6@exeter.ac.uk::e8c2db2c-de4d-430f-a72f-6d98c60172b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3B"/>
    <a:srgbClr val="00C896"/>
    <a:srgbClr val="017D69"/>
    <a:srgbClr val="F5F5F5"/>
    <a:srgbClr val="01DC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580" y="96"/>
      </p:cViewPr>
      <p:guideLst>
        <p:guide pos="2818"/>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2.fntdata"/><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Gini" userId="S::g.williams6@exeter.ac.uk::e8c2db2c-de4d-430f-a72f-6d98c60172b1" providerId="AD" clId="Web-{745D5E0E-15FD-3067-F9C9-2D83FC570C28}"/>
    <pc:docChg chg="modSld">
      <pc:chgData name="Williams, Gini" userId="S::g.williams6@exeter.ac.uk::e8c2db2c-de4d-430f-a72f-6d98c60172b1" providerId="AD" clId="Web-{745D5E0E-15FD-3067-F9C9-2D83FC570C28}" dt="2024-03-19T17:02:18.222" v="2" actId="20577"/>
      <pc:docMkLst>
        <pc:docMk/>
      </pc:docMkLst>
      <pc:sldChg chg="modSp">
        <pc:chgData name="Williams, Gini" userId="S::g.williams6@exeter.ac.uk::e8c2db2c-de4d-430f-a72f-6d98c60172b1" providerId="AD" clId="Web-{745D5E0E-15FD-3067-F9C9-2D83FC570C28}" dt="2024-03-19T17:02:18.222" v="2" actId="20577"/>
        <pc:sldMkLst>
          <pc:docMk/>
          <pc:sldMk cId="185287847" sldId="323"/>
        </pc:sldMkLst>
        <pc:spChg chg="mod">
          <ac:chgData name="Williams, Gini" userId="S::g.williams6@exeter.ac.uk::e8c2db2c-de4d-430f-a72f-6d98c60172b1" providerId="AD" clId="Web-{745D5E0E-15FD-3067-F9C9-2D83FC570C28}" dt="2024-03-19T17:02:18.222" v="2" actId="20577"/>
          <ac:spMkLst>
            <pc:docMk/>
            <pc:sldMk cId="185287847" sldId="323"/>
            <ac:spMk id="2" creationId="{1588668B-851A-4200-9472-E24066F1E2AE}"/>
          </ac:spMkLst>
        </pc:spChg>
      </pc:sldChg>
    </pc:docChg>
  </pc:docChgLst>
  <pc:docChgLst>
    <pc:chgData name="Greaves, Corinne" userId="S::c.b.greaves@exeter.ac.uk::956b4efe-a4f9-484c-ab83-2d740f15f4b8" providerId="AD" clId="Web-{19C0A99B-1568-56DD-B36F-1D91F5D1EB7E}"/>
    <pc:docChg chg="modSld">
      <pc:chgData name="Greaves, Corinne" userId="S::c.b.greaves@exeter.ac.uk::956b4efe-a4f9-484c-ab83-2d740f15f4b8" providerId="AD" clId="Web-{19C0A99B-1568-56DD-B36F-1D91F5D1EB7E}" dt="2024-04-22T10:38:07.055" v="1"/>
      <pc:docMkLst>
        <pc:docMk/>
      </pc:docMkLst>
      <pc:sldChg chg="modNotes">
        <pc:chgData name="Greaves, Corinne" userId="S::c.b.greaves@exeter.ac.uk::956b4efe-a4f9-484c-ab83-2d740f15f4b8" providerId="AD" clId="Web-{19C0A99B-1568-56DD-B36F-1D91F5D1EB7E}" dt="2024-04-22T10:38:07.055" v="1"/>
        <pc:sldMkLst>
          <pc:docMk/>
          <pc:sldMk cId="3222066644" sldId="3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93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529222"/>
      </p:ext>
    </p:extLst>
  </p:cSld>
  <p:clrMap bg1="lt1" tx1="dk1" bg2="lt2" tx2="dk2" accent1="accent1" accent2="accent2" accent3="accent3" accent4="accent4" accent5="accent5" accent6="accent6" hlink="hlink" folHlink="folHlink"/>
  <p:notesStyle>
    <a:lvl1pPr marL="0" algn="l" defTabSz="415869" rtl="0" eaLnBrk="1" latinLnBrk="0" hangingPunct="1">
      <a:defRPr sz="546" kern="1200">
        <a:solidFill>
          <a:schemeClr val="tx1"/>
        </a:solidFill>
        <a:latin typeface="+mn-lt"/>
        <a:ea typeface="+mn-ea"/>
        <a:cs typeface="+mn-cs"/>
      </a:defRPr>
    </a:lvl1pPr>
    <a:lvl2pPr marL="207935" algn="l" defTabSz="415869" rtl="0" eaLnBrk="1" latinLnBrk="0" hangingPunct="1">
      <a:defRPr sz="546" kern="1200">
        <a:solidFill>
          <a:schemeClr val="tx1"/>
        </a:solidFill>
        <a:latin typeface="+mn-lt"/>
        <a:ea typeface="+mn-ea"/>
        <a:cs typeface="+mn-cs"/>
      </a:defRPr>
    </a:lvl2pPr>
    <a:lvl3pPr marL="415869" algn="l" defTabSz="415869" rtl="0" eaLnBrk="1" latinLnBrk="0" hangingPunct="1">
      <a:defRPr sz="546" kern="1200">
        <a:solidFill>
          <a:schemeClr val="tx1"/>
        </a:solidFill>
        <a:latin typeface="+mn-lt"/>
        <a:ea typeface="+mn-ea"/>
        <a:cs typeface="+mn-cs"/>
      </a:defRPr>
    </a:lvl3pPr>
    <a:lvl4pPr marL="623804" algn="l" defTabSz="415869" rtl="0" eaLnBrk="1" latinLnBrk="0" hangingPunct="1">
      <a:defRPr sz="546" kern="1200">
        <a:solidFill>
          <a:schemeClr val="tx1"/>
        </a:solidFill>
        <a:latin typeface="+mn-lt"/>
        <a:ea typeface="+mn-ea"/>
        <a:cs typeface="+mn-cs"/>
      </a:defRPr>
    </a:lvl4pPr>
    <a:lvl5pPr marL="831738" algn="l" defTabSz="415869" rtl="0" eaLnBrk="1" latinLnBrk="0" hangingPunct="1">
      <a:defRPr sz="546" kern="1200">
        <a:solidFill>
          <a:schemeClr val="tx1"/>
        </a:solidFill>
        <a:latin typeface="+mn-lt"/>
        <a:ea typeface="+mn-ea"/>
        <a:cs typeface="+mn-cs"/>
      </a:defRPr>
    </a:lvl5pPr>
    <a:lvl6pPr marL="1039673" algn="l" defTabSz="415869" rtl="0" eaLnBrk="1" latinLnBrk="0" hangingPunct="1">
      <a:defRPr sz="546" kern="1200">
        <a:solidFill>
          <a:schemeClr val="tx1"/>
        </a:solidFill>
        <a:latin typeface="+mn-lt"/>
        <a:ea typeface="+mn-ea"/>
        <a:cs typeface="+mn-cs"/>
      </a:defRPr>
    </a:lvl6pPr>
    <a:lvl7pPr marL="1247607" algn="l" defTabSz="415869" rtl="0" eaLnBrk="1" latinLnBrk="0" hangingPunct="1">
      <a:defRPr sz="546" kern="1200">
        <a:solidFill>
          <a:schemeClr val="tx1"/>
        </a:solidFill>
        <a:latin typeface="+mn-lt"/>
        <a:ea typeface="+mn-ea"/>
        <a:cs typeface="+mn-cs"/>
      </a:defRPr>
    </a:lvl7pPr>
    <a:lvl8pPr marL="1455542" algn="l" defTabSz="415869" rtl="0" eaLnBrk="1" latinLnBrk="0" hangingPunct="1">
      <a:defRPr sz="546" kern="1200">
        <a:solidFill>
          <a:schemeClr val="tx1"/>
        </a:solidFill>
        <a:latin typeface="+mn-lt"/>
        <a:ea typeface="+mn-ea"/>
        <a:cs typeface="+mn-cs"/>
      </a:defRPr>
    </a:lvl8pPr>
    <a:lvl9pPr marL="1663476" algn="l" defTabSz="415869" rtl="0" eaLnBrk="1" latinLnBrk="0" hangingPunct="1">
      <a:defRPr sz="5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5825" cy="3355975"/>
          </a:xfrm>
          <a:prstGeom prst="rect">
            <a:avLst/>
          </a:prstGeom>
          <a:noFill/>
          <a:ln w="12700">
            <a:solidFill>
              <a:prstClr val="black"/>
            </a:solidFill>
          </a:ln>
        </p:spPr>
      </p:sp>
      <p:sp>
        <p:nvSpPr>
          <p:cNvPr id="3" name="Notes Placeholder 2"/>
          <p:cNvSpPr>
            <a:spLocks noGrp="1"/>
          </p:cNvSpPr>
          <p:nvPr>
            <p:ph type="body" idx="1"/>
          </p:nvPr>
        </p:nvSpPr>
        <p:spPr>
          <a:xfrm>
            <a:off x="681038" y="4784725"/>
            <a:ext cx="5448300" cy="3914775"/>
          </a:xfrm>
          <a:prstGeom prst="rect">
            <a:avLst/>
          </a:prstGeom>
        </p:spPr>
        <p:txBody>
          <a:bodyPr/>
          <a:lstStyle/>
          <a:p>
            <a:r>
              <a:rPr lang="en-GB" dirty="0"/>
              <a:t>We</a:t>
            </a:r>
            <a:r>
              <a:rPr lang="en-GB" baseline="0" dirty="0"/>
              <a:t> will provide further guidance about timescales for completing each aspect of the training. This may be different depending which placement the mentor has a trainee for and whether they have 1 or 2 placement trainees etc. </a:t>
            </a:r>
          </a:p>
          <a:p>
            <a:r>
              <a:rPr lang="en-GB" baseline="0" dirty="0"/>
              <a:t>We would expect all Mentors to have completed Unit 2 by the time they receive their trainee as that is the foundations of our training model.</a:t>
            </a:r>
          </a:p>
          <a:p>
            <a:r>
              <a:rPr lang="en-GB" baseline="0" dirty="0"/>
              <a:t>Unit 3 takes place across all terms so engagement will depend on whether mentors have trainees for 1 or 2 placements.</a:t>
            </a:r>
          </a:p>
          <a:p>
            <a:r>
              <a:rPr lang="en-GB" baseline="0" dirty="0"/>
              <a:t>Unit 1 is flexible and can be completed at any point over the year.</a:t>
            </a:r>
          </a:p>
          <a:p>
            <a:r>
              <a:rPr lang="en-GB" baseline="0" dirty="0"/>
              <a:t>The </a:t>
            </a:r>
            <a:r>
              <a:rPr lang="en-GB" baseline="0" dirty="0" err="1"/>
              <a:t>DfE</a:t>
            </a:r>
            <a:r>
              <a:rPr lang="en-GB" baseline="0" dirty="0"/>
              <a:t> have a claiming deadline in May and schools can claim for any mentor who is assigned to a trainee. E.g. if a secondary maths department has one mentor for both school 1 and school 2 they can claim 20 hours. If they have a mentor for school 1 and a different mentor for school 2 both are allowed to claim for the 20 hours. We won’t insist on all hours being completed if the mentor does not have a trainee during a specific phase, however it might be a financial incentive to the school to claim all the hours in year 1. </a:t>
            </a:r>
          </a:p>
          <a:p>
            <a:r>
              <a:rPr lang="en-GB" baseline="0" dirty="0"/>
              <a:t>We have current systems for recording training hours so can generate electronic certificates showing hours completed to make the claiming as simple as possible.  </a:t>
            </a:r>
            <a:endParaRPr lang="en-GB" dirty="0"/>
          </a:p>
        </p:txBody>
      </p:sp>
    </p:spTree>
    <p:extLst>
      <p:ext uri="{BB962C8B-B14F-4D97-AF65-F5344CB8AC3E}">
        <p14:creationId xmlns:p14="http://schemas.microsoft.com/office/powerpoint/2010/main" val="1922180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5825" cy="3355975"/>
          </a:xfrm>
          <a:prstGeom prst="rect">
            <a:avLst/>
          </a:prstGeom>
          <a:noFill/>
          <a:ln w="12700">
            <a:solidFill>
              <a:prstClr val="black"/>
            </a:solidFill>
          </a:ln>
        </p:spPr>
      </p:sp>
      <p:sp>
        <p:nvSpPr>
          <p:cNvPr id="3" name="Notes Placeholder 2"/>
          <p:cNvSpPr>
            <a:spLocks noGrp="1"/>
          </p:cNvSpPr>
          <p:nvPr>
            <p:ph type="body" idx="1"/>
          </p:nvPr>
        </p:nvSpPr>
        <p:spPr>
          <a:xfrm>
            <a:off x="681038" y="4784725"/>
            <a:ext cx="5448300" cy="3914775"/>
          </a:xfrm>
          <a:prstGeom prst="rect">
            <a:avLst/>
          </a:prstGeom>
        </p:spPr>
        <p:txBody>
          <a:bodyPr/>
          <a:lstStyle/>
          <a:p>
            <a:r>
              <a:rPr lang="en-GB" dirty="0"/>
              <a:t>We</a:t>
            </a:r>
            <a:r>
              <a:rPr lang="en-GB" baseline="0" dirty="0"/>
              <a:t> are producing a list of any qualifications that can be used as prior accreditation. We are working with other providers locally along with the Teaching School Hubs to identify as many options as possible that can be prior accredited. This will allow prior accreditation but also general mentoring development hours completed with other providers to count. During the ITEC meeting we gathered ideas from schools about prior accreditation options, thank you for your contributions. We will provide further information about this when we send out our trainee confirmation email by July. </a:t>
            </a:r>
          </a:p>
          <a:p>
            <a:r>
              <a:rPr lang="en-GB" baseline="0" dirty="0"/>
              <a:t>We chose to use the NASBTT course following consultation with schools who wanted a flexible package. The self-assessment will support mentors to selecting courses appropriate for their stage in mentoring. </a:t>
            </a:r>
          </a:p>
          <a:p>
            <a:r>
              <a:rPr lang="en-GB" baseline="0" dirty="0"/>
              <a:t>Our Mentoring Programme Director has quality assured the materials and we will review the package with our ITECs.</a:t>
            </a:r>
          </a:p>
          <a:p>
            <a:r>
              <a:rPr lang="en-GB" baseline="0" dirty="0"/>
              <a:t>Each course is the equivalent of 1 hour. </a:t>
            </a:r>
            <a:endParaRPr lang="en-GB" dirty="0"/>
          </a:p>
        </p:txBody>
      </p:sp>
    </p:spTree>
    <p:extLst>
      <p:ext uri="{BB962C8B-B14F-4D97-AF65-F5344CB8AC3E}">
        <p14:creationId xmlns:p14="http://schemas.microsoft.com/office/powerpoint/2010/main" val="250456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5825" cy="3355975"/>
          </a:xfrm>
          <a:prstGeom prst="rect">
            <a:avLst/>
          </a:prstGeom>
          <a:noFill/>
          <a:ln w="12700">
            <a:solidFill>
              <a:prstClr val="black"/>
            </a:solidFill>
          </a:ln>
        </p:spPr>
      </p:sp>
      <p:sp>
        <p:nvSpPr>
          <p:cNvPr id="3" name="Notes Placeholder 2"/>
          <p:cNvSpPr>
            <a:spLocks noGrp="1"/>
          </p:cNvSpPr>
          <p:nvPr>
            <p:ph type="body" idx="1"/>
          </p:nvPr>
        </p:nvSpPr>
        <p:spPr>
          <a:xfrm>
            <a:off x="681038" y="4784725"/>
            <a:ext cx="5448300" cy="3914775"/>
          </a:xfrm>
          <a:prstGeom prst="rect">
            <a:avLst/>
          </a:prstGeom>
        </p:spPr>
        <p:txBody>
          <a:bodyPr/>
          <a:lstStyle/>
          <a:p>
            <a:r>
              <a:rPr lang="en-GB" sz="500"/>
              <a:t>When we send out the trainee allocations email in June and</a:t>
            </a:r>
            <a:r>
              <a:rPr lang="en-GB" sz="500" baseline="0"/>
              <a:t> at any point after that, we will inform ITECs of which Mentors will qualify as prior-accredited for unit 2. This will be anyone who has completed our Exeter Model training since 22/23 including Lead Mentors/ Reflective Mentors and ITECs. This should encourage mentors to continue working with us as they will only have to complete a 1 hour online refresher. The refresher for 24/25 will include any new aspects to the course such as ITAP.</a:t>
            </a:r>
            <a:r>
              <a:rPr lang="en-GB" sz="500"/>
              <a:t>  </a:t>
            </a:r>
            <a:endParaRPr lang="en-GB" baseline="0" dirty="0"/>
          </a:p>
          <a:p>
            <a:r>
              <a:rPr lang="en-GB" baseline="0" dirty="0"/>
              <a:t>The 5 hour induction day is planned to be face to face with an online equivalent. We will encourage face to face as time away from school works well, but we are developing new online materials.</a:t>
            </a:r>
            <a:endParaRPr lang="en-GB" dirty="0"/>
          </a:p>
        </p:txBody>
      </p:sp>
    </p:spTree>
    <p:extLst>
      <p:ext uri="{BB962C8B-B14F-4D97-AF65-F5344CB8AC3E}">
        <p14:creationId xmlns:p14="http://schemas.microsoft.com/office/powerpoint/2010/main" val="2014238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5825" cy="3355975"/>
          </a:xfrm>
          <a:prstGeom prst="rect">
            <a:avLst/>
          </a:prstGeom>
          <a:noFill/>
          <a:ln w="12700">
            <a:solidFill>
              <a:prstClr val="black"/>
            </a:solidFill>
          </a:ln>
        </p:spPr>
      </p:sp>
      <p:sp>
        <p:nvSpPr>
          <p:cNvPr id="3" name="Notes Placeholder 2"/>
          <p:cNvSpPr>
            <a:spLocks noGrp="1"/>
          </p:cNvSpPr>
          <p:nvPr>
            <p:ph type="body" idx="1"/>
          </p:nvPr>
        </p:nvSpPr>
        <p:spPr>
          <a:xfrm>
            <a:off x="681038" y="4784725"/>
            <a:ext cx="5448300" cy="3914775"/>
          </a:xfrm>
          <a:prstGeom prst="rect">
            <a:avLst/>
          </a:prstGeom>
        </p:spPr>
        <p:txBody>
          <a:bodyPr/>
          <a:lstStyle/>
          <a:p>
            <a:r>
              <a:rPr lang="en-GB" dirty="0"/>
              <a:t>This unit</a:t>
            </a:r>
            <a:r>
              <a:rPr lang="en-GB" baseline="0" dirty="0"/>
              <a:t> is similar to </a:t>
            </a:r>
            <a:r>
              <a:rPr lang="en-GB" dirty="0"/>
              <a:t>our current training. </a:t>
            </a:r>
            <a:r>
              <a:rPr lang="en-GB" baseline="0" dirty="0"/>
              <a:t> </a:t>
            </a:r>
            <a:endParaRPr lang="en-GB" dirty="0"/>
          </a:p>
          <a:p>
            <a:r>
              <a:rPr lang="en-GB" dirty="0"/>
              <a:t>Mentor Meets will replace the current TD&amp;C sessions.</a:t>
            </a:r>
          </a:p>
          <a:p>
            <a:r>
              <a:rPr lang="en-GB" dirty="0"/>
              <a:t>We used</a:t>
            </a:r>
            <a:r>
              <a:rPr lang="en-GB" baseline="0" dirty="0"/>
              <a:t> the ITEC meeting to gather ideas about what content would be useful for schools and what format (face to face / online).</a:t>
            </a:r>
          </a:p>
          <a:p>
            <a:r>
              <a:rPr lang="en-GB" baseline="0" dirty="0"/>
              <a:t>We will have online equivalents for the Mentor Meets.</a:t>
            </a:r>
          </a:p>
          <a:p>
            <a:r>
              <a:rPr lang="en-GB" baseline="0" dirty="0"/>
              <a:t>Mentors will read the phase specific bulletins as usual and the Lead Mentor visit will count as mentor training (Lead Mentors are the current UVTs). </a:t>
            </a:r>
          </a:p>
          <a:p>
            <a:endParaRPr lang="en-GB" dirty="0"/>
          </a:p>
        </p:txBody>
      </p:sp>
    </p:spTree>
    <p:extLst>
      <p:ext uri="{BB962C8B-B14F-4D97-AF65-F5344CB8AC3E}">
        <p14:creationId xmlns:p14="http://schemas.microsoft.com/office/powerpoint/2010/main" val="2218130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white_opt1">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AC4B8B1-E9D0-3C8E-A507-4A7B253F87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92535" y="361"/>
            <a:ext cx="3851465" cy="5143139"/>
          </a:xfrm>
          <a:prstGeom prst="rect">
            <a:avLst/>
          </a:prstGeom>
        </p:spPr>
      </p:pic>
      <p:sp>
        <p:nvSpPr>
          <p:cNvPr id="5" name="Title Placeholder 1">
            <a:extLst>
              <a:ext uri="{FF2B5EF4-FFF2-40B4-BE49-F238E27FC236}">
                <a16:creationId xmlns:a16="http://schemas.microsoft.com/office/drawing/2014/main" id="{8ACB8A57-5EFB-A8C3-4852-AD100EC5EFBC}"/>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 title maximum of 2 lines</a:t>
            </a:r>
            <a:endParaRPr lang="en-US"/>
          </a:p>
        </p:txBody>
      </p:sp>
      <p:pic>
        <p:nvPicPr>
          <p:cNvPr id="8" name="Picture 7" descr="Logo&#10;&#10;Description automatically generated with medium confidence">
            <a:extLst>
              <a:ext uri="{FF2B5EF4-FFF2-40B4-BE49-F238E27FC236}">
                <a16:creationId xmlns:a16="http://schemas.microsoft.com/office/drawing/2014/main" id="{1199BFAD-F4D4-1B01-012B-E92049685C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394" y="324909"/>
            <a:ext cx="4135674" cy="2721896"/>
          </a:xfrm>
          <a:prstGeom prst="rect">
            <a:avLst/>
          </a:prstGeom>
        </p:spPr>
      </p:pic>
    </p:spTree>
    <p:extLst>
      <p:ext uri="{BB962C8B-B14F-4D97-AF65-F5344CB8AC3E}">
        <p14:creationId xmlns:p14="http://schemas.microsoft.com/office/powerpoint/2010/main" val="302314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_green_opt5">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2D71C4C-306A-A0BD-62AA-747F3FE1639B}"/>
              </a:ext>
            </a:extLst>
          </p:cNvPr>
          <p:cNvSpPr/>
          <p:nvPr userDrawn="1"/>
        </p:nvSpPr>
        <p:spPr>
          <a:xfrm>
            <a:off x="1" y="0"/>
            <a:ext cx="5401549"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sp>
        <p:nvSpPr>
          <p:cNvPr id="3" name="Picture Placeholder 12">
            <a:extLst>
              <a:ext uri="{FF2B5EF4-FFF2-40B4-BE49-F238E27FC236}">
                <a16:creationId xmlns:a16="http://schemas.microsoft.com/office/drawing/2014/main" id="{D02B1128-FC30-2A5F-395F-B23F39F01B7A}"/>
              </a:ext>
            </a:extLst>
          </p:cNvPr>
          <p:cNvSpPr>
            <a:spLocks noGrp="1"/>
          </p:cNvSpPr>
          <p:nvPr>
            <p:ph type="pic" sz="quarter" idx="10"/>
          </p:nvPr>
        </p:nvSpPr>
        <p:spPr>
          <a:xfrm>
            <a:off x="5554548" y="0"/>
            <a:ext cx="3589452"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2" name="object 3">
            <a:extLst>
              <a:ext uri="{FF2B5EF4-FFF2-40B4-BE49-F238E27FC236}">
                <a16:creationId xmlns:a16="http://schemas.microsoft.com/office/drawing/2014/main" id="{89B06EA9-5726-1883-D30F-BFF95D19A571}"/>
              </a:ext>
            </a:extLst>
          </p:cNvPr>
          <p:cNvSpPr/>
          <p:nvPr userDrawn="1"/>
        </p:nvSpPr>
        <p:spPr>
          <a:xfrm>
            <a:off x="5401549"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pic>
        <p:nvPicPr>
          <p:cNvPr id="5" name="Picture 4" descr="Logo&#10;&#10;Description automatically generated">
            <a:extLst>
              <a:ext uri="{FF2B5EF4-FFF2-40B4-BE49-F238E27FC236}">
                <a16:creationId xmlns:a16="http://schemas.microsoft.com/office/drawing/2014/main" id="{523A3671-EF21-D70D-2E1F-A66863435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Title Placeholder 1">
            <a:extLst>
              <a:ext uri="{FF2B5EF4-FFF2-40B4-BE49-F238E27FC236}">
                <a16:creationId xmlns:a16="http://schemas.microsoft.com/office/drawing/2014/main" id="{75D80FCF-3CBB-04A7-ECCA-B8C5E132E589}"/>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
        <p:nvSpPr>
          <p:cNvPr id="11" name="Subtitle 2">
            <a:extLst>
              <a:ext uri="{FF2B5EF4-FFF2-40B4-BE49-F238E27FC236}">
                <a16:creationId xmlns:a16="http://schemas.microsoft.com/office/drawing/2014/main" id="{485DB350-EE56-950E-D578-B313C92F023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104640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_white_opt6_3">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0" name="Title Placeholder 1">
            <a:extLst>
              <a:ext uri="{FF2B5EF4-FFF2-40B4-BE49-F238E27FC236}">
                <a16:creationId xmlns:a16="http://schemas.microsoft.com/office/drawing/2014/main" id="{76C95C69-9981-BDC4-EB37-A36C66206B18}"/>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1" name="Subtitle 2">
            <a:extLst>
              <a:ext uri="{FF2B5EF4-FFF2-40B4-BE49-F238E27FC236}">
                <a16:creationId xmlns:a16="http://schemas.microsoft.com/office/drawing/2014/main" id="{28E454C8-6C6C-B313-F7B3-801EA0F0450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12" name="Picture 11" descr="Logo&#10;&#10;Description automatically generated with medium confidence">
            <a:extLst>
              <a:ext uri="{FF2B5EF4-FFF2-40B4-BE49-F238E27FC236}">
                <a16:creationId xmlns:a16="http://schemas.microsoft.com/office/drawing/2014/main" id="{85C755DB-893F-C64E-8AF2-C831F24E08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D16448E-F6D1-2C20-67AF-E1151C7186A0}"/>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557868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_green_opt6">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3" name="Title Placeholder 1">
            <a:extLst>
              <a:ext uri="{FF2B5EF4-FFF2-40B4-BE49-F238E27FC236}">
                <a16:creationId xmlns:a16="http://schemas.microsoft.com/office/drawing/2014/main" id="{293FCEBB-2B78-CAAE-746C-62AA054C77F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2" name="Picture Placeholder 12">
            <a:extLst>
              <a:ext uri="{FF2B5EF4-FFF2-40B4-BE49-F238E27FC236}">
                <a16:creationId xmlns:a16="http://schemas.microsoft.com/office/drawing/2014/main" id="{F255504C-6278-D317-3B7B-B0FC81F2265D}"/>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8538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white_opt1_2">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3" name="Title Placeholder 1">
            <a:extLst>
              <a:ext uri="{FF2B5EF4-FFF2-40B4-BE49-F238E27FC236}">
                <a16:creationId xmlns:a16="http://schemas.microsoft.com/office/drawing/2014/main" id="{F44AC0E7-BC0A-60E6-DB9B-9E4959B08777}"/>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3600" b="1" i="0">
                <a:solidFill>
                  <a:srgbClr val="003C3B"/>
                </a:solidFill>
                <a:latin typeface="Outfit" pitchFamily="2" charset="0"/>
              </a:defRPr>
            </a:lvl1pPr>
          </a:lstStyle>
          <a:p>
            <a:r>
              <a:rPr lang="en-GB"/>
              <a:t>Divider Slide </a:t>
            </a:r>
            <a:endParaRPr lang="en-US"/>
          </a:p>
        </p:txBody>
      </p:sp>
      <p:sp>
        <p:nvSpPr>
          <p:cNvPr id="6" name="Subtitle 2">
            <a:extLst>
              <a:ext uri="{FF2B5EF4-FFF2-40B4-BE49-F238E27FC236}">
                <a16:creationId xmlns:a16="http://schemas.microsoft.com/office/drawing/2014/main" id="{48776E67-A12F-39E1-5122-480F41F2B23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7" name="Picture 6" descr="Logo&#10;&#10;Description automatically generated with medium confidence">
            <a:extLst>
              <a:ext uri="{FF2B5EF4-FFF2-40B4-BE49-F238E27FC236}">
                <a16:creationId xmlns:a16="http://schemas.microsoft.com/office/drawing/2014/main" id="{BA2B8176-154E-1134-AE38-0573799014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53E632D-627C-2CF2-8F59-9A00EB7D70DE}"/>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912097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green_opt1_3">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2" name="Title Placeholder 1">
            <a:extLst>
              <a:ext uri="{FF2B5EF4-FFF2-40B4-BE49-F238E27FC236}">
                <a16:creationId xmlns:a16="http://schemas.microsoft.com/office/drawing/2014/main" id="{CE83BAD9-BD3D-6E62-299D-153A8F0BA5F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sp>
        <p:nvSpPr>
          <p:cNvPr id="3" name="Picture Placeholder 12">
            <a:extLst>
              <a:ext uri="{FF2B5EF4-FFF2-40B4-BE49-F238E27FC236}">
                <a16:creationId xmlns:a16="http://schemas.microsoft.com/office/drawing/2014/main" id="{C126C8C0-3094-993C-1E39-30F086435078}"/>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3953685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white_opt2">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7953599" y="4443894"/>
            <a:ext cx="763925" cy="480003"/>
          </a:xfrm>
          <a:prstGeom prst="rect">
            <a:avLst/>
          </a:prstGeom>
        </p:spPr>
        <p:txBody>
          <a:bodyPr vert="horz" wrap="square" lIns="0" tIns="0" rIns="0" bIns="0" rtlCol="0">
            <a:spAutoFit/>
          </a:bodyPr>
          <a:lstStyle/>
          <a:p>
            <a:pPr marL="5776">
              <a:lnSpc>
                <a:spcPts val="1069"/>
              </a:lnSpc>
            </a:pPr>
            <a:r>
              <a:rPr sz="1228" b="0" i="0" spc="-5">
                <a:solidFill>
                  <a:srgbClr val="FFFFFF"/>
                </a:solidFill>
                <a:latin typeface="Outfit" pitchFamily="2" charset="0"/>
                <a:cs typeface="Spectral-Light"/>
              </a:rPr>
              <a:t>University</a:t>
            </a:r>
            <a:endParaRPr sz="1228" b="0" i="0">
              <a:latin typeface="Outfit" pitchFamily="2" charset="0"/>
              <a:cs typeface="Spectral-Light"/>
            </a:endParaRPr>
          </a:p>
          <a:p>
            <a:pPr marL="5776">
              <a:lnSpc>
                <a:spcPts val="1308"/>
              </a:lnSpc>
            </a:pPr>
            <a:r>
              <a:rPr sz="1228" b="0" i="0" spc="-25" err="1">
                <a:solidFill>
                  <a:srgbClr val="FFFFFF"/>
                </a:solidFill>
                <a:latin typeface="Outfit" pitchFamily="2" charset="0"/>
                <a:cs typeface="Spectral"/>
              </a:rPr>
              <a:t>of</a:t>
            </a:r>
            <a:r>
              <a:rPr sz="1228" b="0" i="0" spc="-25" err="1">
                <a:solidFill>
                  <a:srgbClr val="FFFFFF"/>
                </a:solidFill>
                <a:latin typeface="Outfit" pitchFamily="2" charset="0"/>
                <a:cs typeface="Spectral-Light"/>
              </a:rPr>
              <a:t>Galway.ie</a:t>
            </a:r>
            <a:endParaRPr sz="1228" b="0" i="0">
              <a:latin typeface="Outfit" pitchFamily="2" charset="0"/>
              <a:cs typeface="Spectral-Light"/>
            </a:endParaRPr>
          </a:p>
        </p:txBody>
      </p:sp>
      <p:sp>
        <p:nvSpPr>
          <p:cNvPr id="10" name="Title Placeholder 1">
            <a:extLst>
              <a:ext uri="{FF2B5EF4-FFF2-40B4-BE49-F238E27FC236}">
                <a16:creationId xmlns:a16="http://schemas.microsoft.com/office/drawing/2014/main" id="{B42C85CB-741A-2D67-0D87-8A43E2C6D3B2}"/>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rgbClr val="003C3B"/>
                </a:solidFill>
                <a:latin typeface="Outfit" pitchFamily="2" charset="0"/>
              </a:defRPr>
            </a:lvl1pPr>
          </a:lstStyle>
          <a:p>
            <a:r>
              <a:rPr lang="en-GB"/>
              <a:t>Divider Slide </a:t>
            </a:r>
            <a:endParaRPr lang="en-US"/>
          </a:p>
        </p:txBody>
      </p:sp>
      <p:pic>
        <p:nvPicPr>
          <p:cNvPr id="76" name="Picture 75" descr="Icon&#10;&#10;Description automatically generated">
            <a:extLst>
              <a:ext uri="{FF2B5EF4-FFF2-40B4-BE49-F238E27FC236}">
                <a16:creationId xmlns:a16="http://schemas.microsoft.com/office/drawing/2014/main" id="{739C4E43-7729-C4E5-690B-9C37F35AC7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78981" y="181"/>
            <a:ext cx="4965019" cy="5143139"/>
          </a:xfrm>
          <a:prstGeom prst="rect">
            <a:avLst/>
          </a:prstGeom>
        </p:spPr>
      </p:pic>
      <p:pic>
        <p:nvPicPr>
          <p:cNvPr id="79" name="Picture 78" descr="Logo&#10;&#10;Description automatically generated with medium confidence">
            <a:extLst>
              <a:ext uri="{FF2B5EF4-FFF2-40B4-BE49-F238E27FC236}">
                <a16:creationId xmlns:a16="http://schemas.microsoft.com/office/drawing/2014/main" id="{D512AD58-9BCD-C5E1-0485-634CAE1E3E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Subtitle 2">
            <a:extLst>
              <a:ext uri="{FF2B5EF4-FFF2-40B4-BE49-F238E27FC236}">
                <a16:creationId xmlns:a16="http://schemas.microsoft.com/office/drawing/2014/main" id="{D9CE0E88-1024-2217-A732-5EB0B740467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1474224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green_opt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A3ED5843-A67C-EFB1-D461-9CCEDF85A6CF}"/>
              </a:ext>
            </a:extLst>
          </p:cNvPr>
          <p:cNvSpPr/>
          <p:nvPr userDrawn="1"/>
        </p:nvSpPr>
        <p:spPr>
          <a:xfrm>
            <a:off x="0" y="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a:ln>
            <a:noFill/>
          </a:ln>
        </p:spPr>
        <p:txBody>
          <a:bodyPr wrap="square" lIns="0" tIns="0" rIns="0" bIns="0" rtlCol="0"/>
          <a:lstStyle/>
          <a:p>
            <a:endParaRPr/>
          </a:p>
        </p:txBody>
      </p:sp>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pic>
        <p:nvPicPr>
          <p:cNvPr id="79" name="Picture 78" descr="Icon&#10;&#10;Description automatically generated">
            <a:extLst>
              <a:ext uri="{FF2B5EF4-FFF2-40B4-BE49-F238E27FC236}">
                <a16:creationId xmlns:a16="http://schemas.microsoft.com/office/drawing/2014/main" id="{63A50759-F8AB-3FBC-D737-5D8E38A3631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122630" y="7729"/>
            <a:ext cx="5021370" cy="5143139"/>
          </a:xfrm>
          <a:prstGeom prst="rect">
            <a:avLst/>
          </a:prstGeom>
        </p:spPr>
      </p:pic>
      <p:sp>
        <p:nvSpPr>
          <p:cNvPr id="80" name="Subtitle 2">
            <a:extLst>
              <a:ext uri="{FF2B5EF4-FFF2-40B4-BE49-F238E27FC236}">
                <a16:creationId xmlns:a16="http://schemas.microsoft.com/office/drawing/2014/main" id="{01C673F2-9EDD-B71B-58BF-18B353D091A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2883415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white_opt3_2">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FE274902-B01F-6EF6-B71B-60E4A7B67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sp>
        <p:nvSpPr>
          <p:cNvPr id="9" name="Picture Placeholder 8">
            <a:extLst>
              <a:ext uri="{FF2B5EF4-FFF2-40B4-BE49-F238E27FC236}">
                <a16:creationId xmlns:a16="http://schemas.microsoft.com/office/drawing/2014/main" id="{A3F300A6-A419-8C90-233A-37E8AC45F9E0}"/>
              </a:ext>
            </a:extLst>
          </p:cNvPr>
          <p:cNvSpPr>
            <a:spLocks noGrp="1"/>
          </p:cNvSpPr>
          <p:nvPr>
            <p:ph type="pic" sz="quarter" idx="10" hasCustomPrompt="1"/>
          </p:nvPr>
        </p:nvSpPr>
        <p:spPr>
          <a:xfrm>
            <a:off x="6358413"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t>
            </a:r>
            <a:br>
              <a:rPr lang="en-GB"/>
            </a:br>
            <a:r>
              <a:rPr lang="en-GB"/>
              <a:t>add picture</a:t>
            </a:r>
            <a:endParaRPr lang="en-US"/>
          </a:p>
        </p:txBody>
      </p:sp>
      <p:sp>
        <p:nvSpPr>
          <p:cNvPr id="11" name="Rectangle 5">
            <a:extLst>
              <a:ext uri="{FF2B5EF4-FFF2-40B4-BE49-F238E27FC236}">
                <a16:creationId xmlns:a16="http://schemas.microsoft.com/office/drawing/2014/main" id="{615A1A1E-EB3F-911A-8895-76AAF9699152}"/>
              </a:ext>
            </a:extLst>
          </p:cNvPr>
          <p:cNvSpPr/>
          <p:nvPr userDrawn="1"/>
        </p:nvSpPr>
        <p:spPr>
          <a:xfrm>
            <a:off x="7979920"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utfit" pitchFamily="2" charset="0"/>
            </a:endParaRPr>
          </a:p>
        </p:txBody>
      </p:sp>
      <p:sp>
        <p:nvSpPr>
          <p:cNvPr id="6" name="Title Placeholder 1">
            <a:extLst>
              <a:ext uri="{FF2B5EF4-FFF2-40B4-BE49-F238E27FC236}">
                <a16:creationId xmlns:a16="http://schemas.microsoft.com/office/drawing/2014/main" id="{9DBC7975-EE5A-D398-AC86-ACDDCB0EB9D9}"/>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rgbClr val="003C3B"/>
                </a:solidFill>
                <a:latin typeface="Outfit" pitchFamily="2" charset="0"/>
              </a:defRPr>
            </a:lvl1pPr>
          </a:lstStyle>
          <a:p>
            <a:r>
              <a:rPr lang="en-GB"/>
              <a:t>Divider Slide </a:t>
            </a:r>
            <a:endParaRPr lang="en-US"/>
          </a:p>
        </p:txBody>
      </p:sp>
      <p:pic>
        <p:nvPicPr>
          <p:cNvPr id="7" name="Picture 6" descr="Logo&#10;&#10;Description automatically generated with medium confidence">
            <a:extLst>
              <a:ext uri="{FF2B5EF4-FFF2-40B4-BE49-F238E27FC236}">
                <a16:creationId xmlns:a16="http://schemas.microsoft.com/office/drawing/2014/main" id="{10B1BE47-1CA2-4FEA-EA68-808D696D07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Subtitle 2">
            <a:extLst>
              <a:ext uri="{FF2B5EF4-FFF2-40B4-BE49-F238E27FC236}">
                <a16:creationId xmlns:a16="http://schemas.microsoft.com/office/drawing/2014/main" id="{1E1BD5C4-29E3-E66C-EFEF-43D6572A762B}"/>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807007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green_opt3_1">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9FA78424-EBEF-A3A7-C341-7FC211974A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sp>
        <p:nvSpPr>
          <p:cNvPr id="2" name="Subtitle 2">
            <a:extLst>
              <a:ext uri="{FF2B5EF4-FFF2-40B4-BE49-F238E27FC236}">
                <a16:creationId xmlns:a16="http://schemas.microsoft.com/office/drawing/2014/main" id="{DE06D043-BE9E-7D4A-4983-128637F355B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5" name="Picture Placeholder 8">
            <a:extLst>
              <a:ext uri="{FF2B5EF4-FFF2-40B4-BE49-F238E27FC236}">
                <a16:creationId xmlns:a16="http://schemas.microsoft.com/office/drawing/2014/main" id="{80C7C12A-42BB-918A-4EDA-059063A00EDC}"/>
              </a:ext>
            </a:extLst>
          </p:cNvPr>
          <p:cNvSpPr>
            <a:spLocks noGrp="1"/>
          </p:cNvSpPr>
          <p:nvPr>
            <p:ph type="pic" sz="quarter" idx="10" hasCustomPrompt="1"/>
          </p:nvPr>
        </p:nvSpPr>
        <p:spPr>
          <a:xfrm>
            <a:off x="6355593"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t>
            </a:r>
            <a:br>
              <a:rPr lang="en-GB"/>
            </a:br>
            <a:r>
              <a:rPr lang="en-GB"/>
              <a:t>add picture</a:t>
            </a:r>
            <a:endParaRPr lang="en-US"/>
          </a:p>
        </p:txBody>
      </p:sp>
      <p:sp>
        <p:nvSpPr>
          <p:cNvPr id="7" name="Rectangle 5">
            <a:extLst>
              <a:ext uri="{FF2B5EF4-FFF2-40B4-BE49-F238E27FC236}">
                <a16:creationId xmlns:a16="http://schemas.microsoft.com/office/drawing/2014/main" id="{A63A5A37-2DD3-8DB2-B5F5-DED340B7FDED}"/>
              </a:ext>
            </a:extLst>
          </p:cNvPr>
          <p:cNvSpPr/>
          <p:nvPr userDrawn="1"/>
        </p:nvSpPr>
        <p:spPr>
          <a:xfrm>
            <a:off x="7972223"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utfit" pitchFamily="2" charset="0"/>
            </a:endParaRPr>
          </a:p>
        </p:txBody>
      </p:sp>
    </p:spTree>
    <p:extLst>
      <p:ext uri="{BB962C8B-B14F-4D97-AF65-F5344CB8AC3E}">
        <p14:creationId xmlns:p14="http://schemas.microsoft.com/office/powerpoint/2010/main" val="3301236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green_opt3">
    <p:spTree>
      <p:nvGrpSpPr>
        <p:cNvPr id="1" name=""/>
        <p:cNvGrpSpPr/>
        <p:nvPr/>
      </p:nvGrpSpPr>
      <p:grpSpPr>
        <a:xfrm>
          <a:off x="0" y="0"/>
          <a:ext cx="0" cy="0"/>
          <a:chOff x="0" y="0"/>
          <a:chExt cx="0" cy="0"/>
        </a:xfrm>
      </p:grpSpPr>
      <p:sp>
        <p:nvSpPr>
          <p:cNvPr id="80" name="object 3">
            <a:extLst>
              <a:ext uri="{FF2B5EF4-FFF2-40B4-BE49-F238E27FC236}">
                <a16:creationId xmlns:a16="http://schemas.microsoft.com/office/drawing/2014/main" id="{F6B89E7D-C894-6508-DE68-941030866F77}"/>
              </a:ext>
            </a:extLst>
          </p:cNvPr>
          <p:cNvSpPr/>
          <p:nvPr userDrawn="1"/>
        </p:nvSpPr>
        <p:spPr>
          <a:xfrm>
            <a:off x="0" y="289"/>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8" name="Picture 37" descr="Shape&#10;&#10;Description automatically generated">
            <a:extLst>
              <a:ext uri="{FF2B5EF4-FFF2-40B4-BE49-F238E27FC236}">
                <a16:creationId xmlns:a16="http://schemas.microsoft.com/office/drawing/2014/main" id="{2B4A76F5-4DD6-B3B4-A522-ECD143D38A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2442" y="1285928"/>
            <a:ext cx="3014998" cy="3715406"/>
          </a:xfrm>
          <a:prstGeom prst="rect">
            <a:avLst/>
          </a:prstGeom>
        </p:spPr>
      </p:pic>
      <p:sp>
        <p:nvSpPr>
          <p:cNvPr id="36" name="Title Placeholder 1">
            <a:extLst>
              <a:ext uri="{FF2B5EF4-FFF2-40B4-BE49-F238E27FC236}">
                <a16:creationId xmlns:a16="http://schemas.microsoft.com/office/drawing/2014/main" id="{D7BEA09C-5FA4-283D-831E-8B44961516A2}"/>
              </a:ext>
            </a:extLst>
          </p:cNvPr>
          <p:cNvSpPr>
            <a:spLocks noGrp="1"/>
          </p:cNvSpPr>
          <p:nvPr>
            <p:ph type="title" hasCustomPrompt="1"/>
          </p:nvPr>
        </p:nvSpPr>
        <p:spPr>
          <a:xfrm>
            <a:off x="1296841" y="1253515"/>
            <a:ext cx="3477146" cy="2122527"/>
          </a:xfrm>
          <a:prstGeom prst="rect">
            <a:avLst/>
          </a:prstGeom>
        </p:spPr>
        <p:txBody>
          <a:bodyPr vert="horz" lIns="91440" tIns="45720" rIns="91440" bIns="45720" rtlCol="0" anchor="t">
            <a:noAutofit/>
          </a:bodyPr>
          <a:lstStyle>
            <a:lvl1pPr>
              <a:lnSpc>
                <a:spcPct val="100000"/>
              </a:lnSpc>
              <a:spcBef>
                <a:spcPts val="546"/>
              </a:spcBef>
              <a:spcAft>
                <a:spcPts val="546"/>
              </a:spcAft>
              <a:defRPr sz="3275" b="1" i="0">
                <a:solidFill>
                  <a:schemeClr val="bg1"/>
                </a:solidFill>
                <a:latin typeface="Outfit" pitchFamily="2" charset="0"/>
              </a:defRPr>
            </a:lvl1pPr>
          </a:lstStyle>
          <a:p>
            <a:r>
              <a:rPr lang="en-GB"/>
              <a:t>Divider Slide</a:t>
            </a:r>
            <a:br>
              <a:rPr lang="en-GB"/>
            </a:br>
            <a:r>
              <a:rPr lang="en-GB"/>
              <a:t>Max 4 lines </a:t>
            </a:r>
            <a:br>
              <a:rPr lang="en-GB"/>
            </a:br>
            <a:r>
              <a:rPr lang="en-GB"/>
              <a:t>for copy to be placed here</a:t>
            </a:r>
            <a:endParaRPr lang="en-US"/>
          </a:p>
        </p:txBody>
      </p:sp>
      <p:pic>
        <p:nvPicPr>
          <p:cNvPr id="39" name="Picture 38" descr="Logo&#10;&#10;Description automatically generated">
            <a:extLst>
              <a:ext uri="{FF2B5EF4-FFF2-40B4-BE49-F238E27FC236}">
                <a16:creationId xmlns:a16="http://schemas.microsoft.com/office/drawing/2014/main" id="{F874A05C-1D8D-38FA-3879-352AA30633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0" name="object 3">
            <a:extLst>
              <a:ext uri="{FF2B5EF4-FFF2-40B4-BE49-F238E27FC236}">
                <a16:creationId xmlns:a16="http://schemas.microsoft.com/office/drawing/2014/main" id="{EE53FCE0-553F-884D-67FD-F3AAC22407C2}"/>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107079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green_opt1">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6652" y="-7439"/>
            <a:ext cx="9150652" cy="5158307"/>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039" y="324909"/>
            <a:ext cx="4135673" cy="2721896"/>
          </a:xfrm>
          <a:prstGeom prst="rect">
            <a:avLst/>
          </a:prstGeom>
        </p:spPr>
      </p:pic>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259784" y="7729"/>
            <a:ext cx="388421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 title maximum of 2 lines</a:t>
            </a:r>
            <a:endParaRPr lang="en-US"/>
          </a:p>
        </p:txBody>
      </p:sp>
    </p:spTree>
    <p:extLst>
      <p:ext uri="{BB962C8B-B14F-4D97-AF65-F5344CB8AC3E}">
        <p14:creationId xmlns:p14="http://schemas.microsoft.com/office/powerpoint/2010/main" val="3487153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BBA1B77-52BC-3189-9D44-3FD2E311CDCD}"/>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a:t>
            </a:r>
            <a:endParaRPr lang="en-US"/>
          </a:p>
        </p:txBody>
      </p:sp>
      <p:pic>
        <p:nvPicPr>
          <p:cNvPr id="4" name="Picture 3" descr="Logo&#10;&#10;Description automatically generated with medium confidence">
            <a:extLst>
              <a:ext uri="{FF2B5EF4-FFF2-40B4-BE49-F238E27FC236}">
                <a16:creationId xmlns:a16="http://schemas.microsoft.com/office/drawing/2014/main" id="{04C23F71-F8FF-7C2B-0FE1-E228C8B3C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5" name="Content Placeholder 2">
            <a:extLst>
              <a:ext uri="{FF2B5EF4-FFF2-40B4-BE49-F238E27FC236}">
                <a16:creationId xmlns:a16="http://schemas.microsoft.com/office/drawing/2014/main" id="{A324C769-1998-A06D-6E9C-55F0D1FA758C}"/>
              </a:ext>
            </a:extLst>
          </p:cNvPr>
          <p:cNvSpPr>
            <a:spLocks noGrp="1"/>
          </p:cNvSpPr>
          <p:nvPr>
            <p:ph idx="1"/>
          </p:nvPr>
        </p:nvSpPr>
        <p:spPr>
          <a:xfrm>
            <a:off x="424547" y="1187520"/>
            <a:ext cx="8235197" cy="3578432"/>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Tree>
    <p:extLst>
      <p:ext uri="{BB962C8B-B14F-4D97-AF65-F5344CB8AC3E}">
        <p14:creationId xmlns:p14="http://schemas.microsoft.com/office/powerpoint/2010/main" val="3266912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289"/>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6" name="Picture Placeholder 12">
            <a:extLst>
              <a:ext uri="{FF2B5EF4-FFF2-40B4-BE49-F238E27FC236}">
                <a16:creationId xmlns:a16="http://schemas.microsoft.com/office/drawing/2014/main" id="{125DBA8C-F4DB-0D36-D51C-275FFF5B12E3}"/>
              </a:ext>
            </a:extLst>
          </p:cNvPr>
          <p:cNvSpPr>
            <a:spLocks noGrp="1"/>
          </p:cNvSpPr>
          <p:nvPr>
            <p:ph type="pic" sz="quarter" idx="11"/>
          </p:nvPr>
        </p:nvSpPr>
        <p:spPr>
          <a:xfrm>
            <a:off x="5554548" y="1425525"/>
            <a:ext cx="3589452" cy="3719281"/>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2" name="object 3">
            <a:extLst>
              <a:ext uri="{FF2B5EF4-FFF2-40B4-BE49-F238E27FC236}">
                <a16:creationId xmlns:a16="http://schemas.microsoft.com/office/drawing/2014/main" id="{1380E4B3-05CE-C39D-C7D6-CAB444C30F52}"/>
              </a:ext>
            </a:extLst>
          </p:cNvPr>
          <p:cNvSpPr/>
          <p:nvPr userDrawn="1"/>
        </p:nvSpPr>
        <p:spPr>
          <a:xfrm>
            <a:off x="5430645" y="1425525"/>
            <a:ext cx="123903" cy="371768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2426431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opt1">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2" name="Picture 1" descr="Logo&#10;&#10;Description automatically generated with medium confidence">
            <a:extLst>
              <a:ext uri="{FF2B5EF4-FFF2-40B4-BE49-F238E27FC236}">
                <a16:creationId xmlns:a16="http://schemas.microsoft.com/office/drawing/2014/main" id="{0D9F827A-E976-6ABC-1466-86F285CB7C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187" y="3970892"/>
            <a:ext cx="1642925" cy="1081292"/>
          </a:xfrm>
          <a:prstGeom prst="rect">
            <a:avLst/>
          </a:prstGeom>
        </p:spPr>
      </p:pic>
      <p:sp>
        <p:nvSpPr>
          <p:cNvPr id="3" name="Content Placeholder 2">
            <a:extLst>
              <a:ext uri="{FF2B5EF4-FFF2-40B4-BE49-F238E27FC236}">
                <a16:creationId xmlns:a16="http://schemas.microsoft.com/office/drawing/2014/main" id="{0ABF1A5B-745A-E6EC-8F3D-4FD608B1B0A9}"/>
              </a:ext>
            </a:extLst>
          </p:cNvPr>
          <p:cNvSpPr>
            <a:spLocks noGrp="1"/>
          </p:cNvSpPr>
          <p:nvPr>
            <p:ph idx="1"/>
          </p:nvPr>
        </p:nvSpPr>
        <p:spPr>
          <a:xfrm>
            <a:off x="424547" y="1187521"/>
            <a:ext cx="8235197" cy="2546046"/>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13311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opt2">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424547" y="2141468"/>
            <a:ext cx="8235197" cy="2546046"/>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390120" y="1299192"/>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12" name="Picture 11" descr="Logo&#10;&#10;Description automatically generated with medium confidence">
            <a:extLst>
              <a:ext uri="{FF2B5EF4-FFF2-40B4-BE49-F238E27FC236}">
                <a16:creationId xmlns:a16="http://schemas.microsoft.com/office/drawing/2014/main" id="{624B7872-7768-8994-9EFC-A12171D04E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444015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Slide_opt3">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BD68109-0D5F-A423-C4F3-DEA6B5C0B444}"/>
              </a:ext>
            </a:extLst>
          </p:cNvPr>
          <p:cNvSpPr/>
          <p:nvPr userDrawn="1"/>
        </p:nvSpPr>
        <p:spPr>
          <a:xfrm>
            <a:off x="0" y="5019323"/>
            <a:ext cx="9144000" cy="12389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426476" y="1274651"/>
            <a:ext cx="8235197" cy="2683331"/>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455" b="0" i="0">
                <a:solidFill>
                  <a:srgbClr val="003C3B"/>
                </a:solidFill>
                <a:latin typeface="Outfit" pitchFamily="2" charset="0"/>
                <a:ea typeface="Inter" panose="02000503000000020004" pitchFamily="2" charset="0"/>
              </a:defRPr>
            </a:lvl2pPr>
            <a:lvl3pPr>
              <a:defRPr sz="1455" b="0" i="0">
                <a:solidFill>
                  <a:srgbClr val="003C3B"/>
                </a:solidFill>
                <a:latin typeface="Outfit" pitchFamily="2" charset="0"/>
                <a:ea typeface="Inter" panose="02000503000000020004" pitchFamily="2" charset="0"/>
              </a:defRPr>
            </a:lvl3pPr>
            <a:lvl4pPr>
              <a:defRPr sz="1455" b="0" i="0">
                <a:solidFill>
                  <a:srgbClr val="003C3B"/>
                </a:solidFill>
                <a:latin typeface="Outfit" pitchFamily="2" charset="0"/>
                <a:ea typeface="Inter" panose="02000503000000020004" pitchFamily="2" charset="0"/>
              </a:defRPr>
            </a:lvl4pPr>
            <a:lvl5pPr>
              <a:defRPr sz="1455"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8" name="Picture 7" descr="Logo&#10;&#10;Description automatically generated with medium confidence">
            <a:extLst>
              <a:ext uri="{FF2B5EF4-FFF2-40B4-BE49-F238E27FC236}">
                <a16:creationId xmlns:a16="http://schemas.microsoft.com/office/drawing/2014/main" id="{E9C1154D-36D6-A953-38F2-59B9E13E96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187" y="3970892"/>
            <a:ext cx="1642925" cy="1081292"/>
          </a:xfrm>
          <a:prstGeom prst="rect">
            <a:avLst/>
          </a:prstGeom>
        </p:spPr>
      </p:pic>
    </p:spTree>
    <p:extLst>
      <p:ext uri="{BB962C8B-B14F-4D97-AF65-F5344CB8AC3E}">
        <p14:creationId xmlns:p14="http://schemas.microsoft.com/office/powerpoint/2010/main" val="169160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opt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522621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 name="Picture Placeholder 12">
            <a:extLst>
              <a:ext uri="{FF2B5EF4-FFF2-40B4-BE49-F238E27FC236}">
                <a16:creationId xmlns:a16="http://schemas.microsoft.com/office/drawing/2014/main" id="{53827B12-AFEC-0AC9-04EF-BDF6A071CF2E}"/>
              </a:ext>
            </a:extLst>
          </p:cNvPr>
          <p:cNvSpPr>
            <a:spLocks noGrp="1"/>
          </p:cNvSpPr>
          <p:nvPr>
            <p:ph type="pic" sz="quarter" idx="11"/>
          </p:nvPr>
        </p:nvSpPr>
        <p:spPr>
          <a:xfrm>
            <a:off x="5347884" y="1306"/>
            <a:ext cx="3796116"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Image Slide_opt2">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3792079"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4350080" y="170517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4350079" y="421413"/>
            <a:ext cx="4236359"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72" name="Picture 71" descr="Logo&#10;&#10;Description automatically generated with medium confidence">
            <a:extLst>
              <a:ext uri="{FF2B5EF4-FFF2-40B4-BE49-F238E27FC236}">
                <a16:creationId xmlns:a16="http://schemas.microsoft.com/office/drawing/2014/main" id="{A7E1376B-7710-0DD8-EA1F-07505FDD1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24879" y="3970892"/>
            <a:ext cx="1642925" cy="1081292"/>
          </a:xfrm>
          <a:prstGeom prst="rect">
            <a:avLst/>
          </a:prstGeom>
        </p:spPr>
      </p:pic>
      <p:sp>
        <p:nvSpPr>
          <p:cNvPr id="3" name="Picture Placeholder 12">
            <a:extLst>
              <a:ext uri="{FF2B5EF4-FFF2-40B4-BE49-F238E27FC236}">
                <a16:creationId xmlns:a16="http://schemas.microsoft.com/office/drawing/2014/main" id="{666F29F3-5F63-ECBC-D7F4-B4046920754E}"/>
              </a:ext>
            </a:extLst>
          </p:cNvPr>
          <p:cNvSpPr>
            <a:spLocks noGrp="1"/>
          </p:cNvSpPr>
          <p:nvPr>
            <p:ph type="pic" sz="quarter" idx="11"/>
          </p:nvPr>
        </p:nvSpPr>
        <p:spPr>
          <a:xfrm>
            <a:off x="0" y="2149"/>
            <a:ext cx="3796116"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918808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F4E101A4-56D7-2B69-7070-2CA34A9EEFCC}"/>
              </a:ext>
            </a:extLst>
          </p:cNvPr>
          <p:cNvSpPr>
            <a:spLocks noGrp="1"/>
          </p:cNvSpPr>
          <p:nvPr>
            <p:ph type="pic" sz="quarter" idx="11"/>
          </p:nvPr>
        </p:nvSpPr>
        <p:spPr>
          <a:xfrm>
            <a:off x="0" y="2149"/>
            <a:ext cx="9144000"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2600472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Image Slide_opt1">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8" name="Picture Placeholder 12">
            <a:extLst>
              <a:ext uri="{FF2B5EF4-FFF2-40B4-BE49-F238E27FC236}">
                <a16:creationId xmlns:a16="http://schemas.microsoft.com/office/drawing/2014/main" id="{C6CDE099-1FB8-58A8-FC61-4700ECB4DA69}"/>
              </a:ext>
            </a:extLst>
          </p:cNvPr>
          <p:cNvSpPr>
            <a:spLocks noGrp="1"/>
          </p:cNvSpPr>
          <p:nvPr>
            <p:ph type="pic" sz="quarter" idx="13"/>
          </p:nvPr>
        </p:nvSpPr>
        <p:spPr>
          <a:xfrm>
            <a:off x="437908"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0" name="Picture Placeholder 12">
            <a:extLst>
              <a:ext uri="{FF2B5EF4-FFF2-40B4-BE49-F238E27FC236}">
                <a16:creationId xmlns:a16="http://schemas.microsoft.com/office/drawing/2014/main" id="{EC66147D-9FC7-612D-FFE0-F5B777FAF52E}"/>
              </a:ext>
            </a:extLst>
          </p:cNvPr>
          <p:cNvSpPr>
            <a:spLocks noGrp="1"/>
          </p:cNvSpPr>
          <p:nvPr>
            <p:ph type="pic" sz="quarter" idx="14"/>
          </p:nvPr>
        </p:nvSpPr>
        <p:spPr>
          <a:xfrm>
            <a:off x="3321408"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1" name="Picture Placeholder 12">
            <a:extLst>
              <a:ext uri="{FF2B5EF4-FFF2-40B4-BE49-F238E27FC236}">
                <a16:creationId xmlns:a16="http://schemas.microsoft.com/office/drawing/2014/main" id="{2BA07D73-342E-F574-3FF1-6110E6D91C04}"/>
              </a:ext>
            </a:extLst>
          </p:cNvPr>
          <p:cNvSpPr>
            <a:spLocks noGrp="1"/>
          </p:cNvSpPr>
          <p:nvPr>
            <p:ph type="pic" sz="quarter" idx="15"/>
          </p:nvPr>
        </p:nvSpPr>
        <p:spPr>
          <a:xfrm>
            <a:off x="6184341"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433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grey_opt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18CBD-6FF2-33EA-7CEC-90D3B43D5D11}"/>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22" name="Picture 21" descr="Icon&#10;&#10;Description automatically generated">
            <a:extLst>
              <a:ext uri="{FF2B5EF4-FFF2-40B4-BE49-F238E27FC236}">
                <a16:creationId xmlns:a16="http://schemas.microsoft.com/office/drawing/2014/main" id="{CC92E8A1-37D3-2FC9-50B2-B2124284996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01261" y="181"/>
            <a:ext cx="4342739" cy="514313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_opt2">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9" name="Picture Placeholder 12">
            <a:extLst>
              <a:ext uri="{FF2B5EF4-FFF2-40B4-BE49-F238E27FC236}">
                <a16:creationId xmlns:a16="http://schemas.microsoft.com/office/drawing/2014/main" id="{4441B3FD-1279-E5F0-E2EF-2F813922601B}"/>
              </a:ext>
            </a:extLst>
          </p:cNvPr>
          <p:cNvSpPr>
            <a:spLocks noGrp="1"/>
          </p:cNvSpPr>
          <p:nvPr>
            <p:ph type="pic" sz="quarter" idx="13"/>
          </p:nvPr>
        </p:nvSpPr>
        <p:spPr>
          <a:xfrm>
            <a:off x="178613"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0" name="Picture Placeholder 12">
            <a:extLst>
              <a:ext uri="{FF2B5EF4-FFF2-40B4-BE49-F238E27FC236}">
                <a16:creationId xmlns:a16="http://schemas.microsoft.com/office/drawing/2014/main" id="{6981FABC-D64E-DD4E-DD40-88B87CDE4C1B}"/>
              </a:ext>
            </a:extLst>
          </p:cNvPr>
          <p:cNvSpPr>
            <a:spLocks noGrp="1"/>
          </p:cNvSpPr>
          <p:nvPr>
            <p:ph type="pic" sz="quarter" idx="14"/>
          </p:nvPr>
        </p:nvSpPr>
        <p:spPr>
          <a:xfrm>
            <a:off x="3062113"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2" name="Picture Placeholder 12">
            <a:extLst>
              <a:ext uri="{FF2B5EF4-FFF2-40B4-BE49-F238E27FC236}">
                <a16:creationId xmlns:a16="http://schemas.microsoft.com/office/drawing/2014/main" id="{267225A8-DF92-6DC4-B9E0-536C7B8E9CEE}"/>
              </a:ext>
            </a:extLst>
          </p:cNvPr>
          <p:cNvSpPr>
            <a:spLocks noGrp="1"/>
          </p:cNvSpPr>
          <p:nvPr>
            <p:ph type="pic" sz="quarter" idx="15"/>
          </p:nvPr>
        </p:nvSpPr>
        <p:spPr>
          <a:xfrm>
            <a:off x="5925046"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81135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ultiple Image Slide_opt3">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9D8CD300-AFD2-A445-594E-242C47286653}"/>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main images</a:t>
            </a:r>
            <a:endParaRPr lang="en-US"/>
          </a:p>
        </p:txBody>
      </p:sp>
      <p:sp>
        <p:nvSpPr>
          <p:cNvPr id="7" name="Picture Placeholder 12">
            <a:extLst>
              <a:ext uri="{FF2B5EF4-FFF2-40B4-BE49-F238E27FC236}">
                <a16:creationId xmlns:a16="http://schemas.microsoft.com/office/drawing/2014/main" id="{26C29E3D-6339-BE55-5799-0028BAFC3DEA}"/>
              </a:ext>
            </a:extLst>
          </p:cNvPr>
          <p:cNvSpPr>
            <a:spLocks noGrp="1"/>
          </p:cNvSpPr>
          <p:nvPr>
            <p:ph type="pic" sz="quarter" idx="13"/>
          </p:nvPr>
        </p:nvSpPr>
        <p:spPr>
          <a:xfrm>
            <a:off x="127969"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8" name="Picture Placeholder 12">
            <a:extLst>
              <a:ext uri="{FF2B5EF4-FFF2-40B4-BE49-F238E27FC236}">
                <a16:creationId xmlns:a16="http://schemas.microsoft.com/office/drawing/2014/main" id="{5557DA65-DD09-B94E-7CC0-8C994100CDE0}"/>
              </a:ext>
            </a:extLst>
          </p:cNvPr>
          <p:cNvSpPr>
            <a:spLocks noGrp="1"/>
          </p:cNvSpPr>
          <p:nvPr>
            <p:ph type="pic" sz="quarter" idx="14"/>
          </p:nvPr>
        </p:nvSpPr>
        <p:spPr>
          <a:xfrm>
            <a:off x="3011469"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9" name="Picture Placeholder 12">
            <a:extLst>
              <a:ext uri="{FF2B5EF4-FFF2-40B4-BE49-F238E27FC236}">
                <a16:creationId xmlns:a16="http://schemas.microsoft.com/office/drawing/2014/main" id="{3B0D28BD-15AE-5855-9139-0860ED508082}"/>
              </a:ext>
            </a:extLst>
          </p:cNvPr>
          <p:cNvSpPr>
            <a:spLocks noGrp="1"/>
          </p:cNvSpPr>
          <p:nvPr>
            <p:ph type="pic" sz="quarter" idx="15"/>
          </p:nvPr>
        </p:nvSpPr>
        <p:spPr>
          <a:xfrm>
            <a:off x="5874402"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325207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Image Slide_opt4">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698958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_opt3">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71280F10-9A00-38FC-CBBE-9B2D4CB648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7" cy="1879801"/>
          </a:xfrm>
          <a:prstGeom prst="rect">
            <a:avLst/>
          </a:prstGeom>
        </p:spPr>
      </p:pic>
      <p:sp>
        <p:nvSpPr>
          <p:cNvPr id="8" name="Title Placeholder 1">
            <a:extLst>
              <a:ext uri="{FF2B5EF4-FFF2-40B4-BE49-F238E27FC236}">
                <a16:creationId xmlns:a16="http://schemas.microsoft.com/office/drawing/2014/main" id="{0F23457A-38BB-DF64-F930-13DF3E90421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Thank you.</a:t>
            </a:r>
            <a:endParaRPr lang="en-US"/>
          </a:p>
        </p:txBody>
      </p:sp>
    </p:spTree>
    <p:extLst>
      <p:ext uri="{BB962C8B-B14F-4D97-AF65-F5344CB8AC3E}">
        <p14:creationId xmlns:p14="http://schemas.microsoft.com/office/powerpoint/2010/main" val="1894742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_opt2">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03C3B"/>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Outfit" pitchFamily="2" charset="0"/>
              </a:defRPr>
            </a:lvl1pPr>
          </a:lstStyle>
          <a:p>
            <a:r>
              <a:rPr lang="en-GB"/>
              <a:t>Thank you.</a:t>
            </a:r>
            <a:endParaRPr lang="en-US"/>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1012754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_opt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17D69"/>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Outfit" pitchFamily="2" charset="0"/>
              </a:defRPr>
            </a:lvl1pPr>
          </a:lstStyle>
          <a:p>
            <a:r>
              <a:rPr lang="en-GB"/>
              <a:t>Thank you.</a:t>
            </a:r>
            <a:endParaRPr lang="en-US"/>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322043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green_opt2">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1" y="0"/>
            <a:ext cx="9143999" cy="51435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 name="Subtitle 2">
            <a:extLst>
              <a:ext uri="{FF2B5EF4-FFF2-40B4-BE49-F238E27FC236}">
                <a16:creationId xmlns:a16="http://schemas.microsoft.com/office/drawing/2014/main" id="{A30411B7-870E-526A-63C0-7491D265319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45954" y="0"/>
            <a:ext cx="439804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Tree>
    <p:extLst>
      <p:ext uri="{BB962C8B-B14F-4D97-AF65-F5344CB8AC3E}">
        <p14:creationId xmlns:p14="http://schemas.microsoft.com/office/powerpoint/2010/main" val="31609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white_opt3">
    <p:spTree>
      <p:nvGrpSpPr>
        <p:cNvPr id="1" name=""/>
        <p:cNvGrpSpPr/>
        <p:nvPr/>
      </p:nvGrpSpPr>
      <p:grpSpPr>
        <a:xfrm>
          <a:off x="0" y="0"/>
          <a:ext cx="0" cy="0"/>
          <a:chOff x="0" y="0"/>
          <a:chExt cx="0" cy="0"/>
        </a:xfrm>
      </p:grpSpPr>
      <p:pic>
        <p:nvPicPr>
          <p:cNvPr id="6" name="Picture 5" descr="A group of people inside a building&#10;&#10;Description automatically generated with medium confidence">
            <a:extLst>
              <a:ext uri="{FF2B5EF4-FFF2-40B4-BE49-F238E27FC236}">
                <a16:creationId xmlns:a16="http://schemas.microsoft.com/office/drawing/2014/main" id="{58AAB12F-A906-1F06-31DB-042EF31330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5531" y="-1123"/>
            <a:ext cx="4492911" cy="45206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3" name="Picture Placeholder 6">
            <a:extLst>
              <a:ext uri="{FF2B5EF4-FFF2-40B4-BE49-F238E27FC236}">
                <a16:creationId xmlns:a16="http://schemas.microsoft.com/office/drawing/2014/main" id="{90DEBE9C-A3B3-8A25-ACF6-5DE4D57E1A17}"/>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317652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Slide_green_opt3">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2295549-C08F-2833-10A2-22BF12289814}"/>
              </a:ext>
            </a:extLst>
          </p:cNvPr>
          <p:cNvSpPr/>
          <p:nvPr userDrawn="1"/>
        </p:nvSpPr>
        <p:spPr>
          <a:xfrm>
            <a:off x="0" y="289"/>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7" name="Picture 6" descr="A picture containing text, sky, outdoor, green&#10;&#10;Description automatically generated">
            <a:extLst>
              <a:ext uri="{FF2B5EF4-FFF2-40B4-BE49-F238E27FC236}">
                <a16:creationId xmlns:a16="http://schemas.microsoft.com/office/drawing/2014/main" id="{A87E668B-9E4F-B66A-219F-844904B174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8369" y="-1125"/>
            <a:ext cx="4490207" cy="4517954"/>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pic>
        <p:nvPicPr>
          <p:cNvPr id="5" name="Picture 4" descr="Logo&#10;&#10;Description automatically generated">
            <a:extLst>
              <a:ext uri="{FF2B5EF4-FFF2-40B4-BE49-F238E27FC236}">
                <a16:creationId xmlns:a16="http://schemas.microsoft.com/office/drawing/2014/main" id="{56800AB7-3DD6-1390-0D81-070E14CB57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Picture Placeholder 6">
            <a:extLst>
              <a:ext uri="{FF2B5EF4-FFF2-40B4-BE49-F238E27FC236}">
                <a16:creationId xmlns:a16="http://schemas.microsoft.com/office/drawing/2014/main" id="{6A67FF1C-2AE3-AC33-1C9E-A9127729BFE2}"/>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303309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white_opt4_2">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5BAB2048-AC9E-1F4A-D866-B15D7071D3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85146" y="-5523"/>
            <a:ext cx="4257706" cy="5154677"/>
          </a:xfrm>
          <a:prstGeom prst="rect">
            <a:avLst/>
          </a:prstGeom>
        </p:spPr>
      </p:pic>
      <p:pic>
        <p:nvPicPr>
          <p:cNvPr id="9" name="Picture 8">
            <a:extLst>
              <a:ext uri="{FF2B5EF4-FFF2-40B4-BE49-F238E27FC236}">
                <a16:creationId xmlns:a16="http://schemas.microsoft.com/office/drawing/2014/main" id="{849D4D7D-7842-485B-36C3-917F4255A6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12789" y="-5523"/>
            <a:ext cx="2878105" cy="29425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2" name="Picture Placeholder 8">
            <a:extLst>
              <a:ext uri="{FF2B5EF4-FFF2-40B4-BE49-F238E27FC236}">
                <a16:creationId xmlns:a16="http://schemas.microsoft.com/office/drawing/2014/main" id="{5B0E4720-DC61-098C-8125-F7EF583CA320}"/>
              </a:ext>
            </a:extLst>
          </p:cNvPr>
          <p:cNvSpPr>
            <a:spLocks noGrp="1"/>
          </p:cNvSpPr>
          <p:nvPr>
            <p:ph type="pic" sz="quarter" idx="10"/>
          </p:nvPr>
        </p:nvSpPr>
        <p:spPr>
          <a:xfrm>
            <a:off x="5812789"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213564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green_opt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298603-0265-B51E-5AFA-28B77C5D93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80"/>
            <a:ext cx="9152642" cy="5148000"/>
          </a:xfrm>
          <a:prstGeom prst="rect">
            <a:avLst/>
          </a:prstGeom>
        </p:spPr>
      </p:pic>
      <p:pic>
        <p:nvPicPr>
          <p:cNvPr id="5" name="Picture 4" descr="Logo&#10;&#10;Description automatically generated">
            <a:extLst>
              <a:ext uri="{FF2B5EF4-FFF2-40B4-BE49-F238E27FC236}">
                <a16:creationId xmlns:a16="http://schemas.microsoft.com/office/drawing/2014/main" id="{60B11714-66E0-73E7-21D9-A04EC04528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Subtitle 2">
            <a:extLst>
              <a:ext uri="{FF2B5EF4-FFF2-40B4-BE49-F238E27FC236}">
                <a16:creationId xmlns:a16="http://schemas.microsoft.com/office/drawing/2014/main" id="{DDC1EBCA-571F-432C-54DC-A169C3608F9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7" name="Title Placeholder 1">
            <a:extLst>
              <a:ext uri="{FF2B5EF4-FFF2-40B4-BE49-F238E27FC236}">
                <a16:creationId xmlns:a16="http://schemas.microsoft.com/office/drawing/2014/main" id="{7EC8DA54-688C-5EFC-0681-FB90111AA67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pic>
        <p:nvPicPr>
          <p:cNvPr id="3" name="Picture 2" descr="A picture containing sky, building, outdoor, structure&#10;&#10;Description automatically generated">
            <a:extLst>
              <a:ext uri="{FF2B5EF4-FFF2-40B4-BE49-F238E27FC236}">
                <a16:creationId xmlns:a16="http://schemas.microsoft.com/office/drawing/2014/main" id="{DFCDE3D0-BC23-0D56-1107-07EABC2762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12789" y="-5523"/>
            <a:ext cx="2878104" cy="2942574"/>
          </a:xfrm>
          <a:prstGeom prst="rect">
            <a:avLst/>
          </a:prstGeom>
        </p:spPr>
      </p:pic>
      <p:sp>
        <p:nvSpPr>
          <p:cNvPr id="4" name="Picture Placeholder 8">
            <a:extLst>
              <a:ext uri="{FF2B5EF4-FFF2-40B4-BE49-F238E27FC236}">
                <a16:creationId xmlns:a16="http://schemas.microsoft.com/office/drawing/2014/main" id="{4F0807F8-6F11-2AD6-E61F-AAF048058D2F}"/>
              </a:ext>
            </a:extLst>
          </p:cNvPr>
          <p:cNvSpPr>
            <a:spLocks noGrp="1"/>
          </p:cNvSpPr>
          <p:nvPr>
            <p:ph type="pic" sz="quarter" idx="10"/>
          </p:nvPr>
        </p:nvSpPr>
        <p:spPr>
          <a:xfrm>
            <a:off x="5812789"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tx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294885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white_opt5_1">
    <p:spTree>
      <p:nvGrpSpPr>
        <p:cNvPr id="1" name=""/>
        <p:cNvGrpSpPr/>
        <p:nvPr/>
      </p:nvGrpSpPr>
      <p:grpSpPr>
        <a:xfrm>
          <a:off x="0" y="0"/>
          <a:ext cx="0" cy="0"/>
          <a:chOff x="0" y="0"/>
          <a:chExt cx="0" cy="0"/>
        </a:xfrm>
      </p:grpSpPr>
      <p:pic>
        <p:nvPicPr>
          <p:cNvPr id="3" name="Picture 2" descr="People walking in front of a building&#10;&#10;Description automatically generated with low confidence">
            <a:extLst>
              <a:ext uri="{FF2B5EF4-FFF2-40B4-BE49-F238E27FC236}">
                <a16:creationId xmlns:a16="http://schemas.microsoft.com/office/drawing/2014/main" id="{D825D899-3701-A821-CF70-373ED20C7D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59552" y="0"/>
            <a:ext cx="3584448" cy="5143500"/>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2" name="object 3">
            <a:extLst>
              <a:ext uri="{FF2B5EF4-FFF2-40B4-BE49-F238E27FC236}">
                <a16:creationId xmlns:a16="http://schemas.microsoft.com/office/drawing/2014/main" id="{89B06EA9-5726-1883-D30F-BFF95D19A571}"/>
              </a:ext>
            </a:extLst>
          </p:cNvPr>
          <p:cNvSpPr/>
          <p:nvPr userDrawn="1"/>
        </p:nvSpPr>
        <p:spPr>
          <a:xfrm>
            <a:off x="5399047"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3" name="Title Placeholder 1">
            <a:extLst>
              <a:ext uri="{FF2B5EF4-FFF2-40B4-BE49-F238E27FC236}">
                <a16:creationId xmlns:a16="http://schemas.microsoft.com/office/drawing/2014/main" id="{4E998EA2-4145-3937-3457-AE70AAE0E5A7}"/>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4" name="Subtitle 2">
            <a:extLst>
              <a:ext uri="{FF2B5EF4-FFF2-40B4-BE49-F238E27FC236}">
                <a16:creationId xmlns:a16="http://schemas.microsoft.com/office/drawing/2014/main" id="{83D9B738-0A38-3F95-E441-05394665AD5D}"/>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9" name="Picture Placeholder 12">
            <a:extLst>
              <a:ext uri="{FF2B5EF4-FFF2-40B4-BE49-F238E27FC236}">
                <a16:creationId xmlns:a16="http://schemas.microsoft.com/office/drawing/2014/main" id="{3D93502A-F937-F227-B1D6-80A95B70856E}"/>
              </a:ext>
            </a:extLst>
          </p:cNvPr>
          <p:cNvSpPr>
            <a:spLocks noGrp="1"/>
          </p:cNvSpPr>
          <p:nvPr>
            <p:ph type="pic" sz="quarter" idx="10"/>
          </p:nvPr>
        </p:nvSpPr>
        <p:spPr>
          <a:xfrm>
            <a:off x="5554547" y="0"/>
            <a:ext cx="3589452"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625395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4D371A-D2D5-4200-2DCE-D7D59B366953}"/>
              </a:ext>
            </a:extLst>
          </p:cNvPr>
          <p:cNvSpPr>
            <a:spLocks noGrp="1"/>
          </p:cNvSpPr>
          <p:nvPr>
            <p:ph type="title"/>
          </p:nvPr>
        </p:nvSpPr>
        <p:spPr>
          <a:xfrm>
            <a:off x="628903" y="273637"/>
            <a:ext cx="7886195" cy="994188"/>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4288139380"/>
      </p:ext>
    </p:extLst>
  </p:cSld>
  <p:clrMap bg1="lt1" tx1="dk1" bg2="lt2" tx2="dk2" accent1="accent1" accent2="accent2" accent3="accent3" accent4="accent4" accent5="accent5" accent6="accent6" hlink="hlink" folHlink="folHlink"/>
  <p:sldLayoutIdLst>
    <p:sldLayoutId id="2147483722" r:id="rId1"/>
    <p:sldLayoutId id="2147483721" r:id="rId2"/>
    <p:sldLayoutId id="2147483661" r:id="rId3"/>
    <p:sldLayoutId id="2147483698" r:id="rId4"/>
    <p:sldLayoutId id="2147483716" r:id="rId5"/>
    <p:sldLayoutId id="2147483867" r:id="rId6"/>
    <p:sldLayoutId id="2147483785" r:id="rId7"/>
    <p:sldLayoutId id="2147483793" r:id="rId8"/>
    <p:sldLayoutId id="2147483730" r:id="rId9"/>
    <p:sldLayoutId id="2147483699" r:id="rId10"/>
    <p:sldLayoutId id="2147483804" r:id="rId11"/>
    <p:sldLayoutId id="2147483830" r:id="rId12"/>
    <p:sldLayoutId id="2147483823" r:id="rId13"/>
    <p:sldLayoutId id="2147483853" r:id="rId14"/>
    <p:sldLayoutId id="2147483690" r:id="rId15"/>
    <p:sldLayoutId id="2147483673" r:id="rId16"/>
    <p:sldLayoutId id="2147483840" r:id="rId17"/>
    <p:sldLayoutId id="2147483720" r:id="rId18"/>
    <p:sldLayoutId id="2147483667" r:id="rId19"/>
    <p:sldLayoutId id="2147483664" r:id="rId20"/>
    <p:sldLayoutId id="2147483862" r:id="rId21"/>
    <p:sldLayoutId id="2147483864" r:id="rId22"/>
    <p:sldLayoutId id="2147483674" r:id="rId23"/>
    <p:sldLayoutId id="2147483676" r:id="rId24"/>
    <p:sldLayoutId id="2147483675" r:id="rId25"/>
    <p:sldLayoutId id="2147483662" r:id="rId26"/>
    <p:sldLayoutId id="2147483678" r:id="rId27"/>
    <p:sldLayoutId id="2147483687" r:id="rId28"/>
    <p:sldLayoutId id="2147483689" r:id="rId29"/>
    <p:sldLayoutId id="2147483700" r:id="rId30"/>
    <p:sldLayoutId id="2147483701" r:id="rId31"/>
    <p:sldLayoutId id="2147483702" r:id="rId32"/>
    <p:sldLayoutId id="2147483680" r:id="rId33"/>
    <p:sldLayoutId id="2147483719" r:id="rId34"/>
    <p:sldLayoutId id="2147483682" r:id="rId35"/>
  </p:sldLayoutIdLst>
  <p:txStyles>
    <p:titleStyle>
      <a:lvl1pPr algn="l" defTabSz="415869" rtl="0" eaLnBrk="1" latinLnBrk="0" hangingPunct="1">
        <a:lnSpc>
          <a:spcPct val="90000"/>
        </a:lnSpc>
        <a:spcBef>
          <a:spcPct val="0"/>
        </a:spcBef>
        <a:buNone/>
        <a:defRPr sz="2001" b="0" i="0" kern="1200">
          <a:solidFill>
            <a:srgbClr val="003C3B"/>
          </a:solidFill>
          <a:latin typeface="Outfit" pitchFamily="2" charset="0"/>
          <a:ea typeface="+mj-ea"/>
          <a:cs typeface="+mj-cs"/>
        </a:defRPr>
      </a:lvl1pPr>
    </p:titleStyle>
    <p:bodyStyle>
      <a:lvl1pPr marL="103967" indent="-103967" algn="l" defTabSz="415869" rtl="0" eaLnBrk="1" latinLnBrk="0" hangingPunct="1">
        <a:lnSpc>
          <a:spcPct val="90000"/>
        </a:lnSpc>
        <a:spcBef>
          <a:spcPts val="455"/>
        </a:spcBef>
        <a:buFont typeface="Arial" panose="020B0604020202020204" pitchFamily="34" charset="0"/>
        <a:buChar char="•"/>
        <a:defRPr sz="1273" kern="1200">
          <a:solidFill>
            <a:schemeClr val="tx1"/>
          </a:solidFill>
          <a:latin typeface="+mn-lt"/>
          <a:ea typeface="+mn-ea"/>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092" kern="1200">
          <a:solidFill>
            <a:schemeClr val="tx1"/>
          </a:solidFill>
          <a:latin typeface="+mn-lt"/>
          <a:ea typeface="+mn-ea"/>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910" kern="1200">
          <a:solidFill>
            <a:schemeClr val="tx1"/>
          </a:solidFill>
          <a:latin typeface="+mn-lt"/>
          <a:ea typeface="+mn-ea"/>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p:bodyStyle>
    <p:other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3F8745-8A73-57FD-5405-02C168233CBD}"/>
              </a:ext>
            </a:extLst>
          </p:cNvPr>
          <p:cNvSpPr>
            <a:spLocks noGrp="1"/>
          </p:cNvSpPr>
          <p:nvPr>
            <p:ph type="title"/>
          </p:nvPr>
        </p:nvSpPr>
        <p:spPr/>
        <p:txBody>
          <a:bodyPr/>
          <a:lstStyle/>
          <a:p>
            <a:r>
              <a:rPr lang="en-GB" sz="4000">
                <a:latin typeface="Outfit"/>
                <a:cs typeface="Outfit"/>
              </a:rPr>
              <a:t>Changes in 2024 – 2025 </a:t>
            </a:r>
            <a:endParaRPr lang="en-GB"/>
          </a:p>
        </p:txBody>
      </p:sp>
      <p:sp>
        <p:nvSpPr>
          <p:cNvPr id="4" name="Picture Placeholder 3">
            <a:extLst>
              <a:ext uri="{FF2B5EF4-FFF2-40B4-BE49-F238E27FC236}">
                <a16:creationId xmlns:a16="http://schemas.microsoft.com/office/drawing/2014/main" id="{FC30443C-026A-A485-8A93-D4D540A217B5}"/>
              </a:ext>
            </a:extLst>
          </p:cNvPr>
          <p:cNvSpPr>
            <a:spLocks noGrp="1"/>
          </p:cNvSpPr>
          <p:nvPr>
            <p:ph type="pic" sz="quarter" idx="10"/>
          </p:nvPr>
        </p:nvSpPr>
        <p:spPr/>
        <p:txBody>
          <a:bodyPr/>
          <a:lstStyle/>
          <a:p>
            <a:endParaRPr lang="en-GB"/>
          </a:p>
        </p:txBody>
      </p:sp>
    </p:spTree>
    <p:extLst>
      <p:ext uri="{BB962C8B-B14F-4D97-AF65-F5344CB8AC3E}">
        <p14:creationId xmlns:p14="http://schemas.microsoft.com/office/powerpoint/2010/main" val="76128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3F8745-8A73-57FD-5405-02C168233CBD}"/>
              </a:ext>
            </a:extLst>
          </p:cNvPr>
          <p:cNvSpPr>
            <a:spLocks noGrp="1"/>
          </p:cNvSpPr>
          <p:nvPr>
            <p:ph type="title"/>
          </p:nvPr>
        </p:nvSpPr>
        <p:spPr>
          <a:xfrm>
            <a:off x="406491" y="1527520"/>
            <a:ext cx="3437456" cy="2875467"/>
          </a:xfrm>
        </p:spPr>
        <p:txBody>
          <a:bodyPr/>
          <a:lstStyle/>
          <a:p>
            <a:r>
              <a:rPr lang="en-GB" sz="4000" dirty="0">
                <a:latin typeface="Outfit"/>
                <a:cs typeface="Outfit"/>
              </a:rPr>
              <a:t>University of Exeter Mentoring Curriculum from 24/25 </a:t>
            </a:r>
            <a:endParaRPr lang="en-GB" dirty="0"/>
          </a:p>
        </p:txBody>
      </p:sp>
      <p:sp>
        <p:nvSpPr>
          <p:cNvPr id="4" name="Picture Placeholder 3">
            <a:extLst>
              <a:ext uri="{FF2B5EF4-FFF2-40B4-BE49-F238E27FC236}">
                <a16:creationId xmlns:a16="http://schemas.microsoft.com/office/drawing/2014/main" id="{FC30443C-026A-A485-8A93-D4D540A217B5}"/>
              </a:ext>
            </a:extLst>
          </p:cNvPr>
          <p:cNvSpPr>
            <a:spLocks noGrp="1"/>
          </p:cNvSpPr>
          <p:nvPr>
            <p:ph type="pic" sz="quarter" idx="10"/>
          </p:nvPr>
        </p:nvSpPr>
        <p:spPr/>
        <p:txBody>
          <a:bodyPr/>
          <a:lstStyle/>
          <a:p>
            <a:endParaRPr lang="en-GB"/>
          </a:p>
        </p:txBody>
      </p:sp>
    </p:spTree>
    <p:extLst>
      <p:ext uri="{BB962C8B-B14F-4D97-AF65-F5344CB8AC3E}">
        <p14:creationId xmlns:p14="http://schemas.microsoft.com/office/powerpoint/2010/main" val="393999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A36A43-0BB0-52B7-42F0-52D70F87684D}"/>
              </a:ext>
            </a:extLst>
          </p:cNvPr>
          <p:cNvSpPr>
            <a:spLocks noGrp="1"/>
          </p:cNvSpPr>
          <p:nvPr>
            <p:ph idx="1"/>
          </p:nvPr>
        </p:nvSpPr>
        <p:spPr>
          <a:xfrm>
            <a:off x="1399096" y="934585"/>
            <a:ext cx="6169313" cy="3384717"/>
          </a:xfrm>
        </p:spPr>
        <p:txBody>
          <a:bodyPr lIns="68580" tIns="34290" rIns="68580" bIns="34290" anchor="t"/>
          <a:lstStyle/>
          <a:p>
            <a:pPr marL="0" indent="0">
              <a:buNone/>
            </a:pPr>
            <a:r>
              <a:rPr lang="en-US" sz="1400" b="1" dirty="0" err="1">
                <a:latin typeface="Outfit"/>
                <a:cs typeface="Outfit"/>
              </a:rPr>
              <a:t>DfE</a:t>
            </a:r>
            <a:r>
              <a:rPr lang="en-US" sz="1400" b="1" dirty="0">
                <a:latin typeface="Outfit"/>
                <a:cs typeface="Outfit"/>
              </a:rPr>
              <a:t> ITT Criteria requirement is for all mentors to complete initial 20 hours of training and have 6 hours of refresher training each year</a:t>
            </a:r>
          </a:p>
          <a:p>
            <a:pPr marL="0" indent="0">
              <a:buNone/>
            </a:pPr>
            <a:endParaRPr lang="en-US" sz="1425" b="1" dirty="0">
              <a:latin typeface="Outfit"/>
              <a:cs typeface="Outfit"/>
            </a:endParaRPr>
          </a:p>
          <a:p>
            <a:pPr marL="103505" indent="-103505"/>
            <a:r>
              <a:rPr lang="en-US" sz="1400" dirty="0">
                <a:latin typeface="Outfit"/>
                <a:cs typeface="Outfit"/>
              </a:rPr>
              <a:t>Funding will be claimed directly from </a:t>
            </a:r>
            <a:r>
              <a:rPr lang="en-US" sz="1400" dirty="0" err="1">
                <a:latin typeface="Outfit"/>
                <a:cs typeface="Outfit"/>
              </a:rPr>
              <a:t>DfE</a:t>
            </a:r>
            <a:r>
              <a:rPr lang="en-US" sz="1400" dirty="0">
                <a:latin typeface="Outfit"/>
                <a:cs typeface="Outfit"/>
              </a:rPr>
              <a:t> for 24/25 at a rate of £43.80 per hour (20 hours = £876 per Mentor)</a:t>
            </a:r>
          </a:p>
          <a:p>
            <a:pPr marL="103505" indent="-103505"/>
            <a:r>
              <a:rPr lang="en-US" sz="1400" dirty="0">
                <a:latin typeface="Outfit"/>
                <a:cs typeface="Outfit"/>
              </a:rPr>
              <a:t>Can mix training from different providers and claim any additional hours for provider specific aspects of training</a:t>
            </a:r>
          </a:p>
          <a:p>
            <a:pPr marL="103505" indent="-103505"/>
            <a:endParaRPr lang="en-US" sz="1425" dirty="0">
              <a:latin typeface="Outfit"/>
              <a:cs typeface="Outfit"/>
            </a:endParaRPr>
          </a:p>
          <a:p>
            <a:pPr marL="103505" indent="-103505"/>
            <a:r>
              <a:rPr lang="en-US" sz="1400" dirty="0">
                <a:latin typeface="Outfit"/>
                <a:cs typeface="Outfit"/>
              </a:rPr>
              <a:t>To claim from </a:t>
            </a:r>
            <a:r>
              <a:rPr lang="en-US" sz="1400" dirty="0" err="1">
                <a:latin typeface="Outfit"/>
                <a:cs typeface="Outfit"/>
              </a:rPr>
              <a:t>DfE</a:t>
            </a:r>
            <a:r>
              <a:rPr lang="en-US" sz="1400" dirty="0">
                <a:latin typeface="Outfit"/>
                <a:cs typeface="Outfit"/>
              </a:rPr>
              <a:t> schools require:</a:t>
            </a:r>
            <a:endParaRPr lang="en-US" sz="1400" dirty="0">
              <a:cs typeface="Outfit" pitchFamily="2" charset="0"/>
            </a:endParaRPr>
          </a:p>
          <a:p>
            <a:pPr marL="311150" lvl="1" indent="-103505">
              <a:buFont typeface="Courier New" panose="020B0604020202020204" pitchFamily="34" charset="0"/>
              <a:buChar char="o"/>
            </a:pPr>
            <a:r>
              <a:rPr lang="en-US" sz="1400" dirty="0">
                <a:latin typeface="Outfit"/>
                <a:cs typeface="Outfit"/>
              </a:rPr>
              <a:t> Confirmation of mentoring hours completed – Exeter will provide certificates for each aspect of Mentor training curriculum </a:t>
            </a:r>
            <a:endParaRPr lang="en-US" sz="1400" dirty="0">
              <a:cs typeface="Outfit" pitchFamily="2" charset="0"/>
            </a:endParaRPr>
          </a:p>
          <a:p>
            <a:pPr marL="311150" lvl="1" indent="-103505">
              <a:buFont typeface="Courier New" panose="020B0604020202020204" pitchFamily="34" charset="0"/>
              <a:buChar char="o"/>
            </a:pPr>
            <a:r>
              <a:rPr lang="en-US" sz="1400" dirty="0">
                <a:latin typeface="Outfit"/>
                <a:cs typeface="Outfit"/>
              </a:rPr>
              <a:t> Confirmation that a trainee was allocated to the specific Mentor when training started – Exeter will provide written confirmation</a:t>
            </a:r>
          </a:p>
          <a:p>
            <a:pPr marL="207645" lvl="1" indent="0">
              <a:buNone/>
            </a:pPr>
            <a:endParaRPr lang="en-US" sz="1425" dirty="0">
              <a:latin typeface="Outfit"/>
              <a:cs typeface="Outfit"/>
            </a:endParaRPr>
          </a:p>
        </p:txBody>
      </p:sp>
      <p:sp>
        <p:nvSpPr>
          <p:cNvPr id="3" name="Title 2">
            <a:extLst>
              <a:ext uri="{FF2B5EF4-FFF2-40B4-BE49-F238E27FC236}">
                <a16:creationId xmlns:a16="http://schemas.microsoft.com/office/drawing/2014/main" id="{F12EBE31-74E2-B5BF-5B7B-833B70ECADAF}"/>
              </a:ext>
            </a:extLst>
          </p:cNvPr>
          <p:cNvSpPr>
            <a:spLocks noGrp="1"/>
          </p:cNvSpPr>
          <p:nvPr>
            <p:ph type="title"/>
          </p:nvPr>
        </p:nvSpPr>
        <p:spPr/>
        <p:txBody>
          <a:bodyPr/>
          <a:lstStyle/>
          <a:p>
            <a:r>
              <a:rPr lang="en-US" sz="3000">
                <a:latin typeface="Outfit"/>
                <a:cs typeface="Outfit"/>
              </a:rPr>
              <a:t>Mentor training</a:t>
            </a:r>
            <a:endParaRPr lang="en-US"/>
          </a:p>
        </p:txBody>
      </p:sp>
    </p:spTree>
    <p:extLst>
      <p:ext uri="{BB962C8B-B14F-4D97-AF65-F5344CB8AC3E}">
        <p14:creationId xmlns:p14="http://schemas.microsoft.com/office/powerpoint/2010/main" val="398271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88668B-851A-4200-9472-E24066F1E2AE}"/>
              </a:ext>
            </a:extLst>
          </p:cNvPr>
          <p:cNvSpPr>
            <a:spLocks noGrp="1"/>
          </p:cNvSpPr>
          <p:nvPr>
            <p:ph idx="1"/>
          </p:nvPr>
        </p:nvSpPr>
        <p:spPr>
          <a:xfrm>
            <a:off x="1590590" y="1059693"/>
            <a:ext cx="6196591" cy="3657059"/>
          </a:xfrm>
        </p:spPr>
        <p:txBody>
          <a:bodyPr lIns="68580" tIns="34290" rIns="68580" bIns="34290" anchor="t"/>
          <a:lstStyle/>
          <a:p>
            <a:pPr marL="207645" lvl="1" indent="0">
              <a:buNone/>
            </a:pPr>
            <a:endParaRPr lang="en-US" sz="1600" b="1" dirty="0">
              <a:latin typeface="Outfit"/>
              <a:cs typeface="Outfit"/>
            </a:endParaRPr>
          </a:p>
          <a:p>
            <a:pPr marL="207645" lvl="1" indent="0">
              <a:buNone/>
            </a:pPr>
            <a:r>
              <a:rPr lang="en-US" sz="1600" b="1" dirty="0">
                <a:latin typeface="Outfit"/>
                <a:cs typeface="Outfit"/>
              </a:rPr>
              <a:t>20 hours equivalent training in 3 units:</a:t>
            </a:r>
          </a:p>
          <a:p>
            <a:pPr marL="207645" lvl="1" indent="0">
              <a:buNone/>
            </a:pPr>
            <a:endParaRPr lang="en-US" sz="1400" b="1" dirty="0">
              <a:latin typeface="Outfit"/>
              <a:cs typeface="Outfit"/>
            </a:endParaRPr>
          </a:p>
          <a:p>
            <a:pPr marL="207645" lvl="1" indent="0">
              <a:buNone/>
            </a:pPr>
            <a:r>
              <a:rPr lang="en-US" sz="1600" b="1" dirty="0">
                <a:latin typeface="Outfit"/>
                <a:cs typeface="Outfit"/>
              </a:rPr>
              <a:t>UNIT 1 - </a:t>
            </a:r>
            <a:r>
              <a:rPr lang="en-US" sz="1600" dirty="0">
                <a:latin typeface="Outfit"/>
                <a:cs typeface="Outfit"/>
              </a:rPr>
              <a:t>General Mentoring Development (10 hours equivalent)</a:t>
            </a:r>
            <a:endParaRPr lang="en-US" sz="1600" dirty="0"/>
          </a:p>
          <a:p>
            <a:pPr marL="207645" lvl="1" indent="0">
              <a:buNone/>
            </a:pPr>
            <a:endParaRPr lang="en-US" sz="1600" b="1" dirty="0">
              <a:latin typeface="Outfit"/>
              <a:cs typeface="Outfit"/>
            </a:endParaRPr>
          </a:p>
          <a:p>
            <a:pPr marL="207645" lvl="1" indent="0">
              <a:buNone/>
            </a:pPr>
            <a:r>
              <a:rPr lang="en-US" sz="1600" b="1" dirty="0">
                <a:latin typeface="Outfit"/>
                <a:cs typeface="Outfit"/>
              </a:rPr>
              <a:t>UNIT 2 – </a:t>
            </a:r>
            <a:r>
              <a:rPr lang="en-US" sz="1600" dirty="0">
                <a:latin typeface="Outfit"/>
                <a:cs typeface="Outfit"/>
              </a:rPr>
              <a:t>Mentoring in the Exeter Model (5 hours equivalent)</a:t>
            </a:r>
            <a:endParaRPr lang="en-US" sz="1400" dirty="0"/>
          </a:p>
          <a:p>
            <a:pPr marL="207645" lvl="1" indent="0">
              <a:buNone/>
            </a:pPr>
            <a:endParaRPr lang="en-US" sz="1600" b="1" dirty="0">
              <a:latin typeface="Outfit"/>
              <a:cs typeface="Outfit"/>
            </a:endParaRPr>
          </a:p>
          <a:p>
            <a:pPr marL="207645" lvl="1" indent="0">
              <a:buNone/>
            </a:pPr>
            <a:r>
              <a:rPr lang="en-US" sz="1600" b="1" dirty="0">
                <a:latin typeface="Outfit"/>
                <a:cs typeface="Outfit"/>
              </a:rPr>
              <a:t>UNIT 3 – </a:t>
            </a:r>
            <a:r>
              <a:rPr lang="en-US" sz="1600" dirty="0">
                <a:latin typeface="Outfit"/>
                <a:cs typeface="Outfit"/>
              </a:rPr>
              <a:t>Mentoring Development through Communities of Practice (5 hours equivalent annually)</a:t>
            </a:r>
            <a:endParaRPr lang="en-US" sz="1400" dirty="0">
              <a:cs typeface="Outfit" pitchFamily="2" charset="0"/>
            </a:endParaRPr>
          </a:p>
          <a:p>
            <a:pPr marL="207645" lvl="1" indent="0">
              <a:buNone/>
            </a:pPr>
            <a:endParaRPr lang="en-US" sz="1425" dirty="0">
              <a:latin typeface="Outfit"/>
              <a:cs typeface="Outfit"/>
            </a:endParaRPr>
          </a:p>
          <a:p>
            <a:pPr marL="311150" lvl="1" indent="-103505">
              <a:buFont typeface="Calibri" panose="020B0604020202020204" pitchFamily="34" charset="0"/>
              <a:buChar char="-"/>
            </a:pPr>
            <a:endParaRPr lang="en-US" sz="1425" dirty="0">
              <a:cs typeface="Outfit"/>
            </a:endParaRPr>
          </a:p>
          <a:p>
            <a:pPr marL="207645" lvl="1" indent="0">
              <a:buNone/>
            </a:pPr>
            <a:r>
              <a:rPr lang="en-GB" sz="1800" b="1" dirty="0">
                <a:cs typeface="Outfit"/>
              </a:rPr>
              <a:t>Year 2 onwards is 6 hours a year</a:t>
            </a:r>
          </a:p>
          <a:p>
            <a:pPr marL="493395" lvl="1" indent="-285750">
              <a:buFontTx/>
              <a:buChar char="-"/>
            </a:pPr>
            <a:r>
              <a:rPr lang="en-GB" sz="1800" dirty="0">
                <a:cs typeface="Outfit"/>
              </a:rPr>
              <a:t>1 hour of unit 1 refresher</a:t>
            </a:r>
          </a:p>
          <a:p>
            <a:pPr marL="493395" lvl="1" indent="-285750">
              <a:buFontTx/>
              <a:buChar char="-"/>
            </a:pPr>
            <a:r>
              <a:rPr lang="en-GB" sz="1800" dirty="0">
                <a:cs typeface="Outfit"/>
              </a:rPr>
              <a:t>5 hours of unit 3 annually</a:t>
            </a:r>
          </a:p>
          <a:p>
            <a:pPr marL="311150" lvl="1" indent="-103505">
              <a:buFont typeface="Calibri" panose="020B0604020202020204" pitchFamily="34" charset="0"/>
              <a:buChar char="-"/>
            </a:pPr>
            <a:endParaRPr lang="en-GB" sz="1800" b="1" dirty="0">
              <a:cs typeface="Outfit"/>
            </a:endParaRPr>
          </a:p>
          <a:p>
            <a:pPr marL="103505" indent="-103505"/>
            <a:endParaRPr lang="en-GB" sz="1425" dirty="0">
              <a:cs typeface="Outfit"/>
            </a:endParaRPr>
          </a:p>
        </p:txBody>
      </p:sp>
      <p:sp>
        <p:nvSpPr>
          <p:cNvPr id="3" name="Title 2">
            <a:extLst>
              <a:ext uri="{FF2B5EF4-FFF2-40B4-BE49-F238E27FC236}">
                <a16:creationId xmlns:a16="http://schemas.microsoft.com/office/drawing/2014/main" id="{73F78920-8BDA-2079-145B-C7A6076706AA}"/>
              </a:ext>
            </a:extLst>
          </p:cNvPr>
          <p:cNvSpPr>
            <a:spLocks noGrp="1"/>
          </p:cNvSpPr>
          <p:nvPr>
            <p:ph type="title"/>
          </p:nvPr>
        </p:nvSpPr>
        <p:spPr>
          <a:xfrm>
            <a:off x="1468308" y="470470"/>
            <a:ext cx="6618282" cy="591273"/>
          </a:xfrm>
        </p:spPr>
        <p:txBody>
          <a:bodyPr/>
          <a:lstStyle/>
          <a:p>
            <a:r>
              <a:rPr lang="en-GB" sz="1800" b="1" dirty="0">
                <a:latin typeface="Outfit"/>
                <a:cs typeface="Outfit"/>
              </a:rPr>
              <a:t>Exeter Mentoring Curriculum Initial training  (20 hours over a one year period)</a:t>
            </a:r>
            <a:endParaRPr lang="en-GB" sz="1800" b="1" dirty="0">
              <a:cs typeface="Outfit"/>
            </a:endParaRPr>
          </a:p>
        </p:txBody>
      </p:sp>
    </p:spTree>
    <p:extLst>
      <p:ext uri="{BB962C8B-B14F-4D97-AF65-F5344CB8AC3E}">
        <p14:creationId xmlns:p14="http://schemas.microsoft.com/office/powerpoint/2010/main" val="18528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88668B-851A-4200-9472-E24066F1E2AE}"/>
              </a:ext>
            </a:extLst>
          </p:cNvPr>
          <p:cNvSpPr>
            <a:spLocks noGrp="1"/>
          </p:cNvSpPr>
          <p:nvPr>
            <p:ph idx="1"/>
          </p:nvPr>
        </p:nvSpPr>
        <p:spPr>
          <a:xfrm>
            <a:off x="1443633" y="806600"/>
            <a:ext cx="6215255" cy="3516473"/>
          </a:xfrm>
        </p:spPr>
        <p:txBody>
          <a:bodyPr lIns="68580" tIns="34290" rIns="68580" bIns="34290" anchor="t"/>
          <a:lstStyle/>
          <a:p>
            <a:pPr marL="207645" lvl="1" indent="0">
              <a:buNone/>
            </a:pPr>
            <a:endParaRPr lang="en-US" sz="1400" b="1">
              <a:latin typeface="Outfit"/>
              <a:cs typeface="Outfit"/>
            </a:endParaRPr>
          </a:p>
          <a:p>
            <a:pPr marL="207645" lvl="1" indent="0">
              <a:buNone/>
            </a:pPr>
            <a:r>
              <a:rPr lang="en-US" sz="1400" b="1">
                <a:latin typeface="Outfit"/>
                <a:cs typeface="Outfit"/>
              </a:rPr>
              <a:t>UNIT 1 - General Mentoring Development (10 hours equivalent)</a:t>
            </a:r>
            <a:endParaRPr lang="en-US"/>
          </a:p>
          <a:p>
            <a:pPr marL="207645" lvl="1" indent="0">
              <a:buNone/>
            </a:pPr>
            <a:endParaRPr lang="en-US" sz="1400">
              <a:latin typeface="Outfit"/>
              <a:cs typeface="Outfit"/>
            </a:endParaRPr>
          </a:p>
          <a:p>
            <a:pPr marL="207645" lvl="1" indent="0">
              <a:buNone/>
            </a:pPr>
            <a:endParaRPr lang="en-US" sz="1400">
              <a:latin typeface="Outfit"/>
              <a:cs typeface="Outfit"/>
            </a:endParaRPr>
          </a:p>
          <a:p>
            <a:pPr marL="493395" lvl="1" indent="-285750">
              <a:buFont typeface="Calibri" panose="020B0604020202020204" pitchFamily="34" charset="0"/>
              <a:buChar char="-"/>
            </a:pPr>
            <a:r>
              <a:rPr lang="en-US" sz="1400">
                <a:latin typeface="Outfit"/>
                <a:cs typeface="Outfit"/>
              </a:rPr>
              <a:t>Prior-accreditation </a:t>
            </a:r>
          </a:p>
          <a:p>
            <a:pPr marL="207645" lvl="1" indent="0">
              <a:buNone/>
            </a:pPr>
            <a:endParaRPr lang="en-US" sz="1400">
              <a:latin typeface="Outfit"/>
              <a:cs typeface="Outfit"/>
            </a:endParaRPr>
          </a:p>
          <a:p>
            <a:pPr marL="207645" lvl="1" indent="0">
              <a:buNone/>
            </a:pPr>
            <a:r>
              <a:rPr lang="en-US" sz="1400">
                <a:latin typeface="Outfit"/>
                <a:cs typeface="Outfit"/>
              </a:rPr>
              <a:t>Or </a:t>
            </a:r>
          </a:p>
          <a:p>
            <a:pPr marL="207645" lvl="1" indent="0">
              <a:buNone/>
            </a:pPr>
            <a:endParaRPr lang="en-US" sz="1400">
              <a:latin typeface="Outfit"/>
              <a:cs typeface="Outfit"/>
            </a:endParaRPr>
          </a:p>
          <a:p>
            <a:pPr marL="493395" lvl="1" indent="-285750">
              <a:buFont typeface="Calibri" panose="020B0604020202020204" pitchFamily="34" charset="0"/>
              <a:buChar char="-"/>
            </a:pPr>
            <a:r>
              <a:rPr lang="en-US" sz="1400">
                <a:latin typeface="Outfit"/>
                <a:cs typeface="Outfit"/>
              </a:rPr>
              <a:t>10 hours of online NASBTT package to allow Mentor self-assessment and flexibility to choose mentoring units appropriate for individual development</a:t>
            </a:r>
            <a:endParaRPr lang="en-US" sz="1400">
              <a:cs typeface="Outfit"/>
            </a:endParaRPr>
          </a:p>
          <a:p>
            <a:pPr marL="207645" lvl="1" indent="0">
              <a:buNone/>
            </a:pPr>
            <a:endParaRPr lang="en-US" sz="1425">
              <a:latin typeface="Outfit"/>
              <a:cs typeface="Outfit"/>
            </a:endParaRPr>
          </a:p>
          <a:p>
            <a:pPr marL="311150" lvl="1" indent="-103505">
              <a:buFont typeface="Calibri" panose="020B0604020202020204" pitchFamily="34" charset="0"/>
              <a:buChar char="-"/>
            </a:pPr>
            <a:endParaRPr lang="en-US" sz="1400">
              <a:latin typeface="Outfit"/>
              <a:cs typeface="Outfit"/>
            </a:endParaRPr>
          </a:p>
          <a:p>
            <a:pPr marL="311150" lvl="1" indent="-103505">
              <a:buFont typeface="Calibri" panose="020B0604020202020204" pitchFamily="34" charset="0"/>
              <a:buChar char="-"/>
            </a:pPr>
            <a:endParaRPr lang="en-US" sz="1425">
              <a:cs typeface="Outfit"/>
            </a:endParaRPr>
          </a:p>
          <a:p>
            <a:pPr marL="207645" lvl="1" indent="0">
              <a:buNone/>
            </a:pPr>
            <a:endParaRPr lang="en-GB" sz="1800" b="1">
              <a:cs typeface="Outfit"/>
            </a:endParaRPr>
          </a:p>
          <a:p>
            <a:pPr marL="311150" lvl="1" indent="-103505">
              <a:buFont typeface="Calibri" panose="020B0604020202020204" pitchFamily="34" charset="0"/>
              <a:buChar char="-"/>
            </a:pPr>
            <a:endParaRPr lang="en-GB" sz="1800" b="1">
              <a:cs typeface="Outfit"/>
            </a:endParaRPr>
          </a:p>
          <a:p>
            <a:pPr marL="103505" indent="-103505"/>
            <a:endParaRPr lang="en-GB" sz="1425">
              <a:cs typeface="Outfit"/>
            </a:endParaRPr>
          </a:p>
        </p:txBody>
      </p:sp>
    </p:spTree>
    <p:extLst>
      <p:ext uri="{BB962C8B-B14F-4D97-AF65-F5344CB8AC3E}">
        <p14:creationId xmlns:p14="http://schemas.microsoft.com/office/powerpoint/2010/main" val="3906247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88668B-851A-4200-9472-E24066F1E2AE}"/>
              </a:ext>
            </a:extLst>
          </p:cNvPr>
          <p:cNvSpPr>
            <a:spLocks noGrp="1"/>
          </p:cNvSpPr>
          <p:nvPr>
            <p:ph idx="1"/>
          </p:nvPr>
        </p:nvSpPr>
        <p:spPr>
          <a:xfrm>
            <a:off x="1443633" y="806600"/>
            <a:ext cx="6215255" cy="3516473"/>
          </a:xfrm>
        </p:spPr>
        <p:txBody>
          <a:bodyPr lIns="68580" tIns="34290" rIns="68580" bIns="34290" anchor="t"/>
          <a:lstStyle/>
          <a:p>
            <a:pPr marL="207645" lvl="1" indent="0">
              <a:buNone/>
            </a:pPr>
            <a:endParaRPr lang="en-US" sz="1400" b="1" dirty="0">
              <a:latin typeface="Outfit"/>
              <a:cs typeface="Outfit"/>
            </a:endParaRPr>
          </a:p>
          <a:p>
            <a:pPr marL="207645" lvl="1" indent="0">
              <a:buNone/>
            </a:pPr>
            <a:r>
              <a:rPr lang="en-US" sz="1400" b="1" dirty="0">
                <a:latin typeface="Outfit"/>
                <a:cs typeface="Outfit"/>
              </a:rPr>
              <a:t>UNIT 2 – Mentoring in the Exeter Model (5 hours equivalent)</a:t>
            </a:r>
            <a:endParaRPr lang="en-US" dirty="0"/>
          </a:p>
          <a:p>
            <a:pPr marL="207645" lvl="1" indent="0">
              <a:buNone/>
            </a:pPr>
            <a:endParaRPr lang="en-US" sz="1425" dirty="0">
              <a:latin typeface="Outfit"/>
              <a:cs typeface="Outfit"/>
            </a:endParaRPr>
          </a:p>
          <a:p>
            <a:pPr marL="311150" lvl="1" indent="-103505"/>
            <a:r>
              <a:rPr lang="en-US" sz="1400" dirty="0">
                <a:latin typeface="Outfit"/>
                <a:cs typeface="Outfit"/>
              </a:rPr>
              <a:t>Prior-accreditation for Mentors who have completed Exeter Model Induction in 2022/23 and 2023/24</a:t>
            </a:r>
          </a:p>
          <a:p>
            <a:pPr marL="311150" lvl="1" indent="-103505"/>
            <a:r>
              <a:rPr lang="en-US" sz="1400" dirty="0">
                <a:latin typeface="Outfit"/>
                <a:cs typeface="Outfit"/>
              </a:rPr>
              <a:t>These Mentors will complete a one hour online refresher</a:t>
            </a:r>
          </a:p>
          <a:p>
            <a:pPr marL="311150" lvl="1" indent="-103505"/>
            <a:endParaRPr lang="en-US" sz="1400" dirty="0">
              <a:latin typeface="Outfit"/>
              <a:cs typeface="Outfit"/>
            </a:endParaRPr>
          </a:p>
          <a:p>
            <a:pPr marL="207645" lvl="1" indent="0">
              <a:buNone/>
            </a:pPr>
            <a:r>
              <a:rPr lang="en-US" sz="1400" dirty="0">
                <a:latin typeface="Outfit"/>
                <a:cs typeface="Outfit"/>
              </a:rPr>
              <a:t>Or</a:t>
            </a:r>
          </a:p>
          <a:p>
            <a:pPr marL="207645" lvl="1" indent="0">
              <a:buNone/>
            </a:pPr>
            <a:endParaRPr lang="en-US" sz="1400" dirty="0">
              <a:latin typeface="Outfit"/>
              <a:cs typeface="Outfit"/>
            </a:endParaRPr>
          </a:p>
          <a:p>
            <a:pPr marL="311150" lvl="1" indent="-103505"/>
            <a:r>
              <a:rPr lang="en-US" sz="1400" dirty="0">
                <a:latin typeface="Outfit"/>
                <a:cs typeface="Outfit"/>
              </a:rPr>
              <a:t>5 hours Exeter Model Induction (face to face with online option)</a:t>
            </a:r>
            <a:endParaRPr lang="en-US" sz="1400" dirty="0">
              <a:cs typeface="Outfit" pitchFamily="2" charset="0"/>
            </a:endParaRPr>
          </a:p>
          <a:p>
            <a:pPr marL="311150" lvl="1" indent="-103505"/>
            <a:endParaRPr lang="en-US" sz="1400" dirty="0">
              <a:latin typeface="Outfit"/>
              <a:cs typeface="Outfit"/>
            </a:endParaRPr>
          </a:p>
          <a:p>
            <a:pPr marL="311150" lvl="1" indent="-103505"/>
            <a:endParaRPr lang="en-US" sz="1425" dirty="0">
              <a:cs typeface="Outfit"/>
            </a:endParaRPr>
          </a:p>
          <a:p>
            <a:pPr marL="207645" lvl="1" indent="0">
              <a:buNone/>
            </a:pPr>
            <a:endParaRPr lang="en-GB" sz="1800" b="1" dirty="0">
              <a:cs typeface="Outfit"/>
            </a:endParaRPr>
          </a:p>
          <a:p>
            <a:pPr marL="311150" lvl="1" indent="-103505"/>
            <a:endParaRPr lang="en-GB" sz="1800" b="1" dirty="0">
              <a:cs typeface="Outfit"/>
            </a:endParaRPr>
          </a:p>
          <a:p>
            <a:pPr marL="103505" indent="-103505"/>
            <a:endParaRPr lang="en-GB" sz="1425" dirty="0">
              <a:cs typeface="Outfit"/>
            </a:endParaRPr>
          </a:p>
        </p:txBody>
      </p:sp>
      <p:sp>
        <p:nvSpPr>
          <p:cNvPr id="3" name="Title 2">
            <a:extLst>
              <a:ext uri="{FF2B5EF4-FFF2-40B4-BE49-F238E27FC236}">
                <a16:creationId xmlns:a16="http://schemas.microsoft.com/office/drawing/2014/main" id="{73F78920-8BDA-2079-145B-C7A6076706AA}"/>
              </a:ext>
            </a:extLst>
          </p:cNvPr>
          <p:cNvSpPr>
            <a:spLocks noGrp="1"/>
          </p:cNvSpPr>
          <p:nvPr>
            <p:ph type="title"/>
          </p:nvPr>
        </p:nvSpPr>
        <p:spPr>
          <a:xfrm>
            <a:off x="1468308" y="470471"/>
            <a:ext cx="6391059" cy="331048"/>
          </a:xfrm>
        </p:spPr>
        <p:txBody>
          <a:bodyPr/>
          <a:lstStyle/>
          <a:p>
            <a:r>
              <a:rPr lang="en-GB" sz="1800" b="1">
                <a:latin typeface="Outfit"/>
                <a:cs typeface="Outfit"/>
              </a:rPr>
              <a:t>Exeter Mentoring Curriculum Initial training  (20 hours)</a:t>
            </a:r>
            <a:endParaRPr lang="en-GB" sz="1800" b="1">
              <a:cs typeface="Outfit"/>
            </a:endParaRPr>
          </a:p>
        </p:txBody>
      </p:sp>
    </p:spTree>
    <p:extLst>
      <p:ext uri="{BB962C8B-B14F-4D97-AF65-F5344CB8AC3E}">
        <p14:creationId xmlns:p14="http://schemas.microsoft.com/office/powerpoint/2010/main" val="3222066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88668B-851A-4200-9472-E24066F1E2AE}"/>
              </a:ext>
            </a:extLst>
          </p:cNvPr>
          <p:cNvSpPr>
            <a:spLocks noGrp="1"/>
          </p:cNvSpPr>
          <p:nvPr>
            <p:ph idx="1"/>
          </p:nvPr>
        </p:nvSpPr>
        <p:spPr>
          <a:xfrm>
            <a:off x="1443633" y="806600"/>
            <a:ext cx="6215255" cy="3516473"/>
          </a:xfrm>
        </p:spPr>
        <p:txBody>
          <a:bodyPr lIns="68580" tIns="34290" rIns="68580" bIns="34290" anchor="t"/>
          <a:lstStyle/>
          <a:p>
            <a:pPr marL="207645" lvl="1" indent="0">
              <a:buNone/>
            </a:pPr>
            <a:endParaRPr lang="en-US" sz="1400" b="1" dirty="0">
              <a:latin typeface="Outfit"/>
              <a:cs typeface="Outfit"/>
            </a:endParaRPr>
          </a:p>
          <a:p>
            <a:pPr marL="207645" lvl="1" indent="0">
              <a:buNone/>
            </a:pPr>
            <a:r>
              <a:rPr lang="en-US" sz="1400" b="1" dirty="0">
                <a:latin typeface="Outfit"/>
                <a:cs typeface="Outfit"/>
              </a:rPr>
              <a:t>UNIT 3 – Mentoring Development through Communities of Practice (5 hours equivalent annually)</a:t>
            </a:r>
            <a:endParaRPr lang="en-US" dirty="0">
              <a:cs typeface="Outfit" pitchFamily="2" charset="0"/>
            </a:endParaRPr>
          </a:p>
          <a:p>
            <a:pPr marL="207645" lvl="1" indent="0">
              <a:buNone/>
            </a:pPr>
            <a:endParaRPr lang="en-US" sz="1400" dirty="0">
              <a:solidFill>
                <a:srgbClr val="00C896"/>
              </a:solidFill>
              <a:latin typeface="Outfit"/>
              <a:cs typeface="Outfit"/>
            </a:endParaRPr>
          </a:p>
          <a:p>
            <a:pPr marL="311150" lvl="1" indent="-103505"/>
            <a:r>
              <a:rPr lang="en-US" sz="1400" dirty="0">
                <a:latin typeface="Outfit"/>
                <a:cs typeface="Outfit"/>
              </a:rPr>
              <a:t>3.5 hours of Mentor Meets (replacing current TD&amp;C, regional and online option)</a:t>
            </a:r>
            <a:endParaRPr lang="en-US" sz="1400" dirty="0">
              <a:cs typeface="Outfit" pitchFamily="2" charset="0"/>
            </a:endParaRPr>
          </a:p>
          <a:p>
            <a:pPr marL="311150" lvl="1" indent="-103505"/>
            <a:endParaRPr lang="en-US" sz="1400" dirty="0">
              <a:latin typeface="Outfit"/>
              <a:cs typeface="Outfit"/>
            </a:endParaRPr>
          </a:p>
          <a:p>
            <a:pPr marL="311150" lvl="1" indent="-103505"/>
            <a:r>
              <a:rPr lang="en-US" sz="1400" dirty="0">
                <a:latin typeface="Outfit"/>
                <a:cs typeface="Outfit"/>
              </a:rPr>
              <a:t>1 hour reading phase specific bulletins</a:t>
            </a:r>
          </a:p>
          <a:p>
            <a:pPr marL="311150" lvl="1" indent="-103505"/>
            <a:endParaRPr lang="en-US" sz="1400" dirty="0">
              <a:latin typeface="Outfit"/>
              <a:cs typeface="Outfit"/>
            </a:endParaRPr>
          </a:p>
          <a:p>
            <a:pPr marL="311150" lvl="1" indent="-103505"/>
            <a:r>
              <a:rPr lang="en-US" sz="1400" dirty="0">
                <a:latin typeface="Outfit"/>
                <a:cs typeface="Outfit"/>
              </a:rPr>
              <a:t>0.5 hour of Mentor training as part of Lead Mentor visit</a:t>
            </a:r>
            <a:endParaRPr lang="en-US" sz="1400" dirty="0">
              <a:cs typeface="Outfit" pitchFamily="2" charset="0"/>
            </a:endParaRPr>
          </a:p>
          <a:p>
            <a:pPr marL="311150" lvl="1" indent="-103505"/>
            <a:endParaRPr lang="en-US" sz="1425" dirty="0">
              <a:cs typeface="Outfit"/>
            </a:endParaRPr>
          </a:p>
          <a:p>
            <a:pPr marL="207645" lvl="1" indent="0">
              <a:buNone/>
            </a:pPr>
            <a:endParaRPr lang="en-GB" sz="1800" b="1" dirty="0">
              <a:cs typeface="Outfit"/>
            </a:endParaRPr>
          </a:p>
          <a:p>
            <a:pPr marL="311150" lvl="1" indent="-103505"/>
            <a:endParaRPr lang="en-GB" sz="1800" b="1" dirty="0">
              <a:cs typeface="Outfit"/>
            </a:endParaRPr>
          </a:p>
          <a:p>
            <a:pPr marL="103505" indent="-103505"/>
            <a:endParaRPr lang="en-GB" sz="1425" dirty="0">
              <a:cs typeface="Outfit"/>
            </a:endParaRPr>
          </a:p>
        </p:txBody>
      </p:sp>
      <p:sp>
        <p:nvSpPr>
          <p:cNvPr id="3" name="Title 2">
            <a:extLst>
              <a:ext uri="{FF2B5EF4-FFF2-40B4-BE49-F238E27FC236}">
                <a16:creationId xmlns:a16="http://schemas.microsoft.com/office/drawing/2014/main" id="{73F78920-8BDA-2079-145B-C7A6076706AA}"/>
              </a:ext>
            </a:extLst>
          </p:cNvPr>
          <p:cNvSpPr>
            <a:spLocks noGrp="1"/>
          </p:cNvSpPr>
          <p:nvPr>
            <p:ph type="title"/>
          </p:nvPr>
        </p:nvSpPr>
        <p:spPr>
          <a:xfrm>
            <a:off x="1468308" y="470471"/>
            <a:ext cx="6391059" cy="331048"/>
          </a:xfrm>
        </p:spPr>
        <p:txBody>
          <a:bodyPr/>
          <a:lstStyle/>
          <a:p>
            <a:r>
              <a:rPr lang="en-GB" sz="1800" b="1">
                <a:latin typeface="Outfit"/>
                <a:cs typeface="Outfit"/>
              </a:rPr>
              <a:t>Exeter Mentoring Curriculum Initial training  (20 hours)</a:t>
            </a:r>
            <a:endParaRPr lang="en-GB" sz="1800" b="1">
              <a:cs typeface="Outfit"/>
            </a:endParaRPr>
          </a:p>
        </p:txBody>
      </p:sp>
    </p:spTree>
    <p:extLst>
      <p:ext uri="{BB962C8B-B14F-4D97-AF65-F5344CB8AC3E}">
        <p14:creationId xmlns:p14="http://schemas.microsoft.com/office/powerpoint/2010/main" val="333692889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Powerpoint 16.9" id="{F64BD898-907F-364F-9241-62CC1352D110}" vid="{03961058-3D3F-4742-A47D-83E494AD8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BACED03C6B0B4291EB0BA5E869A6C1" ma:contentTypeVersion="18" ma:contentTypeDescription="Create a new document." ma:contentTypeScope="" ma:versionID="cb3d8d600a434762366acd4cee60c6ec">
  <xsd:schema xmlns:xsd="http://www.w3.org/2001/XMLSchema" xmlns:xs="http://www.w3.org/2001/XMLSchema" xmlns:p="http://schemas.microsoft.com/office/2006/metadata/properties" xmlns:ns2="b06da5eb-40b0-4950-befd-25032263aabd" xmlns:ns3="1ea9effa-5ea0-4d45-936c-cbdcd445a239" targetNamespace="http://schemas.microsoft.com/office/2006/metadata/properties" ma:root="true" ma:fieldsID="b3ca170452b110f1ad28a53ca66099ab" ns2:_="" ns3:_="">
    <xsd:import namespace="b06da5eb-40b0-4950-befd-25032263aabd"/>
    <xsd:import namespace="1ea9effa-5ea0-4d45-936c-cbdcd445a2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6da5eb-40b0-4950-befd-25032263aa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03e67f-0598-4a90-8a4a-cec34b03bf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a9effa-5ea0-4d45-936c-cbdcd445a23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c97b0af-32b4-45b6-a628-697cb2793f9c}" ma:internalName="TaxCatchAll" ma:showField="CatchAllData" ma:web="1ea9effa-5ea0-4d45-936c-cbdcd445a2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06da5eb-40b0-4950-befd-25032263aabd">
      <Terms xmlns="http://schemas.microsoft.com/office/infopath/2007/PartnerControls"/>
    </lcf76f155ced4ddcb4097134ff3c332f>
    <TaxCatchAll xmlns="1ea9effa-5ea0-4d45-936c-cbdcd445a239" xsi:nil="true"/>
  </documentManagement>
</p:properties>
</file>

<file path=customXml/itemProps1.xml><?xml version="1.0" encoding="utf-8"?>
<ds:datastoreItem xmlns:ds="http://schemas.openxmlformats.org/officeDocument/2006/customXml" ds:itemID="{AA51B988-6999-48D8-A995-709B3B3A3505}">
  <ds:schemaRefs>
    <ds:schemaRef ds:uri="http://schemas.microsoft.com/sharepoint/v3/contenttype/forms"/>
  </ds:schemaRefs>
</ds:datastoreItem>
</file>

<file path=customXml/itemProps2.xml><?xml version="1.0" encoding="utf-8"?>
<ds:datastoreItem xmlns:ds="http://schemas.openxmlformats.org/officeDocument/2006/customXml" ds:itemID="{9EE56763-D3F1-4287-BBD0-A760A765B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6da5eb-40b0-4950-befd-25032263aabd"/>
    <ds:schemaRef ds:uri="1ea9effa-5ea0-4d45-936c-cbdcd445a2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C9CA35-1137-4CBC-A719-3D7C0CE685E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a703673-5156-40d6-bd17-9d77e817651c"/>
    <ds:schemaRef ds:uri="http://purl.org/dc/dcmitype/"/>
    <ds:schemaRef ds:uri="http://purl.org/dc/terms/"/>
    <ds:schemaRef ds:uri="3190fef2-146d-4cb3-88e5-a612589f5e92"/>
    <ds:schemaRef ds:uri="http://www.w3.org/XML/1998/namespace"/>
    <ds:schemaRef ds:uri="b06da5eb-40b0-4950-befd-25032263aabd"/>
    <ds:schemaRef ds:uri="1ea9effa-5ea0-4d45-936c-cbdcd445a239"/>
  </ds:schemaRefs>
</ds:datastoreItem>
</file>

<file path=docProps/app.xml><?xml version="1.0" encoding="utf-8"?>
<Properties xmlns="http://schemas.openxmlformats.org/officeDocument/2006/extended-properties" xmlns:vt="http://schemas.openxmlformats.org/officeDocument/2006/docPropsVTypes">
  <Template>Custom Design</Template>
  <TotalTime>19</TotalTime>
  <Words>979</Words>
  <Application>Microsoft Office PowerPoint</Application>
  <PresentationFormat>On-screen Show (16:9)</PresentationFormat>
  <Paragraphs>80</Paragraphs>
  <Slides>7</Slides>
  <Notes>4</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Custom Design</vt:lpstr>
      <vt:lpstr>Changes in 2024 – 2025 </vt:lpstr>
      <vt:lpstr>University of Exeter Mentoring Curriculum from 24/25 </vt:lpstr>
      <vt:lpstr>Mentor training</vt:lpstr>
      <vt:lpstr>Exeter Mentoring Curriculum Initial training  (20 hours over a one year period)</vt:lpstr>
      <vt:lpstr>PowerPoint Presentation</vt:lpstr>
      <vt:lpstr>Exeter Mentoring Curriculum Initial training  (20 hours)</vt:lpstr>
      <vt:lpstr>Exeter Mentoring Curriculum Initial training  (20 hours)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Coles, Andy</dc:creator>
  <cp:lastModifiedBy>Greaves, Corinne</cp:lastModifiedBy>
  <cp:revision>10</cp:revision>
  <cp:lastPrinted>2024-03-11T15:59:01Z</cp:lastPrinted>
  <dcterms:created xsi:type="dcterms:W3CDTF">2022-09-29T15:54:17Z</dcterms:created>
  <dcterms:modified xsi:type="dcterms:W3CDTF">2024-04-22T10:38:07Z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2022-07-28T00:00:00Z</vt:filetime>
  </property>
  <property fmtid="{D5CDD505-2E9C-101B-9397-08002B2CF9AE}" pid="3" name="Creator">
    <vt:lpwstr>Adobe InDesign 17.3 (Macintosh)</vt:lpwstr>
  </property>
  <property fmtid="{D5CDD505-2E9C-101B-9397-08002B2CF9AE}" pid="4" name="LastSaved">
    <vt:filetime>2022-07-28T00:00:00Z</vt:filetime>
  </property>
  <property fmtid="{D5CDD505-2E9C-101B-9397-08002B2CF9AE}" pid="5" name="Producer">
    <vt:lpwstr>Adobe PDF Library 16.0.7</vt:lpwstr>
  </property>
  <property fmtid="{D5CDD505-2E9C-101B-9397-08002B2CF9AE}" pid="6" name="ContentTypeId">
    <vt:lpwstr>0x010100FABACED03C6B0B4291EB0BA5E869A6C1</vt:lpwstr>
  </property>
  <property fmtid="{D5CDD505-2E9C-101B-9397-08002B2CF9AE}" pid="7" name="MediaServiceImageTags">
    <vt:lpwstr/>
  </property>
</Properties>
</file>