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6" r:id="rId4"/>
    <p:sldMasterId id="2147483868" r:id="rId5"/>
  </p:sldMasterIdLst>
  <p:notesMasterIdLst>
    <p:notesMasterId r:id="rId50"/>
  </p:notesMasterIdLst>
  <p:handoutMasterIdLst>
    <p:handoutMasterId r:id="rId51"/>
  </p:handoutMasterIdLst>
  <p:sldIdLst>
    <p:sldId id="257" r:id="rId6"/>
    <p:sldId id="354" r:id="rId7"/>
    <p:sldId id="350" r:id="rId8"/>
    <p:sldId id="279" r:id="rId9"/>
    <p:sldId id="281" r:id="rId10"/>
    <p:sldId id="282" r:id="rId11"/>
    <p:sldId id="361" r:id="rId12"/>
    <p:sldId id="362" r:id="rId13"/>
    <p:sldId id="283" r:id="rId14"/>
    <p:sldId id="285" r:id="rId15"/>
    <p:sldId id="284" r:id="rId16"/>
    <p:sldId id="280" r:id="rId17"/>
    <p:sldId id="286" r:id="rId18"/>
    <p:sldId id="288" r:id="rId19"/>
    <p:sldId id="287" r:id="rId20"/>
    <p:sldId id="289" r:id="rId21"/>
    <p:sldId id="341" r:id="rId22"/>
    <p:sldId id="342" r:id="rId23"/>
    <p:sldId id="291" r:id="rId24"/>
    <p:sldId id="292" r:id="rId25"/>
    <p:sldId id="293" r:id="rId26"/>
    <p:sldId id="343" r:id="rId27"/>
    <p:sldId id="294" r:id="rId28"/>
    <p:sldId id="295" r:id="rId29"/>
    <p:sldId id="296" r:id="rId30"/>
    <p:sldId id="297" r:id="rId31"/>
    <p:sldId id="351" r:id="rId32"/>
    <p:sldId id="298" r:id="rId33"/>
    <p:sldId id="356" r:id="rId34"/>
    <p:sldId id="299" r:id="rId35"/>
    <p:sldId id="357" r:id="rId36"/>
    <p:sldId id="359" r:id="rId37"/>
    <p:sldId id="305" r:id="rId38"/>
    <p:sldId id="306" r:id="rId39"/>
    <p:sldId id="300" r:id="rId40"/>
    <p:sldId id="301" r:id="rId41"/>
    <p:sldId id="326" r:id="rId42"/>
    <p:sldId id="360" r:id="rId43"/>
    <p:sldId id="344" r:id="rId44"/>
    <p:sldId id="345" r:id="rId45"/>
    <p:sldId id="346" r:id="rId46"/>
    <p:sldId id="347" r:id="rId47"/>
    <p:sldId id="327" r:id="rId48"/>
    <p:sldId id="353" r:id="rId49"/>
  </p:sldIdLst>
  <p:sldSz cx="9144000" cy="6858000" type="screen4x3"/>
  <p:notesSz cx="6810375" cy="9942513"/>
  <p:embeddedFontLst>
    <p:embeddedFont>
      <p:font typeface="Palatino Linotype" panose="02040502050505030304" pitchFamily="18" charset="0"/>
      <p:regular r:id="rId52"/>
      <p:bold r:id="rId53"/>
      <p:italic r:id="rId54"/>
      <p:boldItalic r:id="rId55"/>
    </p:embeddedFont>
    <p:embeddedFont>
      <p:font typeface="Outfit" pitchFamily="2" charset="0"/>
      <p:regular r:id="rId56"/>
      <p:bold r:id="rId57"/>
      <p:italic r:id="rId58"/>
      <p:boldItalic r:id="rId59"/>
    </p:embeddedFont>
    <p:embeddedFont>
      <p:font typeface="Calibri" panose="020F0502020204030204" pitchFamily="34" charset="0"/>
      <p:regular r:id="rId60"/>
      <p:bold r:id="rId61"/>
      <p:italic r:id="rId62"/>
      <p:boldItalic r:id="rId63"/>
    </p:embeddedFont>
  </p:embeddedFontLst>
  <p:defaultTextStyle>
    <a:defPPr>
      <a:defRPr kern="0"/>
    </a:defPPr>
  </p:defaultTextStyle>
  <p:extLst>
    <p:ext uri="{EFAFB233-063F-42B5-8137-9DF3F51BA10A}">
      <p15:sldGuideLst xmlns:p15="http://schemas.microsoft.com/office/powerpoint/2012/main">
        <p15:guide id="2" pos="2818"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D6C2"/>
    <a:srgbClr val="01DCA5"/>
    <a:srgbClr val="00C896"/>
    <a:srgbClr val="003C3B"/>
    <a:srgbClr val="017D69"/>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A19EF7-F39D-4A74-B913-07715A0B1BE7}" v="2" dt="2023-10-11T09:53:47.838"/>
    <p1510:client id="{5762003A-3A31-7BB4-F130-0F51AFBBAAD1}" v="10" dt="2023-11-03T13:36:16.748"/>
    <p1510:client id="{65092485-56AA-199E-61EA-B621A7486CA2}" v="54" dt="2023-11-03T13:36:24.623"/>
    <p1510:client id="{6ED111CA-B874-E5F4-1251-BCDB82A400FC}" v="87" dt="2023-10-30T12:25:43.830"/>
    <p1510:client id="{9528307F-93B4-AEE5-263F-125CFEF482D1}" v="2" dt="2023-10-30T12:37:15.74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1320" y="40"/>
      </p:cViewPr>
      <p:guideLst>
        <p:guide pos="2818"/>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font" Target="fonts/font4.fntdata"/><Relationship Id="rId63" Type="http://schemas.openxmlformats.org/officeDocument/2006/relationships/font" Target="fonts/font12.fntdata"/><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5.fntdata"/><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8.fntdata"/><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3.fntdata"/><Relationship Id="rId62"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32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529222"/>
      </p:ext>
    </p:extLst>
  </p:cSld>
  <p:clrMap bg1="lt1" tx1="dk1" bg2="lt2" tx2="dk2" accent1="accent1" accent2="accent2" accent3="accent3" accent4="accent4" accent5="accent5" accent6="accent6" hlink="hlink" folHlink="folHlink"/>
  <p:notesStyle>
    <a:lvl1pPr marL="0" algn="l" defTabSz="415869" rtl="0" eaLnBrk="1" latinLnBrk="0" hangingPunct="1">
      <a:defRPr sz="546" kern="1200">
        <a:solidFill>
          <a:schemeClr val="tx1"/>
        </a:solidFill>
        <a:latin typeface="+mn-lt"/>
        <a:ea typeface="+mn-ea"/>
        <a:cs typeface="+mn-cs"/>
      </a:defRPr>
    </a:lvl1pPr>
    <a:lvl2pPr marL="207935" algn="l" defTabSz="415869" rtl="0" eaLnBrk="1" latinLnBrk="0" hangingPunct="1">
      <a:defRPr sz="546" kern="1200">
        <a:solidFill>
          <a:schemeClr val="tx1"/>
        </a:solidFill>
        <a:latin typeface="+mn-lt"/>
        <a:ea typeface="+mn-ea"/>
        <a:cs typeface="+mn-cs"/>
      </a:defRPr>
    </a:lvl2pPr>
    <a:lvl3pPr marL="415869" algn="l" defTabSz="415869" rtl="0" eaLnBrk="1" latinLnBrk="0" hangingPunct="1">
      <a:defRPr sz="546" kern="1200">
        <a:solidFill>
          <a:schemeClr val="tx1"/>
        </a:solidFill>
        <a:latin typeface="+mn-lt"/>
        <a:ea typeface="+mn-ea"/>
        <a:cs typeface="+mn-cs"/>
      </a:defRPr>
    </a:lvl3pPr>
    <a:lvl4pPr marL="623804" algn="l" defTabSz="415869" rtl="0" eaLnBrk="1" latinLnBrk="0" hangingPunct="1">
      <a:defRPr sz="546" kern="1200">
        <a:solidFill>
          <a:schemeClr val="tx1"/>
        </a:solidFill>
        <a:latin typeface="+mn-lt"/>
        <a:ea typeface="+mn-ea"/>
        <a:cs typeface="+mn-cs"/>
      </a:defRPr>
    </a:lvl4pPr>
    <a:lvl5pPr marL="831738" algn="l" defTabSz="415869" rtl="0" eaLnBrk="1" latinLnBrk="0" hangingPunct="1">
      <a:defRPr sz="546" kern="1200">
        <a:solidFill>
          <a:schemeClr val="tx1"/>
        </a:solidFill>
        <a:latin typeface="+mn-lt"/>
        <a:ea typeface="+mn-ea"/>
        <a:cs typeface="+mn-cs"/>
      </a:defRPr>
    </a:lvl5pPr>
    <a:lvl6pPr marL="1039673" algn="l" defTabSz="415869" rtl="0" eaLnBrk="1" latinLnBrk="0" hangingPunct="1">
      <a:defRPr sz="546" kern="1200">
        <a:solidFill>
          <a:schemeClr val="tx1"/>
        </a:solidFill>
        <a:latin typeface="+mn-lt"/>
        <a:ea typeface="+mn-ea"/>
        <a:cs typeface="+mn-cs"/>
      </a:defRPr>
    </a:lvl6pPr>
    <a:lvl7pPr marL="1247607" algn="l" defTabSz="415869" rtl="0" eaLnBrk="1" latinLnBrk="0" hangingPunct="1">
      <a:defRPr sz="546" kern="1200">
        <a:solidFill>
          <a:schemeClr val="tx1"/>
        </a:solidFill>
        <a:latin typeface="+mn-lt"/>
        <a:ea typeface="+mn-ea"/>
        <a:cs typeface="+mn-cs"/>
      </a:defRPr>
    </a:lvl7pPr>
    <a:lvl8pPr marL="1455542" algn="l" defTabSz="415869" rtl="0" eaLnBrk="1" latinLnBrk="0" hangingPunct="1">
      <a:defRPr sz="546" kern="1200">
        <a:solidFill>
          <a:schemeClr val="tx1"/>
        </a:solidFill>
        <a:latin typeface="+mn-lt"/>
        <a:ea typeface="+mn-ea"/>
        <a:cs typeface="+mn-cs"/>
      </a:defRPr>
    </a:lvl8pPr>
    <a:lvl9pPr marL="1663476" algn="l" defTabSz="415869" rtl="0" eaLnBrk="1" latinLnBrk="0" hangingPunct="1">
      <a:defRPr sz="54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0823" y="4784242"/>
            <a:ext cx="5448730" cy="3916156"/>
          </a:xfrm>
          <a:prstGeom prst="rect">
            <a:avLst/>
          </a:prstGeom>
        </p:spPr>
        <p:txBody>
          <a:bodyPr lIns="48765" tIns="24382" rIns="48765" bIns="24382"/>
          <a:lstStyle/>
          <a:p>
            <a:endParaRPr lang="en-US">
              <a:cs typeface="Calibri"/>
            </a:endParaRPr>
          </a:p>
        </p:txBody>
      </p:sp>
    </p:spTree>
    <p:extLst>
      <p:ext uri="{BB962C8B-B14F-4D97-AF65-F5344CB8AC3E}">
        <p14:creationId xmlns:p14="http://schemas.microsoft.com/office/powerpoint/2010/main" val="3380972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1188644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1181854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1638707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a:ea typeface="Calibri"/>
              <a:cs typeface="Calibri"/>
            </a:endParaRPr>
          </a:p>
        </p:txBody>
      </p:sp>
    </p:spTree>
    <p:extLst>
      <p:ext uri="{BB962C8B-B14F-4D97-AF65-F5344CB8AC3E}">
        <p14:creationId xmlns:p14="http://schemas.microsoft.com/office/powerpoint/2010/main" val="3755138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a:ea typeface="Calibri"/>
              <a:cs typeface="Calibri"/>
            </a:endParaRPr>
          </a:p>
        </p:txBody>
      </p:sp>
    </p:spTree>
    <p:extLst>
      <p:ext uri="{BB962C8B-B14F-4D97-AF65-F5344CB8AC3E}">
        <p14:creationId xmlns:p14="http://schemas.microsoft.com/office/powerpoint/2010/main" val="296556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2833667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3461917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1460899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3284393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a:ea typeface="Calibri"/>
              <a:cs typeface="Calibri"/>
            </a:endParaRPr>
          </a:p>
        </p:txBody>
      </p:sp>
    </p:spTree>
    <p:extLst>
      <p:ext uri="{BB962C8B-B14F-4D97-AF65-F5344CB8AC3E}">
        <p14:creationId xmlns:p14="http://schemas.microsoft.com/office/powerpoint/2010/main" val="329048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a:ea typeface="Calibri"/>
              <a:cs typeface="Calibri"/>
            </a:endParaRPr>
          </a:p>
        </p:txBody>
      </p:sp>
    </p:spTree>
    <p:extLst>
      <p:ext uri="{BB962C8B-B14F-4D97-AF65-F5344CB8AC3E}">
        <p14:creationId xmlns:p14="http://schemas.microsoft.com/office/powerpoint/2010/main" val="4030547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a:ea typeface="Calibri"/>
              <a:cs typeface="Calibri"/>
            </a:endParaRPr>
          </a:p>
        </p:txBody>
      </p:sp>
    </p:spTree>
    <p:extLst>
      <p:ext uri="{BB962C8B-B14F-4D97-AF65-F5344CB8AC3E}">
        <p14:creationId xmlns:p14="http://schemas.microsoft.com/office/powerpoint/2010/main" val="2720097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a:ea typeface="Calibri"/>
              <a:cs typeface="Calibri"/>
            </a:endParaRPr>
          </a:p>
        </p:txBody>
      </p:sp>
    </p:spTree>
    <p:extLst>
      <p:ext uri="{BB962C8B-B14F-4D97-AF65-F5344CB8AC3E}">
        <p14:creationId xmlns:p14="http://schemas.microsoft.com/office/powerpoint/2010/main" val="2559933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a:ea typeface="Calibri"/>
              <a:cs typeface="Calibri"/>
            </a:endParaRPr>
          </a:p>
        </p:txBody>
      </p:sp>
    </p:spTree>
    <p:extLst>
      <p:ext uri="{BB962C8B-B14F-4D97-AF65-F5344CB8AC3E}">
        <p14:creationId xmlns:p14="http://schemas.microsoft.com/office/powerpoint/2010/main" val="1484521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273953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a:ea typeface="Calibri"/>
              <a:cs typeface="Calibri"/>
            </a:endParaRPr>
          </a:p>
        </p:txBody>
      </p:sp>
    </p:spTree>
    <p:extLst>
      <p:ext uri="{BB962C8B-B14F-4D97-AF65-F5344CB8AC3E}">
        <p14:creationId xmlns:p14="http://schemas.microsoft.com/office/powerpoint/2010/main" val="4041070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2374618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4004638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a:ea typeface="Calibri"/>
              <a:cs typeface="Calibri"/>
            </a:endParaRPr>
          </a:p>
        </p:txBody>
      </p:sp>
    </p:spTree>
    <p:extLst>
      <p:ext uri="{BB962C8B-B14F-4D97-AF65-F5344CB8AC3E}">
        <p14:creationId xmlns:p14="http://schemas.microsoft.com/office/powerpoint/2010/main" val="847572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0823" y="4784242"/>
            <a:ext cx="5448730" cy="3916156"/>
          </a:xfrm>
          <a:prstGeom prst="rect">
            <a:avLst/>
          </a:prstGeom>
        </p:spPr>
        <p:txBody>
          <a:bodyPr lIns="48765" tIns="24382" rIns="48765" bIns="24382"/>
          <a:lstStyle/>
          <a:p>
            <a:endParaRPr lang="en-US" sz="300">
              <a:cs typeface="Calibri"/>
            </a:endParaRPr>
          </a:p>
        </p:txBody>
      </p:sp>
    </p:spTree>
    <p:extLst>
      <p:ext uri="{BB962C8B-B14F-4D97-AF65-F5344CB8AC3E}">
        <p14:creationId xmlns:p14="http://schemas.microsoft.com/office/powerpoint/2010/main" val="2229709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323634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a:ea typeface="Calibri"/>
              <a:cs typeface="Calibri"/>
            </a:endParaRPr>
          </a:p>
        </p:txBody>
      </p:sp>
    </p:spTree>
    <p:extLst>
      <p:ext uri="{BB962C8B-B14F-4D97-AF65-F5344CB8AC3E}">
        <p14:creationId xmlns:p14="http://schemas.microsoft.com/office/powerpoint/2010/main" val="3978738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16004805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40951669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0823" y="4784242"/>
            <a:ext cx="5448730" cy="3916156"/>
          </a:xfrm>
          <a:prstGeom prst="rect">
            <a:avLst/>
          </a:prstGeom>
        </p:spPr>
        <p:txBody>
          <a:bodyPr lIns="48765" tIns="24382" rIns="48765" bIns="24382"/>
          <a:lstStyle/>
          <a:p>
            <a:endParaRPr lang="en-US" sz="500">
              <a:ea typeface="Calibri" panose="020F0502020204030204"/>
              <a:cs typeface="Calibri"/>
            </a:endParaRPr>
          </a:p>
        </p:txBody>
      </p:sp>
    </p:spTree>
    <p:extLst>
      <p:ext uri="{BB962C8B-B14F-4D97-AF65-F5344CB8AC3E}">
        <p14:creationId xmlns:p14="http://schemas.microsoft.com/office/powerpoint/2010/main" val="2646963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a:ea typeface="Calibri"/>
              <a:cs typeface="Calibri"/>
            </a:endParaRPr>
          </a:p>
        </p:txBody>
      </p:sp>
    </p:spTree>
    <p:extLst>
      <p:ext uri="{BB962C8B-B14F-4D97-AF65-F5344CB8AC3E}">
        <p14:creationId xmlns:p14="http://schemas.microsoft.com/office/powerpoint/2010/main" val="201002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1750802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874539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28121366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8378826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p>
        </p:txBody>
      </p:sp>
    </p:spTree>
    <p:extLst>
      <p:ext uri="{BB962C8B-B14F-4D97-AF65-F5344CB8AC3E}">
        <p14:creationId xmlns:p14="http://schemas.microsoft.com/office/powerpoint/2010/main" val="3959605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756194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4188305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0823" y="4784242"/>
            <a:ext cx="5448730" cy="3916156"/>
          </a:xfrm>
          <a:prstGeom prst="rect">
            <a:avLst/>
          </a:prstGeom>
        </p:spPr>
        <p:txBody>
          <a:bodyPr lIns="48765" tIns="24382" rIns="48765" bIns="24382"/>
          <a:lstStyle/>
          <a:p>
            <a:endParaRPr lang="en-US" sz="300">
              <a:ea typeface="Calibri"/>
              <a:cs typeface="Calibri"/>
            </a:endParaRPr>
          </a:p>
        </p:txBody>
      </p:sp>
    </p:spTree>
    <p:extLst>
      <p:ext uri="{BB962C8B-B14F-4D97-AF65-F5344CB8AC3E}">
        <p14:creationId xmlns:p14="http://schemas.microsoft.com/office/powerpoint/2010/main" val="2272197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1109542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1327483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6616183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_white_opt1">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ACB8A57-5EFB-A8C3-4852-AD100EC5EFBC}"/>
              </a:ext>
            </a:extLst>
          </p:cNvPr>
          <p:cNvSpPr>
            <a:spLocks noGrp="1"/>
          </p:cNvSpPr>
          <p:nvPr>
            <p:ph type="title" hasCustomPrompt="1"/>
          </p:nvPr>
        </p:nvSpPr>
        <p:spPr>
          <a:xfrm>
            <a:off x="389156" y="4129531"/>
            <a:ext cx="5216513" cy="1330480"/>
          </a:xfrm>
          <a:prstGeom prst="rect">
            <a:avLst/>
          </a:prstGeom>
        </p:spPr>
        <p:txBody>
          <a:bodyPr vert="horz" lIns="91440" tIns="45720" rIns="91440" bIns="45720" rtlCol="0" anchor="t">
            <a:noAutofit/>
          </a:bodyPr>
          <a:lstStyle>
            <a:lvl1pPr>
              <a:defRPr sz="4367" b="1" i="0">
                <a:solidFill>
                  <a:srgbClr val="003C3B"/>
                </a:solidFill>
                <a:latin typeface="Outfit" pitchFamily="2" charset="0"/>
              </a:defRPr>
            </a:lvl1pPr>
          </a:lstStyle>
          <a:p>
            <a:r>
              <a:rPr lang="en-GB"/>
              <a:t>Cover Slide title maximum of 2 lines</a:t>
            </a:r>
            <a:endParaRPr lang="en-US"/>
          </a:p>
        </p:txBody>
      </p:sp>
      <p:pic>
        <p:nvPicPr>
          <p:cNvPr id="2" name="Picture 1" descr="Logo&#10;&#10;Description automatically generated with medium confidence">
            <a:extLst>
              <a:ext uri="{FF2B5EF4-FFF2-40B4-BE49-F238E27FC236}">
                <a16:creationId xmlns:a16="http://schemas.microsoft.com/office/drawing/2014/main" id="{B2766EE5-D0ED-938A-F3A3-5C39EF2EBE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394" y="324909"/>
            <a:ext cx="4135674" cy="2721896"/>
          </a:xfrm>
          <a:prstGeom prst="rect">
            <a:avLst/>
          </a:prstGeom>
        </p:spPr>
      </p:pic>
      <p:pic>
        <p:nvPicPr>
          <p:cNvPr id="4" name="Picture 3" descr="Icon&#10;&#10;Description automatically generated">
            <a:extLst>
              <a:ext uri="{FF2B5EF4-FFF2-40B4-BE49-F238E27FC236}">
                <a16:creationId xmlns:a16="http://schemas.microsoft.com/office/drawing/2014/main" id="{FD1FC297-09E3-7C3E-BD8F-E089366262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13175" y="361"/>
            <a:ext cx="3130825" cy="6861850"/>
          </a:xfrm>
          <a:prstGeom prst="rect">
            <a:avLst/>
          </a:prstGeom>
        </p:spPr>
      </p:pic>
    </p:spTree>
    <p:extLst>
      <p:ext uri="{BB962C8B-B14F-4D97-AF65-F5344CB8AC3E}">
        <p14:creationId xmlns:p14="http://schemas.microsoft.com/office/powerpoint/2010/main" val="3023147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Slide_green_opt5">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52D71C4C-306A-A0BD-62AA-747F3FE1639B}"/>
              </a:ext>
            </a:extLst>
          </p:cNvPr>
          <p:cNvSpPr/>
          <p:nvPr userDrawn="1"/>
        </p:nvSpPr>
        <p:spPr>
          <a:xfrm>
            <a:off x="2" y="1"/>
            <a:ext cx="5401549"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3" name="Picture Placeholder 12">
            <a:extLst>
              <a:ext uri="{FF2B5EF4-FFF2-40B4-BE49-F238E27FC236}">
                <a16:creationId xmlns:a16="http://schemas.microsoft.com/office/drawing/2014/main" id="{D02B1128-FC30-2A5F-395F-B23F39F01B7A}"/>
              </a:ext>
            </a:extLst>
          </p:cNvPr>
          <p:cNvSpPr>
            <a:spLocks noGrp="1"/>
          </p:cNvSpPr>
          <p:nvPr>
            <p:ph type="pic" sz="quarter" idx="10"/>
          </p:nvPr>
        </p:nvSpPr>
        <p:spPr>
          <a:xfrm>
            <a:off x="5554548" y="0"/>
            <a:ext cx="3589452"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2" name="object 3">
            <a:extLst>
              <a:ext uri="{FF2B5EF4-FFF2-40B4-BE49-F238E27FC236}">
                <a16:creationId xmlns:a16="http://schemas.microsoft.com/office/drawing/2014/main" id="{89B06EA9-5726-1883-D30F-BFF95D19A571}"/>
              </a:ext>
            </a:extLst>
          </p:cNvPr>
          <p:cNvSpPr/>
          <p:nvPr userDrawn="1"/>
        </p:nvSpPr>
        <p:spPr>
          <a:xfrm>
            <a:off x="5401549"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0" name="Title Placeholder 1">
            <a:extLst>
              <a:ext uri="{FF2B5EF4-FFF2-40B4-BE49-F238E27FC236}">
                <a16:creationId xmlns:a16="http://schemas.microsoft.com/office/drawing/2014/main" id="{75D80FCF-3CBB-04A7-ECCA-B8C5E132E589}"/>
              </a:ext>
            </a:extLst>
          </p:cNvPr>
          <p:cNvSpPr>
            <a:spLocks noGrp="1"/>
          </p:cNvSpPr>
          <p:nvPr>
            <p:ph type="title" hasCustomPrompt="1"/>
          </p:nvPr>
        </p:nvSpPr>
        <p:spPr>
          <a:xfrm>
            <a:off x="389158" y="2036695"/>
            <a:ext cx="4083451" cy="2286128"/>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a:t>
            </a:r>
            <a:br>
              <a:rPr lang="en-GB"/>
            </a:br>
            <a:r>
              <a:rPr lang="en-GB"/>
              <a:t>title maximum of 4 lines </a:t>
            </a:r>
            <a:endParaRPr lang="en-US"/>
          </a:p>
        </p:txBody>
      </p:sp>
      <p:sp>
        <p:nvSpPr>
          <p:cNvPr id="11" name="Subtitle 2">
            <a:extLst>
              <a:ext uri="{FF2B5EF4-FFF2-40B4-BE49-F238E27FC236}">
                <a16:creationId xmlns:a16="http://schemas.microsoft.com/office/drawing/2014/main" id="{485DB350-EE56-950E-D578-B313C92F0230}"/>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4" name="Picture 3" descr="Logo&#10;&#10;Description automatically generated">
            <a:extLst>
              <a:ext uri="{FF2B5EF4-FFF2-40B4-BE49-F238E27FC236}">
                <a16:creationId xmlns:a16="http://schemas.microsoft.com/office/drawing/2014/main" id="{4E8CA410-2839-057D-FE70-15FEC2088B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104640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Slide_white_opt6_3">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0" name="Title Placeholder 1">
            <a:extLst>
              <a:ext uri="{FF2B5EF4-FFF2-40B4-BE49-F238E27FC236}">
                <a16:creationId xmlns:a16="http://schemas.microsoft.com/office/drawing/2014/main" id="{76C95C69-9981-BDC4-EB37-A36C66206B18}"/>
              </a:ext>
            </a:extLst>
          </p:cNvPr>
          <p:cNvSpPr>
            <a:spLocks noGrp="1"/>
          </p:cNvSpPr>
          <p:nvPr>
            <p:ph type="title" hasCustomPrompt="1"/>
          </p:nvPr>
        </p:nvSpPr>
        <p:spPr>
          <a:xfrm>
            <a:off x="389158" y="2036695"/>
            <a:ext cx="4669859" cy="2286128"/>
          </a:xfrm>
          <a:prstGeom prst="rect">
            <a:avLst/>
          </a:prstGeom>
        </p:spPr>
        <p:txBody>
          <a:bodyPr vert="horz" lIns="91440" tIns="45720" rIns="91440" bIns="45720" rtlCol="0" anchor="t">
            <a:noAutofit/>
          </a:bodyPr>
          <a:lstStyle>
            <a:lvl1pPr>
              <a:defRPr sz="4367"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1" name="Subtitle 2">
            <a:extLst>
              <a:ext uri="{FF2B5EF4-FFF2-40B4-BE49-F238E27FC236}">
                <a16:creationId xmlns:a16="http://schemas.microsoft.com/office/drawing/2014/main" id="{28E454C8-6C6C-B313-F7B3-801EA0F04508}"/>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2" name="Picture Placeholder 12">
            <a:extLst>
              <a:ext uri="{FF2B5EF4-FFF2-40B4-BE49-F238E27FC236}">
                <a16:creationId xmlns:a16="http://schemas.microsoft.com/office/drawing/2014/main" id="{2D16448E-F6D1-2C20-67AF-E1151C7186A0}"/>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pic>
        <p:nvPicPr>
          <p:cNvPr id="4" name="Picture 3" descr="Logo&#10;&#10;Description automatically generated with medium confidence">
            <a:extLst>
              <a:ext uri="{FF2B5EF4-FFF2-40B4-BE49-F238E27FC236}">
                <a16:creationId xmlns:a16="http://schemas.microsoft.com/office/drawing/2014/main" id="{2976AB15-4769-401E-869F-DE3DC3B59C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1557868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_green_opt6">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B351935-2C81-E56E-4364-8BD26F7C6E1A}"/>
              </a:ext>
            </a:extLst>
          </p:cNvPr>
          <p:cNvSpPr/>
          <p:nvPr userDrawn="1"/>
        </p:nvSpPr>
        <p:spPr>
          <a:xfrm>
            <a:off x="0" y="1"/>
            <a:ext cx="6788112"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13" name="Title Placeholder 1">
            <a:extLst>
              <a:ext uri="{FF2B5EF4-FFF2-40B4-BE49-F238E27FC236}">
                <a16:creationId xmlns:a16="http://schemas.microsoft.com/office/drawing/2014/main" id="{293FCEBB-2B78-CAAE-746C-62AA054C77FF}"/>
              </a:ext>
            </a:extLst>
          </p:cNvPr>
          <p:cNvSpPr>
            <a:spLocks noGrp="1"/>
          </p:cNvSpPr>
          <p:nvPr>
            <p:ph type="title" hasCustomPrompt="1"/>
          </p:nvPr>
        </p:nvSpPr>
        <p:spPr>
          <a:xfrm>
            <a:off x="389158" y="2036695"/>
            <a:ext cx="4182842" cy="2286128"/>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a:t>
            </a:r>
            <a:br>
              <a:rPr lang="en-GB"/>
            </a:br>
            <a:r>
              <a:rPr lang="en-GB"/>
              <a:t>title maximum of 4 lines </a:t>
            </a:r>
            <a:endParaRPr lang="en-US"/>
          </a:p>
        </p:txBody>
      </p:sp>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5" name="Subtitle 2">
            <a:extLst>
              <a:ext uri="{FF2B5EF4-FFF2-40B4-BE49-F238E27FC236}">
                <a16:creationId xmlns:a16="http://schemas.microsoft.com/office/drawing/2014/main" id="{42689901-C3D4-869C-BD53-27333BB19431}"/>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2" name="Picture Placeholder 12">
            <a:extLst>
              <a:ext uri="{FF2B5EF4-FFF2-40B4-BE49-F238E27FC236}">
                <a16:creationId xmlns:a16="http://schemas.microsoft.com/office/drawing/2014/main" id="{F255504C-6278-D317-3B7B-B0FC81F2265D}"/>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pic>
        <p:nvPicPr>
          <p:cNvPr id="4" name="Picture 3" descr="Logo&#10;&#10;Description automatically generated">
            <a:extLst>
              <a:ext uri="{FF2B5EF4-FFF2-40B4-BE49-F238E27FC236}">
                <a16:creationId xmlns:a16="http://schemas.microsoft.com/office/drawing/2014/main" id="{781589A5-C757-7627-90BD-D96976FA57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685386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white_opt1_2">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6" name="Subtitle 2">
            <a:extLst>
              <a:ext uri="{FF2B5EF4-FFF2-40B4-BE49-F238E27FC236}">
                <a16:creationId xmlns:a16="http://schemas.microsoft.com/office/drawing/2014/main" id="{48776E67-A12F-39E1-5122-480F41F2B23A}"/>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2" name="Picture Placeholder 12">
            <a:extLst>
              <a:ext uri="{FF2B5EF4-FFF2-40B4-BE49-F238E27FC236}">
                <a16:creationId xmlns:a16="http://schemas.microsoft.com/office/drawing/2014/main" id="{253E632D-627C-2CF2-8F59-9A00EB7D70DE}"/>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pic>
        <p:nvPicPr>
          <p:cNvPr id="5" name="Picture 4" descr="Logo&#10;&#10;Description automatically generated with medium confidence">
            <a:extLst>
              <a:ext uri="{FF2B5EF4-FFF2-40B4-BE49-F238E27FC236}">
                <a16:creationId xmlns:a16="http://schemas.microsoft.com/office/drawing/2014/main" id="{50132F49-4273-612E-3FE0-BD563A45A1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
        <p:nvSpPr>
          <p:cNvPr id="8" name="Title Placeholder 1">
            <a:extLst>
              <a:ext uri="{FF2B5EF4-FFF2-40B4-BE49-F238E27FC236}">
                <a16:creationId xmlns:a16="http://schemas.microsoft.com/office/drawing/2014/main" id="{157EB895-B15F-EF94-D221-26E31B604641}"/>
              </a:ext>
            </a:extLst>
          </p:cNvPr>
          <p:cNvSpPr txBox="1">
            <a:spLocks/>
          </p:cNvSpPr>
          <p:nvPr userDrawn="1"/>
        </p:nvSpPr>
        <p:spPr>
          <a:xfrm>
            <a:off x="541557" y="2189095"/>
            <a:ext cx="3344315" cy="2286128"/>
          </a:xfrm>
          <a:prstGeom prst="rect">
            <a:avLst/>
          </a:prstGeom>
        </p:spPr>
        <p:txBody>
          <a:bodyPr vert="horz" lIns="91440" tIns="45720" rIns="91440" bIns="45720" rtlCol="0" anchor="t">
            <a:noAutofit/>
          </a:bodyPr>
          <a:lstStyle>
            <a:lvl1pPr algn="l" defTabSz="554478" rtl="0" eaLnBrk="1" latinLnBrk="0" hangingPunct="1">
              <a:lnSpc>
                <a:spcPct val="90000"/>
              </a:lnSpc>
              <a:spcBef>
                <a:spcPct val="0"/>
              </a:spcBef>
              <a:buNone/>
              <a:defRPr sz="5336" b="1" i="0" kern="1200">
                <a:solidFill>
                  <a:schemeClr val="bg1"/>
                </a:solidFill>
                <a:latin typeface="Outfit" pitchFamily="2" charset="0"/>
                <a:ea typeface="+mj-ea"/>
                <a:cs typeface="+mj-cs"/>
              </a:defRPr>
            </a:lvl1pPr>
          </a:lstStyle>
          <a:p>
            <a:r>
              <a:rPr lang="en-GB">
                <a:solidFill>
                  <a:srgbClr val="003C3B"/>
                </a:solidFill>
              </a:rPr>
              <a:t>Divider Slide </a:t>
            </a:r>
            <a:endParaRPr lang="en-US">
              <a:solidFill>
                <a:srgbClr val="003C3B"/>
              </a:solidFill>
            </a:endParaRPr>
          </a:p>
        </p:txBody>
      </p:sp>
    </p:spTree>
    <p:extLst>
      <p:ext uri="{BB962C8B-B14F-4D97-AF65-F5344CB8AC3E}">
        <p14:creationId xmlns:p14="http://schemas.microsoft.com/office/powerpoint/2010/main" val="1912097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green_opt1_3">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B351935-2C81-E56E-4364-8BD26F7C6E1A}"/>
              </a:ext>
            </a:extLst>
          </p:cNvPr>
          <p:cNvSpPr/>
          <p:nvPr userDrawn="1"/>
        </p:nvSpPr>
        <p:spPr>
          <a:xfrm>
            <a:off x="0" y="1"/>
            <a:ext cx="6788112"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5" name="Subtitle 2">
            <a:extLst>
              <a:ext uri="{FF2B5EF4-FFF2-40B4-BE49-F238E27FC236}">
                <a16:creationId xmlns:a16="http://schemas.microsoft.com/office/drawing/2014/main" id="{42689901-C3D4-869C-BD53-27333BB19431}"/>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2" name="Title Placeholder 1">
            <a:extLst>
              <a:ext uri="{FF2B5EF4-FFF2-40B4-BE49-F238E27FC236}">
                <a16:creationId xmlns:a16="http://schemas.microsoft.com/office/drawing/2014/main" id="{CE83BAD9-BD3D-6E62-299D-153A8F0BA5F3}"/>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5336" b="1" i="0">
                <a:solidFill>
                  <a:schemeClr val="bg1"/>
                </a:solidFill>
                <a:latin typeface="Outfit" pitchFamily="2" charset="0"/>
              </a:defRPr>
            </a:lvl1pPr>
          </a:lstStyle>
          <a:p>
            <a:r>
              <a:rPr lang="en-GB"/>
              <a:t>Divider Slide </a:t>
            </a:r>
            <a:endParaRPr lang="en-US"/>
          </a:p>
        </p:txBody>
      </p:sp>
      <p:sp>
        <p:nvSpPr>
          <p:cNvPr id="3" name="Picture Placeholder 12">
            <a:extLst>
              <a:ext uri="{FF2B5EF4-FFF2-40B4-BE49-F238E27FC236}">
                <a16:creationId xmlns:a16="http://schemas.microsoft.com/office/drawing/2014/main" id="{C126C8C0-3094-993C-1E39-30F086435078}"/>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pic>
        <p:nvPicPr>
          <p:cNvPr id="5" name="Picture 4" descr="Logo&#10;&#10;Description automatically generated">
            <a:extLst>
              <a:ext uri="{FF2B5EF4-FFF2-40B4-BE49-F238E27FC236}">
                <a16:creationId xmlns:a16="http://schemas.microsoft.com/office/drawing/2014/main" id="{B7F33200-E466-1081-5EF4-336A39DD60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3953685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_white_opt2">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7953600" y="5925193"/>
            <a:ext cx="763925" cy="795089"/>
          </a:xfrm>
          <a:prstGeom prst="rect">
            <a:avLst/>
          </a:prstGeom>
        </p:spPr>
        <p:txBody>
          <a:bodyPr vert="horz" wrap="square" lIns="0" tIns="0" rIns="0" bIns="0" rtlCol="0">
            <a:spAutoFit/>
          </a:bodyPr>
          <a:lstStyle/>
          <a:p>
            <a:pPr marL="7701">
              <a:lnSpc>
                <a:spcPts val="1425"/>
              </a:lnSpc>
            </a:pPr>
            <a:r>
              <a:rPr sz="1637" b="0" i="0" spc="-7">
                <a:solidFill>
                  <a:srgbClr val="FFFFFF"/>
                </a:solidFill>
                <a:latin typeface="Outfit" pitchFamily="2" charset="0"/>
                <a:cs typeface="Spectral-Light"/>
              </a:rPr>
              <a:t>University</a:t>
            </a:r>
            <a:endParaRPr sz="1637" b="0" i="0">
              <a:latin typeface="Outfit" pitchFamily="2" charset="0"/>
              <a:cs typeface="Spectral-Light"/>
            </a:endParaRPr>
          </a:p>
          <a:p>
            <a:pPr marL="7701">
              <a:lnSpc>
                <a:spcPts val="1744"/>
              </a:lnSpc>
            </a:pPr>
            <a:r>
              <a:rPr sz="1637" b="0" i="0" spc="-33" err="1">
                <a:solidFill>
                  <a:srgbClr val="FFFFFF"/>
                </a:solidFill>
                <a:latin typeface="Outfit" pitchFamily="2" charset="0"/>
                <a:cs typeface="Spectral"/>
              </a:rPr>
              <a:t>of</a:t>
            </a:r>
            <a:r>
              <a:rPr sz="1637" b="0" i="0" spc="-33" err="1">
                <a:solidFill>
                  <a:srgbClr val="FFFFFF"/>
                </a:solidFill>
                <a:latin typeface="Outfit" pitchFamily="2" charset="0"/>
                <a:cs typeface="Spectral-Light"/>
              </a:rPr>
              <a:t>Galway.ie</a:t>
            </a:r>
            <a:endParaRPr sz="1637" b="0" i="0">
              <a:latin typeface="Outfit" pitchFamily="2" charset="0"/>
              <a:cs typeface="Spectral-Light"/>
            </a:endParaRPr>
          </a:p>
        </p:txBody>
      </p:sp>
      <p:sp>
        <p:nvSpPr>
          <p:cNvPr id="10" name="Title Placeholder 1">
            <a:extLst>
              <a:ext uri="{FF2B5EF4-FFF2-40B4-BE49-F238E27FC236}">
                <a16:creationId xmlns:a16="http://schemas.microsoft.com/office/drawing/2014/main" id="{B42C85CB-741A-2D67-0D87-8A43E2C6D3B2}"/>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5336" b="1" i="0">
                <a:solidFill>
                  <a:srgbClr val="003C3B"/>
                </a:solidFill>
                <a:latin typeface="Outfit" pitchFamily="2" charset="0"/>
              </a:defRPr>
            </a:lvl1pPr>
          </a:lstStyle>
          <a:p>
            <a:r>
              <a:rPr lang="en-GB"/>
              <a:t>Divider Slide </a:t>
            </a:r>
            <a:endParaRPr lang="en-US"/>
          </a:p>
        </p:txBody>
      </p:sp>
      <p:pic>
        <p:nvPicPr>
          <p:cNvPr id="76" name="Picture 75" descr="Icon&#10;&#10;Description automatically generated">
            <a:extLst>
              <a:ext uri="{FF2B5EF4-FFF2-40B4-BE49-F238E27FC236}">
                <a16:creationId xmlns:a16="http://schemas.microsoft.com/office/drawing/2014/main" id="{739C4E43-7729-C4E5-690B-9C37F35AC7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78982" y="242"/>
            <a:ext cx="4965019" cy="6857519"/>
          </a:xfrm>
          <a:prstGeom prst="rect">
            <a:avLst/>
          </a:prstGeom>
        </p:spPr>
      </p:pic>
      <p:sp>
        <p:nvSpPr>
          <p:cNvPr id="2" name="Subtitle 2">
            <a:extLst>
              <a:ext uri="{FF2B5EF4-FFF2-40B4-BE49-F238E27FC236}">
                <a16:creationId xmlns:a16="http://schemas.microsoft.com/office/drawing/2014/main" id="{D9CE0E88-1024-2217-A732-5EB0B740467A}"/>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4" name="Picture 3" descr="Logo&#10;&#10;Description automatically generated with medium confidence">
            <a:extLst>
              <a:ext uri="{FF2B5EF4-FFF2-40B4-BE49-F238E27FC236}">
                <a16:creationId xmlns:a16="http://schemas.microsoft.com/office/drawing/2014/main" id="{935FFC80-7F09-8B90-0C03-128827F883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1474224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_green_opt2">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3ED5843-A67C-EFB1-D461-9CCEDF85A6CF}"/>
              </a:ext>
            </a:extLst>
          </p:cNvPr>
          <p:cNvSpPr/>
          <p:nvPr userDrawn="1"/>
        </p:nvSpPr>
        <p:spPr>
          <a:xfrm>
            <a:off x="0" y="1"/>
            <a:ext cx="9144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a:ln>
            <a:noFill/>
          </a:ln>
        </p:spPr>
        <p:txBody>
          <a:bodyPr wrap="square" lIns="0" tIns="0" rIns="0" bIns="0" rtlCol="0"/>
          <a:lstStyle/>
          <a:p>
            <a:endParaRPr/>
          </a:p>
        </p:txBody>
      </p:sp>
      <p:sp>
        <p:nvSpPr>
          <p:cNvPr id="75" name="Title Placeholder 1">
            <a:extLst>
              <a:ext uri="{FF2B5EF4-FFF2-40B4-BE49-F238E27FC236}">
                <a16:creationId xmlns:a16="http://schemas.microsoft.com/office/drawing/2014/main" id="{2AF8EF05-FC9D-6C4A-94EE-0ED4439CD723}"/>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5336" b="1" i="0">
                <a:solidFill>
                  <a:schemeClr val="bg1"/>
                </a:solidFill>
                <a:latin typeface="Outfit" pitchFamily="2" charset="0"/>
              </a:defRPr>
            </a:lvl1pPr>
          </a:lstStyle>
          <a:p>
            <a:r>
              <a:rPr lang="en-GB"/>
              <a:t>Divider Slide </a:t>
            </a:r>
            <a:endParaRPr lang="en-US"/>
          </a:p>
        </p:txBody>
      </p:sp>
      <p:pic>
        <p:nvPicPr>
          <p:cNvPr id="79" name="Picture 78" descr="Icon&#10;&#10;Description automatically generated">
            <a:extLst>
              <a:ext uri="{FF2B5EF4-FFF2-40B4-BE49-F238E27FC236}">
                <a16:creationId xmlns:a16="http://schemas.microsoft.com/office/drawing/2014/main" id="{63A50759-F8AB-3FBC-D737-5D8E38A363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22630" y="10306"/>
            <a:ext cx="5021370" cy="6857519"/>
          </a:xfrm>
          <a:prstGeom prst="rect">
            <a:avLst/>
          </a:prstGeom>
        </p:spPr>
      </p:pic>
      <p:sp>
        <p:nvSpPr>
          <p:cNvPr id="80" name="Subtitle 2">
            <a:extLst>
              <a:ext uri="{FF2B5EF4-FFF2-40B4-BE49-F238E27FC236}">
                <a16:creationId xmlns:a16="http://schemas.microsoft.com/office/drawing/2014/main" id="{01C673F2-9EDD-B71B-58BF-18B353D091A5}"/>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3" name="Picture 2" descr="Logo&#10;&#10;Description automatically generated">
            <a:extLst>
              <a:ext uri="{FF2B5EF4-FFF2-40B4-BE49-F238E27FC236}">
                <a16:creationId xmlns:a16="http://schemas.microsoft.com/office/drawing/2014/main" id="{71987DD5-C1FF-616F-1868-29A45E279B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2883415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_white_opt3_2">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9DBC7975-EE5A-D398-AC86-ACDDCB0EB9D9}"/>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5336" b="1" i="0">
                <a:solidFill>
                  <a:srgbClr val="003C3B"/>
                </a:solidFill>
                <a:latin typeface="Outfit" pitchFamily="2" charset="0"/>
              </a:defRPr>
            </a:lvl1pPr>
          </a:lstStyle>
          <a:p>
            <a:r>
              <a:rPr lang="en-GB"/>
              <a:t>Divider Slide </a:t>
            </a:r>
            <a:endParaRPr lang="en-US"/>
          </a:p>
        </p:txBody>
      </p:sp>
      <p:sp>
        <p:nvSpPr>
          <p:cNvPr id="10" name="Subtitle 2">
            <a:extLst>
              <a:ext uri="{FF2B5EF4-FFF2-40B4-BE49-F238E27FC236}">
                <a16:creationId xmlns:a16="http://schemas.microsoft.com/office/drawing/2014/main" id="{1E1BD5C4-29E3-E66C-EFEF-43D6572A762B}"/>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3" name="Picture 2" descr="Logo&#10;&#10;Description automatically generated with medium confidence">
            <a:extLst>
              <a:ext uri="{FF2B5EF4-FFF2-40B4-BE49-F238E27FC236}">
                <a16:creationId xmlns:a16="http://schemas.microsoft.com/office/drawing/2014/main" id="{27EE17CB-1F2E-630D-37B3-36F997105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pic>
        <p:nvPicPr>
          <p:cNvPr id="13" name="Picture 12" descr="Icon&#10;&#10;Description automatically generated">
            <a:extLst>
              <a:ext uri="{FF2B5EF4-FFF2-40B4-BE49-F238E27FC236}">
                <a16:creationId xmlns:a16="http://schemas.microsoft.com/office/drawing/2014/main" id="{47375C3B-C1FF-F009-BEC8-8283C22EEA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087" y="361"/>
            <a:ext cx="9144000" cy="5143139"/>
          </a:xfrm>
          <a:prstGeom prst="rect">
            <a:avLst/>
          </a:prstGeom>
        </p:spPr>
      </p:pic>
      <p:sp>
        <p:nvSpPr>
          <p:cNvPr id="14" name="Picture Placeholder 8">
            <a:extLst>
              <a:ext uri="{FF2B5EF4-FFF2-40B4-BE49-F238E27FC236}">
                <a16:creationId xmlns:a16="http://schemas.microsoft.com/office/drawing/2014/main" id="{51E5B835-E67C-2B6F-CB0F-482DE61A2359}"/>
              </a:ext>
            </a:extLst>
          </p:cNvPr>
          <p:cNvSpPr>
            <a:spLocks noGrp="1"/>
          </p:cNvSpPr>
          <p:nvPr>
            <p:ph type="pic" sz="quarter" idx="10" hasCustomPrompt="1"/>
          </p:nvPr>
        </p:nvSpPr>
        <p:spPr>
          <a:xfrm>
            <a:off x="6507500" y="0"/>
            <a:ext cx="2284287" cy="1929656"/>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154375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154375 h 7548447"/>
              <a:gd name="connsiteX0" fmla="*/ 0 w 7703452"/>
              <a:gd name="connsiteY0" fmla="*/ 59439 h 6453511"/>
              <a:gd name="connsiteX1" fmla="*/ 7703452 w 7703452"/>
              <a:gd name="connsiteY1" fmla="*/ 0 h 6453511"/>
              <a:gd name="connsiteX2" fmla="*/ 7703452 w 7703452"/>
              <a:gd name="connsiteY2" fmla="*/ 3651126 h 6453511"/>
              <a:gd name="connsiteX3" fmla="*/ 7504076 w 7703452"/>
              <a:gd name="connsiteY3" fmla="*/ 4348188 h 6453511"/>
              <a:gd name="connsiteX4" fmla="*/ 6952854 w 7703452"/>
              <a:gd name="connsiteY4" fmla="*/ 4854927 h 6453511"/>
              <a:gd name="connsiteX5" fmla="*/ 3851726 w 7703452"/>
              <a:gd name="connsiteY5" fmla="*/ 6453511 h 6453511"/>
              <a:gd name="connsiteX6" fmla="*/ 750597 w 7703452"/>
              <a:gd name="connsiteY6" fmla="*/ 4854927 h 6453511"/>
              <a:gd name="connsiteX7" fmla="*/ 199376 w 7703452"/>
              <a:gd name="connsiteY7" fmla="*/ 4348093 h 6453511"/>
              <a:gd name="connsiteX8" fmla="*/ 0 w 7703452"/>
              <a:gd name="connsiteY8" fmla="*/ 3651032 h 6453511"/>
              <a:gd name="connsiteX9" fmla="*/ 0 w 7703452"/>
              <a:gd name="connsiteY9" fmla="*/ 59439 h 6453511"/>
              <a:gd name="connsiteX0" fmla="*/ 0 w 7703452"/>
              <a:gd name="connsiteY0" fmla="*/ 0 h 6458480"/>
              <a:gd name="connsiteX1" fmla="*/ 7703452 w 7703452"/>
              <a:gd name="connsiteY1" fmla="*/ 4969 h 6458480"/>
              <a:gd name="connsiteX2" fmla="*/ 7703452 w 7703452"/>
              <a:gd name="connsiteY2" fmla="*/ 3656095 h 6458480"/>
              <a:gd name="connsiteX3" fmla="*/ 7504076 w 7703452"/>
              <a:gd name="connsiteY3" fmla="*/ 4353157 h 6458480"/>
              <a:gd name="connsiteX4" fmla="*/ 6952854 w 7703452"/>
              <a:gd name="connsiteY4" fmla="*/ 4859896 h 6458480"/>
              <a:gd name="connsiteX5" fmla="*/ 3851726 w 7703452"/>
              <a:gd name="connsiteY5" fmla="*/ 6458480 h 6458480"/>
              <a:gd name="connsiteX6" fmla="*/ 750597 w 7703452"/>
              <a:gd name="connsiteY6" fmla="*/ 4859896 h 6458480"/>
              <a:gd name="connsiteX7" fmla="*/ 199376 w 7703452"/>
              <a:gd name="connsiteY7" fmla="*/ 4353062 h 6458480"/>
              <a:gd name="connsiteX8" fmla="*/ 0 w 7703452"/>
              <a:gd name="connsiteY8" fmla="*/ 3656001 h 6458480"/>
              <a:gd name="connsiteX9" fmla="*/ 0 w 7703452"/>
              <a:gd name="connsiteY9" fmla="*/ 0 h 6458480"/>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50597 w 7703452"/>
              <a:gd name="connsiteY6" fmla="*/ 4859896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57578 w 7703452"/>
              <a:gd name="connsiteY8" fmla="*/ 3648919 h 6401819"/>
              <a:gd name="connsiteX9" fmla="*/ 0 w 7703452"/>
              <a:gd name="connsiteY9" fmla="*/ 0 h 6401819"/>
              <a:gd name="connsiteX0" fmla="*/ 0 w 7653071"/>
              <a:gd name="connsiteY0" fmla="*/ 37526 h 6396850"/>
              <a:gd name="connsiteX1" fmla="*/ 7653071 w 7653071"/>
              <a:gd name="connsiteY1" fmla="*/ 0 h 6396850"/>
              <a:gd name="connsiteX2" fmla="*/ 7653071 w 7653071"/>
              <a:gd name="connsiteY2" fmla="*/ 3651126 h 6396850"/>
              <a:gd name="connsiteX3" fmla="*/ 7453695 w 7653071"/>
              <a:gd name="connsiteY3" fmla="*/ 4348188 h 6396850"/>
              <a:gd name="connsiteX4" fmla="*/ 6902473 w 7653071"/>
              <a:gd name="connsiteY4" fmla="*/ 4854927 h 6396850"/>
              <a:gd name="connsiteX5" fmla="*/ 3822936 w 7653071"/>
              <a:gd name="connsiteY5" fmla="*/ 6396850 h 6396850"/>
              <a:gd name="connsiteX6" fmla="*/ 736202 w 7653071"/>
              <a:gd name="connsiteY6" fmla="*/ 4833679 h 6396850"/>
              <a:gd name="connsiteX7" fmla="*/ 184982 w 7653071"/>
              <a:gd name="connsiteY7" fmla="*/ 4298514 h 6396850"/>
              <a:gd name="connsiteX8" fmla="*/ 7197 w 7653071"/>
              <a:gd name="connsiteY8" fmla="*/ 3643950 h 6396850"/>
              <a:gd name="connsiteX9" fmla="*/ 0 w 7653071"/>
              <a:gd name="connsiteY9" fmla="*/ 37526 h 6396850"/>
              <a:gd name="connsiteX0" fmla="*/ 0 w 7667464"/>
              <a:gd name="connsiteY0" fmla="*/ 2113 h 6361437"/>
              <a:gd name="connsiteX1" fmla="*/ 7667464 w 7667464"/>
              <a:gd name="connsiteY1" fmla="*/ 0 h 6361437"/>
              <a:gd name="connsiteX2" fmla="*/ 7653071 w 7667464"/>
              <a:gd name="connsiteY2" fmla="*/ 3615713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7464"/>
              <a:gd name="connsiteY0" fmla="*/ 2113 h 6361437"/>
              <a:gd name="connsiteX1" fmla="*/ 7667464 w 7667464"/>
              <a:gd name="connsiteY1" fmla="*/ 0 h 6361437"/>
              <a:gd name="connsiteX2" fmla="*/ 7264420 w 7667464"/>
              <a:gd name="connsiteY2" fmla="*/ 3629879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8849"/>
              <a:gd name="connsiteY0" fmla="*/ 2113 h 6361437"/>
              <a:gd name="connsiteX1" fmla="*/ 7667464 w 7668849"/>
              <a:gd name="connsiteY1" fmla="*/ 0 h 6361437"/>
              <a:gd name="connsiteX2" fmla="*/ 7667464 w 7668849"/>
              <a:gd name="connsiteY2" fmla="*/ 3629879 h 6361437"/>
              <a:gd name="connsiteX3" fmla="*/ 7453695 w 7668849"/>
              <a:gd name="connsiteY3" fmla="*/ 4312775 h 6361437"/>
              <a:gd name="connsiteX4" fmla="*/ 6902473 w 7668849"/>
              <a:gd name="connsiteY4" fmla="*/ 4819514 h 6361437"/>
              <a:gd name="connsiteX5" fmla="*/ 3822936 w 7668849"/>
              <a:gd name="connsiteY5" fmla="*/ 6361437 h 6361437"/>
              <a:gd name="connsiteX6" fmla="*/ 736202 w 7668849"/>
              <a:gd name="connsiteY6" fmla="*/ 4798266 h 6361437"/>
              <a:gd name="connsiteX7" fmla="*/ 184982 w 7668849"/>
              <a:gd name="connsiteY7" fmla="*/ 4263101 h 6361437"/>
              <a:gd name="connsiteX8" fmla="*/ 7197 w 7668849"/>
              <a:gd name="connsiteY8" fmla="*/ 3608537 h 6361437"/>
              <a:gd name="connsiteX9" fmla="*/ 0 w 7668849"/>
              <a:gd name="connsiteY9" fmla="*/ 2113 h 6361437"/>
              <a:gd name="connsiteX0" fmla="*/ 0 w 7668849"/>
              <a:gd name="connsiteY0" fmla="*/ 2113 h 6453511"/>
              <a:gd name="connsiteX1" fmla="*/ 7667464 w 7668849"/>
              <a:gd name="connsiteY1" fmla="*/ 0 h 6453511"/>
              <a:gd name="connsiteX2" fmla="*/ 7667464 w 7668849"/>
              <a:gd name="connsiteY2" fmla="*/ 3629879 h 6453511"/>
              <a:gd name="connsiteX3" fmla="*/ 7453695 w 7668849"/>
              <a:gd name="connsiteY3" fmla="*/ 4312775 h 6453511"/>
              <a:gd name="connsiteX4" fmla="*/ 6902473 w 7668849"/>
              <a:gd name="connsiteY4" fmla="*/ 4819514 h 6453511"/>
              <a:gd name="connsiteX5" fmla="*/ 3815740 w 7668849"/>
              <a:gd name="connsiteY5" fmla="*/ 6453511 h 6453511"/>
              <a:gd name="connsiteX6" fmla="*/ 736202 w 7668849"/>
              <a:gd name="connsiteY6" fmla="*/ 4798266 h 6453511"/>
              <a:gd name="connsiteX7" fmla="*/ 184982 w 7668849"/>
              <a:gd name="connsiteY7" fmla="*/ 4263101 h 6453511"/>
              <a:gd name="connsiteX8" fmla="*/ 7197 w 7668849"/>
              <a:gd name="connsiteY8" fmla="*/ 3608537 h 6453511"/>
              <a:gd name="connsiteX9" fmla="*/ 0 w 7668849"/>
              <a:gd name="connsiteY9" fmla="*/ 2113 h 6453511"/>
              <a:gd name="connsiteX0" fmla="*/ 0 w 7668849"/>
              <a:gd name="connsiteY0" fmla="*/ 2113 h 6375602"/>
              <a:gd name="connsiteX1" fmla="*/ 7667464 w 7668849"/>
              <a:gd name="connsiteY1" fmla="*/ 0 h 6375602"/>
              <a:gd name="connsiteX2" fmla="*/ 7667464 w 7668849"/>
              <a:gd name="connsiteY2" fmla="*/ 3629879 h 6375602"/>
              <a:gd name="connsiteX3" fmla="*/ 7453695 w 7668849"/>
              <a:gd name="connsiteY3" fmla="*/ 4312775 h 6375602"/>
              <a:gd name="connsiteX4" fmla="*/ 6902473 w 7668849"/>
              <a:gd name="connsiteY4" fmla="*/ 4819514 h 6375602"/>
              <a:gd name="connsiteX5" fmla="*/ 3837331 w 7668849"/>
              <a:gd name="connsiteY5" fmla="*/ 6375602 h 6375602"/>
              <a:gd name="connsiteX6" fmla="*/ 736202 w 7668849"/>
              <a:gd name="connsiteY6" fmla="*/ 4798266 h 6375602"/>
              <a:gd name="connsiteX7" fmla="*/ 184982 w 7668849"/>
              <a:gd name="connsiteY7" fmla="*/ 4263101 h 6375602"/>
              <a:gd name="connsiteX8" fmla="*/ 7197 w 7668849"/>
              <a:gd name="connsiteY8" fmla="*/ 3608537 h 6375602"/>
              <a:gd name="connsiteX9" fmla="*/ 0 w 7668849"/>
              <a:gd name="connsiteY9" fmla="*/ 2113 h 637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8849" h="6375602">
                <a:moveTo>
                  <a:pt x="0" y="2113"/>
                </a:moveTo>
                <a:lnTo>
                  <a:pt x="7667464" y="0"/>
                </a:lnTo>
                <a:cubicBezTo>
                  <a:pt x="7662666" y="1205238"/>
                  <a:pt x="7672262" y="2424641"/>
                  <a:pt x="7667464" y="3629879"/>
                </a:cubicBezTo>
                <a:cubicBezTo>
                  <a:pt x="7667464" y="3875042"/>
                  <a:pt x="7581193" y="4114503"/>
                  <a:pt x="7453695" y="4312775"/>
                </a:cubicBezTo>
                <a:cubicBezTo>
                  <a:pt x="7326197" y="4511047"/>
                  <a:pt x="7130846" y="4701866"/>
                  <a:pt x="6902473" y="4819514"/>
                </a:cubicBezTo>
                <a:lnTo>
                  <a:pt x="3837331" y="6375602"/>
                </a:lnTo>
                <a:lnTo>
                  <a:pt x="736202" y="4798266"/>
                </a:lnTo>
                <a:cubicBezTo>
                  <a:pt x="507830" y="4680523"/>
                  <a:pt x="317267" y="4476954"/>
                  <a:pt x="184982" y="4263101"/>
                </a:cubicBezTo>
                <a:cubicBezTo>
                  <a:pt x="54497" y="4052190"/>
                  <a:pt x="7197" y="3853699"/>
                  <a:pt x="7197" y="3608537"/>
                </a:cubicBezTo>
                <a:lnTo>
                  <a:pt x="0" y="2113"/>
                </a:lnTo>
                <a:close/>
              </a:path>
            </a:pathLst>
          </a:custGeom>
        </p:spPr>
        <p:txBody>
          <a:bodyPr wrap="square" anchor="ctr">
            <a:noAutofit/>
          </a:bodyPr>
          <a:lstStyle>
            <a:lvl1pPr marL="0" marR="0" indent="0" algn="ctr" defTabSz="415869" rtl="0" eaLnBrk="1" fontAlgn="auto" latinLnBrk="0" hangingPunct="1">
              <a:lnSpc>
                <a:spcPct val="10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t>
            </a:r>
            <a:br>
              <a:rPr lang="en-GB"/>
            </a:br>
            <a:r>
              <a:rPr lang="en-GB"/>
              <a:t>add picture</a:t>
            </a:r>
            <a:endParaRPr lang="en-US"/>
          </a:p>
        </p:txBody>
      </p:sp>
      <p:sp>
        <p:nvSpPr>
          <p:cNvPr id="15" name="Rectangle 5">
            <a:extLst>
              <a:ext uri="{FF2B5EF4-FFF2-40B4-BE49-F238E27FC236}">
                <a16:creationId xmlns:a16="http://schemas.microsoft.com/office/drawing/2014/main" id="{72720B5B-6353-CAA5-5171-3B609504511D}"/>
              </a:ext>
            </a:extLst>
          </p:cNvPr>
          <p:cNvSpPr/>
          <p:nvPr userDrawn="1"/>
        </p:nvSpPr>
        <p:spPr>
          <a:xfrm>
            <a:off x="8129007" y="0"/>
            <a:ext cx="196510" cy="1687159"/>
          </a:xfrm>
          <a:custGeom>
            <a:avLst/>
            <a:gdLst>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926483 h 3926483"/>
              <a:gd name="connsiteX4" fmla="*/ 0 w 432048"/>
              <a:gd name="connsiteY4" fmla="*/ 0 h 3926483"/>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709667 h 3926483"/>
              <a:gd name="connsiteX4" fmla="*/ 0 w 432048"/>
              <a:gd name="connsiteY4" fmla="*/ 0 h 3926483"/>
              <a:gd name="connsiteX0" fmla="*/ 0 w 432048"/>
              <a:gd name="connsiteY0" fmla="*/ 0 h 3709667"/>
              <a:gd name="connsiteX1" fmla="*/ 432048 w 432048"/>
              <a:gd name="connsiteY1" fmla="*/ 0 h 3709667"/>
              <a:gd name="connsiteX2" fmla="*/ 428073 w 432048"/>
              <a:gd name="connsiteY2" fmla="*/ 3477234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8073 w 432048"/>
              <a:gd name="connsiteY2" fmla="*/ 3333543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4807 w 432048"/>
              <a:gd name="connsiteY2" fmla="*/ 3490298 h 3709667"/>
              <a:gd name="connsiteX3" fmla="*/ 0 w 432048"/>
              <a:gd name="connsiteY3" fmla="*/ 3709667 h 3709667"/>
              <a:gd name="connsiteX4" fmla="*/ 0 w 432048"/>
              <a:gd name="connsiteY4" fmla="*/ 0 h 37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3709667">
                <a:moveTo>
                  <a:pt x="0" y="0"/>
                </a:moveTo>
                <a:lnTo>
                  <a:pt x="432048" y="0"/>
                </a:lnTo>
                <a:cubicBezTo>
                  <a:pt x="429634" y="1163433"/>
                  <a:pt x="427221" y="2326865"/>
                  <a:pt x="424807" y="3490298"/>
                </a:cubicBezTo>
                <a:lnTo>
                  <a:pt x="0" y="3709667"/>
                </a:lnTo>
                <a:lnTo>
                  <a:pt x="0" y="0"/>
                </a:lnTo>
                <a:close/>
              </a:path>
            </a:pathLst>
          </a:custGeom>
          <a:solidFill>
            <a:srgbClr val="01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utfit" pitchFamily="2" charset="0"/>
            </a:endParaRPr>
          </a:p>
        </p:txBody>
      </p:sp>
    </p:spTree>
    <p:extLst>
      <p:ext uri="{BB962C8B-B14F-4D97-AF65-F5344CB8AC3E}">
        <p14:creationId xmlns:p14="http://schemas.microsoft.com/office/powerpoint/2010/main" val="807007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_green_opt3_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B13599-C1C6-28A4-D994-CD427AEE4855}"/>
              </a:ext>
            </a:extLst>
          </p:cNvPr>
          <p:cNvSpPr/>
          <p:nvPr userDrawn="1"/>
        </p:nvSpPr>
        <p:spPr>
          <a:xfrm>
            <a:off x="-2" y="4214191"/>
            <a:ext cx="9144001" cy="2643448"/>
          </a:xfrm>
          <a:prstGeom prst="rect">
            <a:avLst/>
          </a:prstGeom>
          <a:solidFill>
            <a:srgbClr val="00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utfit" pitchFamily="2" charset="0"/>
            </a:endParaRPr>
          </a:p>
        </p:txBody>
      </p:sp>
      <p:pic>
        <p:nvPicPr>
          <p:cNvPr id="6" name="Picture 5" descr="Icon&#10;&#10;Description automatically generated">
            <a:extLst>
              <a:ext uri="{FF2B5EF4-FFF2-40B4-BE49-F238E27FC236}">
                <a16:creationId xmlns:a16="http://schemas.microsoft.com/office/drawing/2014/main" id="{5C650ED1-7B77-23F1-E476-70246BE6A8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61"/>
            <a:ext cx="9144000" cy="5143139"/>
          </a:xfrm>
          <a:prstGeom prst="rect">
            <a:avLst/>
          </a:prstGeom>
        </p:spPr>
      </p:pic>
      <p:sp>
        <p:nvSpPr>
          <p:cNvPr id="9" name="Picture Placeholder 8">
            <a:extLst>
              <a:ext uri="{FF2B5EF4-FFF2-40B4-BE49-F238E27FC236}">
                <a16:creationId xmlns:a16="http://schemas.microsoft.com/office/drawing/2014/main" id="{C9862F4B-0D4A-BD4B-EAE9-10BCD765F11D}"/>
              </a:ext>
            </a:extLst>
          </p:cNvPr>
          <p:cNvSpPr>
            <a:spLocks noGrp="1"/>
          </p:cNvSpPr>
          <p:nvPr>
            <p:ph type="pic" sz="quarter" idx="10" hasCustomPrompt="1"/>
          </p:nvPr>
        </p:nvSpPr>
        <p:spPr>
          <a:xfrm>
            <a:off x="6355593" y="0"/>
            <a:ext cx="2284287" cy="1929656"/>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154375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154375 h 7548447"/>
              <a:gd name="connsiteX0" fmla="*/ 0 w 7703452"/>
              <a:gd name="connsiteY0" fmla="*/ 59439 h 6453511"/>
              <a:gd name="connsiteX1" fmla="*/ 7703452 w 7703452"/>
              <a:gd name="connsiteY1" fmla="*/ 0 h 6453511"/>
              <a:gd name="connsiteX2" fmla="*/ 7703452 w 7703452"/>
              <a:gd name="connsiteY2" fmla="*/ 3651126 h 6453511"/>
              <a:gd name="connsiteX3" fmla="*/ 7504076 w 7703452"/>
              <a:gd name="connsiteY3" fmla="*/ 4348188 h 6453511"/>
              <a:gd name="connsiteX4" fmla="*/ 6952854 w 7703452"/>
              <a:gd name="connsiteY4" fmla="*/ 4854927 h 6453511"/>
              <a:gd name="connsiteX5" fmla="*/ 3851726 w 7703452"/>
              <a:gd name="connsiteY5" fmla="*/ 6453511 h 6453511"/>
              <a:gd name="connsiteX6" fmla="*/ 750597 w 7703452"/>
              <a:gd name="connsiteY6" fmla="*/ 4854927 h 6453511"/>
              <a:gd name="connsiteX7" fmla="*/ 199376 w 7703452"/>
              <a:gd name="connsiteY7" fmla="*/ 4348093 h 6453511"/>
              <a:gd name="connsiteX8" fmla="*/ 0 w 7703452"/>
              <a:gd name="connsiteY8" fmla="*/ 3651032 h 6453511"/>
              <a:gd name="connsiteX9" fmla="*/ 0 w 7703452"/>
              <a:gd name="connsiteY9" fmla="*/ 59439 h 6453511"/>
              <a:gd name="connsiteX0" fmla="*/ 0 w 7703452"/>
              <a:gd name="connsiteY0" fmla="*/ 0 h 6458480"/>
              <a:gd name="connsiteX1" fmla="*/ 7703452 w 7703452"/>
              <a:gd name="connsiteY1" fmla="*/ 4969 h 6458480"/>
              <a:gd name="connsiteX2" fmla="*/ 7703452 w 7703452"/>
              <a:gd name="connsiteY2" fmla="*/ 3656095 h 6458480"/>
              <a:gd name="connsiteX3" fmla="*/ 7504076 w 7703452"/>
              <a:gd name="connsiteY3" fmla="*/ 4353157 h 6458480"/>
              <a:gd name="connsiteX4" fmla="*/ 6952854 w 7703452"/>
              <a:gd name="connsiteY4" fmla="*/ 4859896 h 6458480"/>
              <a:gd name="connsiteX5" fmla="*/ 3851726 w 7703452"/>
              <a:gd name="connsiteY5" fmla="*/ 6458480 h 6458480"/>
              <a:gd name="connsiteX6" fmla="*/ 750597 w 7703452"/>
              <a:gd name="connsiteY6" fmla="*/ 4859896 h 6458480"/>
              <a:gd name="connsiteX7" fmla="*/ 199376 w 7703452"/>
              <a:gd name="connsiteY7" fmla="*/ 4353062 h 6458480"/>
              <a:gd name="connsiteX8" fmla="*/ 0 w 7703452"/>
              <a:gd name="connsiteY8" fmla="*/ 3656001 h 6458480"/>
              <a:gd name="connsiteX9" fmla="*/ 0 w 7703452"/>
              <a:gd name="connsiteY9" fmla="*/ 0 h 6458480"/>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50597 w 7703452"/>
              <a:gd name="connsiteY6" fmla="*/ 4859896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57578 w 7703452"/>
              <a:gd name="connsiteY8" fmla="*/ 3648919 h 6401819"/>
              <a:gd name="connsiteX9" fmla="*/ 0 w 7703452"/>
              <a:gd name="connsiteY9" fmla="*/ 0 h 6401819"/>
              <a:gd name="connsiteX0" fmla="*/ 0 w 7653071"/>
              <a:gd name="connsiteY0" fmla="*/ 37526 h 6396850"/>
              <a:gd name="connsiteX1" fmla="*/ 7653071 w 7653071"/>
              <a:gd name="connsiteY1" fmla="*/ 0 h 6396850"/>
              <a:gd name="connsiteX2" fmla="*/ 7653071 w 7653071"/>
              <a:gd name="connsiteY2" fmla="*/ 3651126 h 6396850"/>
              <a:gd name="connsiteX3" fmla="*/ 7453695 w 7653071"/>
              <a:gd name="connsiteY3" fmla="*/ 4348188 h 6396850"/>
              <a:gd name="connsiteX4" fmla="*/ 6902473 w 7653071"/>
              <a:gd name="connsiteY4" fmla="*/ 4854927 h 6396850"/>
              <a:gd name="connsiteX5" fmla="*/ 3822936 w 7653071"/>
              <a:gd name="connsiteY5" fmla="*/ 6396850 h 6396850"/>
              <a:gd name="connsiteX6" fmla="*/ 736202 w 7653071"/>
              <a:gd name="connsiteY6" fmla="*/ 4833679 h 6396850"/>
              <a:gd name="connsiteX7" fmla="*/ 184982 w 7653071"/>
              <a:gd name="connsiteY7" fmla="*/ 4298514 h 6396850"/>
              <a:gd name="connsiteX8" fmla="*/ 7197 w 7653071"/>
              <a:gd name="connsiteY8" fmla="*/ 3643950 h 6396850"/>
              <a:gd name="connsiteX9" fmla="*/ 0 w 7653071"/>
              <a:gd name="connsiteY9" fmla="*/ 37526 h 6396850"/>
              <a:gd name="connsiteX0" fmla="*/ 0 w 7667464"/>
              <a:gd name="connsiteY0" fmla="*/ 2113 h 6361437"/>
              <a:gd name="connsiteX1" fmla="*/ 7667464 w 7667464"/>
              <a:gd name="connsiteY1" fmla="*/ 0 h 6361437"/>
              <a:gd name="connsiteX2" fmla="*/ 7653071 w 7667464"/>
              <a:gd name="connsiteY2" fmla="*/ 3615713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7464"/>
              <a:gd name="connsiteY0" fmla="*/ 2113 h 6361437"/>
              <a:gd name="connsiteX1" fmla="*/ 7667464 w 7667464"/>
              <a:gd name="connsiteY1" fmla="*/ 0 h 6361437"/>
              <a:gd name="connsiteX2" fmla="*/ 7264420 w 7667464"/>
              <a:gd name="connsiteY2" fmla="*/ 3629879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8849"/>
              <a:gd name="connsiteY0" fmla="*/ 2113 h 6361437"/>
              <a:gd name="connsiteX1" fmla="*/ 7667464 w 7668849"/>
              <a:gd name="connsiteY1" fmla="*/ 0 h 6361437"/>
              <a:gd name="connsiteX2" fmla="*/ 7667464 w 7668849"/>
              <a:gd name="connsiteY2" fmla="*/ 3629879 h 6361437"/>
              <a:gd name="connsiteX3" fmla="*/ 7453695 w 7668849"/>
              <a:gd name="connsiteY3" fmla="*/ 4312775 h 6361437"/>
              <a:gd name="connsiteX4" fmla="*/ 6902473 w 7668849"/>
              <a:gd name="connsiteY4" fmla="*/ 4819514 h 6361437"/>
              <a:gd name="connsiteX5" fmla="*/ 3822936 w 7668849"/>
              <a:gd name="connsiteY5" fmla="*/ 6361437 h 6361437"/>
              <a:gd name="connsiteX6" fmla="*/ 736202 w 7668849"/>
              <a:gd name="connsiteY6" fmla="*/ 4798266 h 6361437"/>
              <a:gd name="connsiteX7" fmla="*/ 184982 w 7668849"/>
              <a:gd name="connsiteY7" fmla="*/ 4263101 h 6361437"/>
              <a:gd name="connsiteX8" fmla="*/ 7197 w 7668849"/>
              <a:gd name="connsiteY8" fmla="*/ 3608537 h 6361437"/>
              <a:gd name="connsiteX9" fmla="*/ 0 w 7668849"/>
              <a:gd name="connsiteY9" fmla="*/ 2113 h 6361437"/>
              <a:gd name="connsiteX0" fmla="*/ 0 w 7668849"/>
              <a:gd name="connsiteY0" fmla="*/ 2113 h 6453511"/>
              <a:gd name="connsiteX1" fmla="*/ 7667464 w 7668849"/>
              <a:gd name="connsiteY1" fmla="*/ 0 h 6453511"/>
              <a:gd name="connsiteX2" fmla="*/ 7667464 w 7668849"/>
              <a:gd name="connsiteY2" fmla="*/ 3629879 h 6453511"/>
              <a:gd name="connsiteX3" fmla="*/ 7453695 w 7668849"/>
              <a:gd name="connsiteY3" fmla="*/ 4312775 h 6453511"/>
              <a:gd name="connsiteX4" fmla="*/ 6902473 w 7668849"/>
              <a:gd name="connsiteY4" fmla="*/ 4819514 h 6453511"/>
              <a:gd name="connsiteX5" fmla="*/ 3815740 w 7668849"/>
              <a:gd name="connsiteY5" fmla="*/ 6453511 h 6453511"/>
              <a:gd name="connsiteX6" fmla="*/ 736202 w 7668849"/>
              <a:gd name="connsiteY6" fmla="*/ 4798266 h 6453511"/>
              <a:gd name="connsiteX7" fmla="*/ 184982 w 7668849"/>
              <a:gd name="connsiteY7" fmla="*/ 4263101 h 6453511"/>
              <a:gd name="connsiteX8" fmla="*/ 7197 w 7668849"/>
              <a:gd name="connsiteY8" fmla="*/ 3608537 h 6453511"/>
              <a:gd name="connsiteX9" fmla="*/ 0 w 7668849"/>
              <a:gd name="connsiteY9" fmla="*/ 2113 h 6453511"/>
              <a:gd name="connsiteX0" fmla="*/ 0 w 7668849"/>
              <a:gd name="connsiteY0" fmla="*/ 2113 h 6375602"/>
              <a:gd name="connsiteX1" fmla="*/ 7667464 w 7668849"/>
              <a:gd name="connsiteY1" fmla="*/ 0 h 6375602"/>
              <a:gd name="connsiteX2" fmla="*/ 7667464 w 7668849"/>
              <a:gd name="connsiteY2" fmla="*/ 3629879 h 6375602"/>
              <a:gd name="connsiteX3" fmla="*/ 7453695 w 7668849"/>
              <a:gd name="connsiteY3" fmla="*/ 4312775 h 6375602"/>
              <a:gd name="connsiteX4" fmla="*/ 6902473 w 7668849"/>
              <a:gd name="connsiteY4" fmla="*/ 4819514 h 6375602"/>
              <a:gd name="connsiteX5" fmla="*/ 3837331 w 7668849"/>
              <a:gd name="connsiteY5" fmla="*/ 6375602 h 6375602"/>
              <a:gd name="connsiteX6" fmla="*/ 736202 w 7668849"/>
              <a:gd name="connsiteY6" fmla="*/ 4798266 h 6375602"/>
              <a:gd name="connsiteX7" fmla="*/ 184982 w 7668849"/>
              <a:gd name="connsiteY7" fmla="*/ 4263101 h 6375602"/>
              <a:gd name="connsiteX8" fmla="*/ 7197 w 7668849"/>
              <a:gd name="connsiteY8" fmla="*/ 3608537 h 6375602"/>
              <a:gd name="connsiteX9" fmla="*/ 0 w 7668849"/>
              <a:gd name="connsiteY9" fmla="*/ 2113 h 637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8849" h="6375602">
                <a:moveTo>
                  <a:pt x="0" y="2113"/>
                </a:moveTo>
                <a:lnTo>
                  <a:pt x="7667464" y="0"/>
                </a:lnTo>
                <a:cubicBezTo>
                  <a:pt x="7662666" y="1205238"/>
                  <a:pt x="7672262" y="2424641"/>
                  <a:pt x="7667464" y="3629879"/>
                </a:cubicBezTo>
                <a:cubicBezTo>
                  <a:pt x="7667464" y="3875042"/>
                  <a:pt x="7581193" y="4114503"/>
                  <a:pt x="7453695" y="4312775"/>
                </a:cubicBezTo>
                <a:cubicBezTo>
                  <a:pt x="7326197" y="4511047"/>
                  <a:pt x="7130846" y="4701866"/>
                  <a:pt x="6902473" y="4819514"/>
                </a:cubicBezTo>
                <a:lnTo>
                  <a:pt x="3837331" y="6375602"/>
                </a:lnTo>
                <a:lnTo>
                  <a:pt x="736202" y="4798266"/>
                </a:lnTo>
                <a:cubicBezTo>
                  <a:pt x="507830" y="4680523"/>
                  <a:pt x="317267" y="4476954"/>
                  <a:pt x="184982" y="4263101"/>
                </a:cubicBezTo>
                <a:cubicBezTo>
                  <a:pt x="54497" y="4052190"/>
                  <a:pt x="7197" y="3853699"/>
                  <a:pt x="7197" y="3608537"/>
                </a:cubicBezTo>
                <a:lnTo>
                  <a:pt x="0" y="2113"/>
                </a:lnTo>
                <a:close/>
              </a:path>
            </a:pathLst>
          </a:custGeom>
        </p:spPr>
        <p:txBody>
          <a:bodyPr wrap="square" anchor="ctr">
            <a:noAutofit/>
          </a:bodyPr>
          <a:lstStyle>
            <a:lvl1pPr marL="0" marR="0" indent="0" algn="ctr" defTabSz="415869" rtl="0" eaLnBrk="1" fontAlgn="auto" latinLnBrk="0" hangingPunct="1">
              <a:lnSpc>
                <a:spcPct val="10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t>
            </a:r>
            <a:br>
              <a:rPr lang="en-GB"/>
            </a:br>
            <a:r>
              <a:rPr lang="en-GB"/>
              <a:t>add picture</a:t>
            </a:r>
            <a:endParaRPr lang="en-US"/>
          </a:p>
        </p:txBody>
      </p:sp>
      <p:sp>
        <p:nvSpPr>
          <p:cNvPr id="11" name="Rectangle 5">
            <a:extLst>
              <a:ext uri="{FF2B5EF4-FFF2-40B4-BE49-F238E27FC236}">
                <a16:creationId xmlns:a16="http://schemas.microsoft.com/office/drawing/2014/main" id="{EB8A8734-A697-6D65-868D-1A7DDFE8336A}"/>
              </a:ext>
            </a:extLst>
          </p:cNvPr>
          <p:cNvSpPr/>
          <p:nvPr userDrawn="1"/>
        </p:nvSpPr>
        <p:spPr>
          <a:xfrm>
            <a:off x="7972223" y="0"/>
            <a:ext cx="196510" cy="1687159"/>
          </a:xfrm>
          <a:custGeom>
            <a:avLst/>
            <a:gdLst>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926483 h 3926483"/>
              <a:gd name="connsiteX4" fmla="*/ 0 w 432048"/>
              <a:gd name="connsiteY4" fmla="*/ 0 h 3926483"/>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709667 h 3926483"/>
              <a:gd name="connsiteX4" fmla="*/ 0 w 432048"/>
              <a:gd name="connsiteY4" fmla="*/ 0 h 3926483"/>
              <a:gd name="connsiteX0" fmla="*/ 0 w 432048"/>
              <a:gd name="connsiteY0" fmla="*/ 0 h 3709667"/>
              <a:gd name="connsiteX1" fmla="*/ 432048 w 432048"/>
              <a:gd name="connsiteY1" fmla="*/ 0 h 3709667"/>
              <a:gd name="connsiteX2" fmla="*/ 428073 w 432048"/>
              <a:gd name="connsiteY2" fmla="*/ 3477234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8073 w 432048"/>
              <a:gd name="connsiteY2" fmla="*/ 3333543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4807 w 432048"/>
              <a:gd name="connsiteY2" fmla="*/ 3490298 h 3709667"/>
              <a:gd name="connsiteX3" fmla="*/ 0 w 432048"/>
              <a:gd name="connsiteY3" fmla="*/ 3709667 h 3709667"/>
              <a:gd name="connsiteX4" fmla="*/ 0 w 432048"/>
              <a:gd name="connsiteY4" fmla="*/ 0 h 37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3709667">
                <a:moveTo>
                  <a:pt x="0" y="0"/>
                </a:moveTo>
                <a:lnTo>
                  <a:pt x="432048" y="0"/>
                </a:lnTo>
                <a:cubicBezTo>
                  <a:pt x="429634" y="1163433"/>
                  <a:pt x="427221" y="2326865"/>
                  <a:pt x="424807" y="3490298"/>
                </a:cubicBezTo>
                <a:lnTo>
                  <a:pt x="0" y="3709667"/>
                </a:lnTo>
                <a:lnTo>
                  <a:pt x="0" y="0"/>
                </a:lnTo>
                <a:close/>
              </a:path>
            </a:pathLst>
          </a:custGeom>
          <a:solidFill>
            <a:srgbClr val="01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utfit" pitchFamily="2" charset="0"/>
            </a:endParaRPr>
          </a:p>
        </p:txBody>
      </p:sp>
      <p:sp>
        <p:nvSpPr>
          <p:cNvPr id="75" name="Title Placeholder 1">
            <a:extLst>
              <a:ext uri="{FF2B5EF4-FFF2-40B4-BE49-F238E27FC236}">
                <a16:creationId xmlns:a16="http://schemas.microsoft.com/office/drawing/2014/main" id="{2AF8EF05-FC9D-6C4A-94EE-0ED4439CD723}"/>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5336" b="1" i="0">
                <a:solidFill>
                  <a:schemeClr val="bg1"/>
                </a:solidFill>
                <a:latin typeface="Outfit" pitchFamily="2" charset="0"/>
              </a:defRPr>
            </a:lvl1pPr>
          </a:lstStyle>
          <a:p>
            <a:r>
              <a:rPr lang="en-GB"/>
              <a:t>Divider Slide </a:t>
            </a:r>
            <a:endParaRPr lang="en-US"/>
          </a:p>
        </p:txBody>
      </p:sp>
      <p:sp>
        <p:nvSpPr>
          <p:cNvPr id="2" name="Subtitle 2">
            <a:extLst>
              <a:ext uri="{FF2B5EF4-FFF2-40B4-BE49-F238E27FC236}">
                <a16:creationId xmlns:a16="http://schemas.microsoft.com/office/drawing/2014/main" id="{DE06D043-BE9E-7D4A-4983-128637F355B8}"/>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4" name="Picture 3" descr="Logo&#10;&#10;Description automatically generated">
            <a:extLst>
              <a:ext uri="{FF2B5EF4-FFF2-40B4-BE49-F238E27FC236}">
                <a16:creationId xmlns:a16="http://schemas.microsoft.com/office/drawing/2014/main" id="{E2F82EE0-FBBD-1011-AA8A-6BD2B3FA09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3301236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_green_opt3">
    <p:spTree>
      <p:nvGrpSpPr>
        <p:cNvPr id="1" name=""/>
        <p:cNvGrpSpPr/>
        <p:nvPr/>
      </p:nvGrpSpPr>
      <p:grpSpPr>
        <a:xfrm>
          <a:off x="0" y="0"/>
          <a:ext cx="0" cy="0"/>
          <a:chOff x="0" y="0"/>
          <a:chExt cx="0" cy="0"/>
        </a:xfrm>
      </p:grpSpPr>
      <p:sp>
        <p:nvSpPr>
          <p:cNvPr id="80" name="object 3">
            <a:extLst>
              <a:ext uri="{FF2B5EF4-FFF2-40B4-BE49-F238E27FC236}">
                <a16:creationId xmlns:a16="http://schemas.microsoft.com/office/drawing/2014/main" id="{F6B89E7D-C894-6508-DE68-941030866F77}"/>
              </a:ext>
            </a:extLst>
          </p:cNvPr>
          <p:cNvSpPr/>
          <p:nvPr userDrawn="1"/>
        </p:nvSpPr>
        <p:spPr>
          <a:xfrm>
            <a:off x="0" y="386"/>
            <a:ext cx="6788112"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38" name="Picture 37" descr="Shape&#10;&#10;Description automatically generated">
            <a:extLst>
              <a:ext uri="{FF2B5EF4-FFF2-40B4-BE49-F238E27FC236}">
                <a16:creationId xmlns:a16="http://schemas.microsoft.com/office/drawing/2014/main" id="{2B4A76F5-4DD6-B3B4-A522-ECD143D38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2442" y="1714571"/>
            <a:ext cx="3014998" cy="4953875"/>
          </a:xfrm>
          <a:prstGeom prst="rect">
            <a:avLst/>
          </a:prstGeom>
        </p:spPr>
      </p:pic>
      <p:sp>
        <p:nvSpPr>
          <p:cNvPr id="36" name="Title Placeholder 1">
            <a:extLst>
              <a:ext uri="{FF2B5EF4-FFF2-40B4-BE49-F238E27FC236}">
                <a16:creationId xmlns:a16="http://schemas.microsoft.com/office/drawing/2014/main" id="{D7BEA09C-5FA4-283D-831E-8B44961516A2}"/>
              </a:ext>
            </a:extLst>
          </p:cNvPr>
          <p:cNvSpPr>
            <a:spLocks noGrp="1"/>
          </p:cNvSpPr>
          <p:nvPr>
            <p:ph type="title" hasCustomPrompt="1"/>
          </p:nvPr>
        </p:nvSpPr>
        <p:spPr>
          <a:xfrm>
            <a:off x="1296840" y="1671354"/>
            <a:ext cx="4259133" cy="2830036"/>
          </a:xfrm>
          <a:prstGeom prst="rect">
            <a:avLst/>
          </a:prstGeom>
        </p:spPr>
        <p:txBody>
          <a:bodyPr vert="horz" lIns="91440" tIns="45720" rIns="91440" bIns="45720" rtlCol="0" anchor="t">
            <a:noAutofit/>
          </a:bodyPr>
          <a:lstStyle>
            <a:lvl1pPr>
              <a:lnSpc>
                <a:spcPct val="100000"/>
              </a:lnSpc>
              <a:spcBef>
                <a:spcPts val="728"/>
              </a:spcBef>
              <a:spcAft>
                <a:spcPts val="728"/>
              </a:spcAft>
              <a:defRPr sz="4367" b="1" i="0">
                <a:solidFill>
                  <a:schemeClr val="bg1"/>
                </a:solidFill>
                <a:latin typeface="Outfit" pitchFamily="2" charset="0"/>
              </a:defRPr>
            </a:lvl1pPr>
          </a:lstStyle>
          <a:p>
            <a:r>
              <a:rPr lang="en-GB"/>
              <a:t>Divider Slide</a:t>
            </a:r>
            <a:br>
              <a:rPr lang="en-GB"/>
            </a:br>
            <a:r>
              <a:rPr lang="en-GB"/>
              <a:t>Max 4 lines </a:t>
            </a:r>
            <a:br>
              <a:rPr lang="en-GB"/>
            </a:br>
            <a:r>
              <a:rPr lang="en-GB"/>
              <a:t>for copy to be placed here</a:t>
            </a:r>
            <a:endParaRPr lang="en-US"/>
          </a:p>
        </p:txBody>
      </p:sp>
      <p:sp>
        <p:nvSpPr>
          <p:cNvPr id="40" name="object 3">
            <a:extLst>
              <a:ext uri="{FF2B5EF4-FFF2-40B4-BE49-F238E27FC236}">
                <a16:creationId xmlns:a16="http://schemas.microsoft.com/office/drawing/2014/main" id="{EE53FCE0-553F-884D-67FD-F3AAC22407C2}"/>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pic>
        <p:nvPicPr>
          <p:cNvPr id="2" name="Picture 1" descr="Logo&#10;&#10;Description automatically generated">
            <a:extLst>
              <a:ext uri="{FF2B5EF4-FFF2-40B4-BE49-F238E27FC236}">
                <a16:creationId xmlns:a16="http://schemas.microsoft.com/office/drawing/2014/main" id="{6146766B-E704-89BC-C74D-827F0419B5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1070793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_green_opt1">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73FC7192-5640-E4D1-6D94-EF9E536C58AD}"/>
              </a:ext>
            </a:extLst>
          </p:cNvPr>
          <p:cNvSpPr/>
          <p:nvPr userDrawn="1"/>
        </p:nvSpPr>
        <p:spPr>
          <a:xfrm>
            <a:off x="0" y="-9918"/>
            <a:ext cx="9143999" cy="6877743"/>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14" name="Title Placeholder 1">
            <a:extLst>
              <a:ext uri="{FF2B5EF4-FFF2-40B4-BE49-F238E27FC236}">
                <a16:creationId xmlns:a16="http://schemas.microsoft.com/office/drawing/2014/main" id="{3D6B1C71-2C1E-E168-354C-EF9EBB1819C2}"/>
              </a:ext>
            </a:extLst>
          </p:cNvPr>
          <p:cNvSpPr>
            <a:spLocks noGrp="1"/>
          </p:cNvSpPr>
          <p:nvPr>
            <p:ph type="title" hasCustomPrompt="1"/>
          </p:nvPr>
        </p:nvSpPr>
        <p:spPr>
          <a:xfrm>
            <a:off x="389157" y="4129531"/>
            <a:ext cx="5266208" cy="1330480"/>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 title maximum of 2 lines</a:t>
            </a:r>
            <a:endParaRPr lang="en-US"/>
          </a:p>
        </p:txBody>
      </p:sp>
      <p:pic>
        <p:nvPicPr>
          <p:cNvPr id="2" name="Picture 1" descr="Logo&#10;&#10;Description automatically generated">
            <a:extLst>
              <a:ext uri="{FF2B5EF4-FFF2-40B4-BE49-F238E27FC236}">
                <a16:creationId xmlns:a16="http://schemas.microsoft.com/office/drawing/2014/main" id="{3CC8144F-AE8A-0B44-B52E-51797F9AAA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39" y="324909"/>
            <a:ext cx="4135673" cy="2721896"/>
          </a:xfrm>
          <a:prstGeom prst="rect">
            <a:avLst/>
          </a:prstGeom>
        </p:spPr>
      </p:pic>
      <p:pic>
        <p:nvPicPr>
          <p:cNvPr id="4" name="Picture 3" descr="Icon&#10;&#10;Description automatically generated">
            <a:extLst>
              <a:ext uri="{FF2B5EF4-FFF2-40B4-BE49-F238E27FC236}">
                <a16:creationId xmlns:a16="http://schemas.microsoft.com/office/drawing/2014/main" id="{1C6869A7-413E-6D13-F353-6531E17CBA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38741" y="7729"/>
            <a:ext cx="3205258" cy="6849910"/>
          </a:xfrm>
          <a:prstGeom prst="rect">
            <a:avLst/>
          </a:prstGeom>
        </p:spPr>
      </p:pic>
    </p:spTree>
    <p:extLst>
      <p:ext uri="{BB962C8B-B14F-4D97-AF65-F5344CB8AC3E}">
        <p14:creationId xmlns:p14="http://schemas.microsoft.com/office/powerpoint/2010/main" val="3487153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s and Tables">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BBBA1B77-52BC-3189-9D44-3FD2E311CDCD}"/>
              </a:ext>
            </a:extLst>
          </p:cNvPr>
          <p:cNvSpPr/>
          <p:nvPr userDrawn="1"/>
        </p:nvSpPr>
        <p:spPr>
          <a:xfrm>
            <a:off x="1"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2" name="Title Placeholder 1">
            <a:extLst>
              <a:ext uri="{FF2B5EF4-FFF2-40B4-BE49-F238E27FC236}">
                <a16:creationId xmlns:a16="http://schemas.microsoft.com/office/drawing/2014/main" id="{90EB4C5A-0D4C-317E-DBE5-B8B3C14669C9}"/>
              </a:ext>
            </a:extLst>
          </p:cNvPr>
          <p:cNvSpPr>
            <a:spLocks noGrp="1"/>
          </p:cNvSpPr>
          <p:nvPr>
            <p:ph type="title" hasCustomPrompt="1"/>
          </p:nvPr>
        </p:nvSpPr>
        <p:spPr>
          <a:xfrm>
            <a:off x="390121" y="627294"/>
            <a:ext cx="6226717" cy="615900"/>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Title</a:t>
            </a:r>
            <a:endParaRPr lang="en-US"/>
          </a:p>
        </p:txBody>
      </p:sp>
      <p:sp>
        <p:nvSpPr>
          <p:cNvPr id="5" name="Content Placeholder 2">
            <a:extLst>
              <a:ext uri="{FF2B5EF4-FFF2-40B4-BE49-F238E27FC236}">
                <a16:creationId xmlns:a16="http://schemas.microsoft.com/office/drawing/2014/main" id="{A324C769-1998-A06D-6E9C-55F0D1FA758C}"/>
              </a:ext>
            </a:extLst>
          </p:cNvPr>
          <p:cNvSpPr>
            <a:spLocks noGrp="1"/>
          </p:cNvSpPr>
          <p:nvPr>
            <p:ph idx="1"/>
          </p:nvPr>
        </p:nvSpPr>
        <p:spPr>
          <a:xfrm>
            <a:off x="424548" y="1583360"/>
            <a:ext cx="8235197" cy="4771243"/>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697" b="0" i="0">
                <a:solidFill>
                  <a:srgbClr val="003C3B"/>
                </a:solidFill>
                <a:latin typeface="Outfit" pitchFamily="2" charset="0"/>
                <a:ea typeface="Inter" panose="02000503000000020004" pitchFamily="2" charset="0"/>
              </a:defRPr>
            </a:lvl2pPr>
            <a:lvl3pPr>
              <a:defRPr sz="1456" b="0" i="0">
                <a:solidFill>
                  <a:srgbClr val="003C3B"/>
                </a:solidFill>
                <a:latin typeface="Outfit" pitchFamily="2" charset="0"/>
                <a:ea typeface="Inter" panose="02000503000000020004" pitchFamily="2" charset="0"/>
              </a:defRPr>
            </a:lvl3pPr>
            <a:lvl4pPr>
              <a:defRPr sz="1213" b="0" i="0">
                <a:solidFill>
                  <a:srgbClr val="003C3B"/>
                </a:solidFill>
                <a:latin typeface="Outfit" pitchFamily="2" charset="0"/>
                <a:ea typeface="Inter" panose="02000503000000020004" pitchFamily="2" charset="0"/>
              </a:defRPr>
            </a:lvl4pPr>
            <a:lvl5pPr>
              <a:defRPr sz="109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Logo&#10;&#10;Description automatically generated with medium confidence">
            <a:extLst>
              <a:ext uri="{FF2B5EF4-FFF2-40B4-BE49-F238E27FC236}">
                <a16:creationId xmlns:a16="http://schemas.microsoft.com/office/drawing/2014/main" id="{D52D5089-5F97-B379-B016-CBAE299BF5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9" y="311184"/>
            <a:ext cx="1642925" cy="1081292"/>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1"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390121" y="627294"/>
            <a:ext cx="6226717" cy="615900"/>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Titles</a:t>
            </a:r>
            <a:endParaRPr lang="en-US"/>
          </a:p>
        </p:txBody>
      </p:sp>
      <p:pic>
        <p:nvPicPr>
          <p:cNvPr id="2" name="Picture 1" descr="Logo&#10;&#10;Description automatically generated with medium confidence">
            <a:extLst>
              <a:ext uri="{FF2B5EF4-FFF2-40B4-BE49-F238E27FC236}">
                <a16:creationId xmlns:a16="http://schemas.microsoft.com/office/drawing/2014/main" id="{BE9CC1BC-D016-1832-201F-844D3B148D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9" y="311184"/>
            <a:ext cx="1642925" cy="1081292"/>
          </a:xfrm>
          <a:prstGeom prst="rect">
            <a:avLst/>
          </a:prstGeom>
        </p:spPr>
      </p:pic>
    </p:spTree>
    <p:extLst>
      <p:ext uri="{BB962C8B-B14F-4D97-AF65-F5344CB8AC3E}">
        <p14:creationId xmlns:p14="http://schemas.microsoft.com/office/powerpoint/2010/main" val="3266912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1" y="386"/>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390121" y="627294"/>
            <a:ext cx="6226717" cy="615900"/>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Titles</a:t>
            </a:r>
            <a:endParaRPr lang="en-US"/>
          </a:p>
        </p:txBody>
      </p:sp>
      <p:sp>
        <p:nvSpPr>
          <p:cNvPr id="6" name="Picture Placeholder 12">
            <a:extLst>
              <a:ext uri="{FF2B5EF4-FFF2-40B4-BE49-F238E27FC236}">
                <a16:creationId xmlns:a16="http://schemas.microsoft.com/office/drawing/2014/main" id="{125DBA8C-F4DB-0D36-D51C-275FFF5B12E3}"/>
              </a:ext>
            </a:extLst>
          </p:cNvPr>
          <p:cNvSpPr>
            <a:spLocks noGrp="1"/>
          </p:cNvSpPr>
          <p:nvPr>
            <p:ph type="pic" sz="quarter" idx="11"/>
          </p:nvPr>
        </p:nvSpPr>
        <p:spPr>
          <a:xfrm>
            <a:off x="5554548" y="1900701"/>
            <a:ext cx="3589452" cy="4959041"/>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2" name="object 3">
            <a:extLst>
              <a:ext uri="{FF2B5EF4-FFF2-40B4-BE49-F238E27FC236}">
                <a16:creationId xmlns:a16="http://schemas.microsoft.com/office/drawing/2014/main" id="{1380E4B3-05CE-C39D-C7D6-CAB444C30F52}"/>
              </a:ext>
            </a:extLst>
          </p:cNvPr>
          <p:cNvSpPr/>
          <p:nvPr userDrawn="1"/>
        </p:nvSpPr>
        <p:spPr>
          <a:xfrm>
            <a:off x="5430646" y="1900700"/>
            <a:ext cx="123903" cy="49569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pic>
        <p:nvPicPr>
          <p:cNvPr id="7" name="Picture 6" descr="Logo&#10;&#10;Description automatically generated with medium confidence">
            <a:extLst>
              <a:ext uri="{FF2B5EF4-FFF2-40B4-BE49-F238E27FC236}">
                <a16:creationId xmlns:a16="http://schemas.microsoft.com/office/drawing/2014/main" id="{37F3E0AF-6064-F11F-0CFB-18BA8C1A4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9" y="311184"/>
            <a:ext cx="1642925" cy="1081292"/>
          </a:xfrm>
          <a:prstGeom prst="rect">
            <a:avLst/>
          </a:prstGeom>
        </p:spPr>
      </p:pic>
    </p:spTree>
    <p:extLst>
      <p:ext uri="{BB962C8B-B14F-4D97-AF65-F5344CB8AC3E}">
        <p14:creationId xmlns:p14="http://schemas.microsoft.com/office/powerpoint/2010/main" val="2426431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Slide_opt1">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3F97722-3FB0-2EA8-A78E-F69F471EA82E}"/>
              </a:ext>
            </a:extLst>
          </p:cNvPr>
          <p:cNvSpPr/>
          <p:nvPr userDrawn="1"/>
        </p:nvSpPr>
        <p:spPr>
          <a:xfrm>
            <a:off x="9020176"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4" name="Title Placeholder 1">
            <a:extLst>
              <a:ext uri="{FF2B5EF4-FFF2-40B4-BE49-F238E27FC236}">
                <a16:creationId xmlns:a16="http://schemas.microsoft.com/office/drawing/2014/main" id="{666FC306-B4B3-F80E-CAC0-B419EBDE353A}"/>
              </a:ext>
            </a:extLst>
          </p:cNvPr>
          <p:cNvSpPr>
            <a:spLocks noGrp="1"/>
          </p:cNvSpPr>
          <p:nvPr>
            <p:ph type="title" hasCustomPrompt="1"/>
          </p:nvPr>
        </p:nvSpPr>
        <p:spPr>
          <a:xfrm>
            <a:off x="390120" y="627294"/>
            <a:ext cx="8505402" cy="615900"/>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only slide title maximum of 1 line</a:t>
            </a:r>
            <a:endParaRPr lang="en-US"/>
          </a:p>
        </p:txBody>
      </p:sp>
      <p:sp>
        <p:nvSpPr>
          <p:cNvPr id="3" name="Content Placeholder 2">
            <a:extLst>
              <a:ext uri="{FF2B5EF4-FFF2-40B4-BE49-F238E27FC236}">
                <a16:creationId xmlns:a16="http://schemas.microsoft.com/office/drawing/2014/main" id="{0ABF1A5B-745A-E6EC-8F3D-4FD608B1B0A9}"/>
              </a:ext>
            </a:extLst>
          </p:cNvPr>
          <p:cNvSpPr>
            <a:spLocks noGrp="1"/>
          </p:cNvSpPr>
          <p:nvPr>
            <p:ph idx="1"/>
          </p:nvPr>
        </p:nvSpPr>
        <p:spPr>
          <a:xfrm>
            <a:off x="424548" y="1583361"/>
            <a:ext cx="8235197" cy="3394728"/>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697" b="0" i="0">
                <a:solidFill>
                  <a:srgbClr val="003C3B"/>
                </a:solidFill>
                <a:latin typeface="Outfit" pitchFamily="2" charset="0"/>
                <a:ea typeface="Inter" panose="02000503000000020004" pitchFamily="2" charset="0"/>
              </a:defRPr>
            </a:lvl2pPr>
            <a:lvl3pPr>
              <a:defRPr sz="1456" b="0" i="0">
                <a:solidFill>
                  <a:srgbClr val="003C3B"/>
                </a:solidFill>
                <a:latin typeface="Outfit" pitchFamily="2" charset="0"/>
                <a:ea typeface="Inter" panose="02000503000000020004" pitchFamily="2" charset="0"/>
              </a:defRPr>
            </a:lvl3pPr>
            <a:lvl4pPr>
              <a:defRPr sz="1213" b="0" i="0">
                <a:solidFill>
                  <a:srgbClr val="003C3B"/>
                </a:solidFill>
                <a:latin typeface="Outfit" pitchFamily="2" charset="0"/>
                <a:ea typeface="Inter" panose="02000503000000020004" pitchFamily="2" charset="0"/>
              </a:defRPr>
            </a:lvl4pPr>
            <a:lvl5pPr>
              <a:defRPr sz="109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descr="Logo&#10;&#10;Description automatically generated with medium confidence">
            <a:extLst>
              <a:ext uri="{FF2B5EF4-FFF2-40B4-BE49-F238E27FC236}">
                <a16:creationId xmlns:a16="http://schemas.microsoft.com/office/drawing/2014/main" id="{5143318D-3C1A-609C-B2AF-CB96CE85D4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187" y="5586985"/>
            <a:ext cx="1642925" cy="1081292"/>
          </a:xfrm>
          <a:prstGeom prst="rect">
            <a:avLst/>
          </a:prstGeom>
        </p:spPr>
      </p:pic>
    </p:spTree>
    <p:extLst>
      <p:ext uri="{BB962C8B-B14F-4D97-AF65-F5344CB8AC3E}">
        <p14:creationId xmlns:p14="http://schemas.microsoft.com/office/powerpoint/2010/main" val="3613311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Slide_opt2">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3F97722-3FB0-2EA8-A78E-F69F471EA82E}"/>
              </a:ext>
            </a:extLst>
          </p:cNvPr>
          <p:cNvSpPr/>
          <p:nvPr userDrawn="1"/>
        </p:nvSpPr>
        <p:spPr>
          <a:xfrm>
            <a:off x="9020176"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9" name="Content Placeholder 2">
            <a:extLst>
              <a:ext uri="{FF2B5EF4-FFF2-40B4-BE49-F238E27FC236}">
                <a16:creationId xmlns:a16="http://schemas.microsoft.com/office/drawing/2014/main" id="{99088586-E7D9-0274-F6DA-711446356839}"/>
              </a:ext>
            </a:extLst>
          </p:cNvPr>
          <p:cNvSpPr>
            <a:spLocks noGrp="1"/>
          </p:cNvSpPr>
          <p:nvPr>
            <p:ph idx="1"/>
          </p:nvPr>
        </p:nvSpPr>
        <p:spPr>
          <a:xfrm>
            <a:off x="424548" y="2855291"/>
            <a:ext cx="8235197" cy="3394728"/>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697" b="0" i="0">
                <a:solidFill>
                  <a:srgbClr val="003C3B"/>
                </a:solidFill>
                <a:latin typeface="Outfit" pitchFamily="2" charset="0"/>
                <a:ea typeface="Inter" panose="02000503000000020004" pitchFamily="2" charset="0"/>
              </a:defRPr>
            </a:lvl2pPr>
            <a:lvl3pPr>
              <a:defRPr sz="1456" b="0" i="0">
                <a:solidFill>
                  <a:srgbClr val="003C3B"/>
                </a:solidFill>
                <a:latin typeface="Outfit" pitchFamily="2" charset="0"/>
                <a:ea typeface="Inter" panose="02000503000000020004" pitchFamily="2" charset="0"/>
              </a:defRPr>
            </a:lvl3pPr>
            <a:lvl4pPr>
              <a:defRPr sz="1213" b="0" i="0">
                <a:solidFill>
                  <a:srgbClr val="003C3B"/>
                </a:solidFill>
                <a:latin typeface="Outfit" pitchFamily="2" charset="0"/>
                <a:ea typeface="Inter" panose="02000503000000020004" pitchFamily="2" charset="0"/>
              </a:defRPr>
            </a:lvl4pPr>
            <a:lvl5pPr>
              <a:defRPr sz="109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Placeholder 1">
            <a:extLst>
              <a:ext uri="{FF2B5EF4-FFF2-40B4-BE49-F238E27FC236}">
                <a16:creationId xmlns:a16="http://schemas.microsoft.com/office/drawing/2014/main" id="{B3ECECC3-1AE5-10C3-4C6E-74D1D5D11911}"/>
              </a:ext>
            </a:extLst>
          </p:cNvPr>
          <p:cNvSpPr>
            <a:spLocks noGrp="1"/>
          </p:cNvSpPr>
          <p:nvPr>
            <p:ph type="title" hasCustomPrompt="1"/>
          </p:nvPr>
        </p:nvSpPr>
        <p:spPr>
          <a:xfrm>
            <a:off x="390120" y="1732257"/>
            <a:ext cx="8630056" cy="615900"/>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only slide title maximum of 1 line</a:t>
            </a:r>
            <a:endParaRPr lang="en-US"/>
          </a:p>
        </p:txBody>
      </p:sp>
      <p:pic>
        <p:nvPicPr>
          <p:cNvPr id="4" name="Picture 3" descr="Logo&#10;&#10;Description automatically generated with medium confidence">
            <a:extLst>
              <a:ext uri="{FF2B5EF4-FFF2-40B4-BE49-F238E27FC236}">
                <a16:creationId xmlns:a16="http://schemas.microsoft.com/office/drawing/2014/main" id="{5940C3EA-B361-FC6B-9D64-C24E654DD4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444015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Slide_opt3">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BD68109-0D5F-A423-C4F3-DEA6B5C0B444}"/>
              </a:ext>
            </a:extLst>
          </p:cNvPr>
          <p:cNvSpPr/>
          <p:nvPr userDrawn="1"/>
        </p:nvSpPr>
        <p:spPr>
          <a:xfrm>
            <a:off x="0" y="6692432"/>
            <a:ext cx="9144000" cy="165193"/>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rgbClr val="01DCA5"/>
          </a:solidFill>
        </p:spPr>
        <p:txBody>
          <a:bodyPr wrap="square" lIns="0" tIns="0" rIns="0" bIns="0" rtlCol="0"/>
          <a:lstStyle/>
          <a:p>
            <a:endParaRPr/>
          </a:p>
        </p:txBody>
      </p:sp>
      <p:sp>
        <p:nvSpPr>
          <p:cNvPr id="3" name="Content Placeholder 2">
            <a:extLst>
              <a:ext uri="{FF2B5EF4-FFF2-40B4-BE49-F238E27FC236}">
                <a16:creationId xmlns:a16="http://schemas.microsoft.com/office/drawing/2014/main" id="{CCF08AD0-AE77-3039-7CEA-D90642EF6A5D}"/>
              </a:ext>
            </a:extLst>
          </p:cNvPr>
          <p:cNvSpPr>
            <a:spLocks noGrp="1"/>
          </p:cNvSpPr>
          <p:nvPr>
            <p:ph idx="1"/>
          </p:nvPr>
        </p:nvSpPr>
        <p:spPr>
          <a:xfrm>
            <a:off x="426477" y="1699535"/>
            <a:ext cx="8235197" cy="3577775"/>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940" b="0" i="0">
                <a:solidFill>
                  <a:srgbClr val="003C3B"/>
                </a:solidFill>
                <a:latin typeface="Outfit" pitchFamily="2" charset="0"/>
                <a:ea typeface="Inter" panose="02000503000000020004" pitchFamily="2" charset="0"/>
              </a:defRPr>
            </a:lvl2pPr>
            <a:lvl3pPr>
              <a:defRPr sz="1940" b="0" i="0">
                <a:solidFill>
                  <a:srgbClr val="003C3B"/>
                </a:solidFill>
                <a:latin typeface="Outfit" pitchFamily="2" charset="0"/>
                <a:ea typeface="Inter" panose="02000503000000020004" pitchFamily="2" charset="0"/>
              </a:defRPr>
            </a:lvl3pPr>
            <a:lvl4pPr>
              <a:defRPr sz="1940" b="0" i="0">
                <a:solidFill>
                  <a:srgbClr val="003C3B"/>
                </a:solidFill>
                <a:latin typeface="Outfit" pitchFamily="2" charset="0"/>
                <a:ea typeface="Inter" panose="02000503000000020004" pitchFamily="2" charset="0"/>
              </a:defRPr>
            </a:lvl4pPr>
            <a:lvl5pPr>
              <a:defRPr sz="1940"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6D2DA59C-4523-11FE-0AFC-93AD51833590}"/>
              </a:ext>
            </a:extLst>
          </p:cNvPr>
          <p:cNvSpPr>
            <a:spLocks noGrp="1"/>
          </p:cNvSpPr>
          <p:nvPr>
            <p:ph type="title" hasCustomPrompt="1"/>
          </p:nvPr>
        </p:nvSpPr>
        <p:spPr>
          <a:xfrm>
            <a:off x="390119" y="627294"/>
            <a:ext cx="8565037" cy="615900"/>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only slide title maximum of 1 line</a:t>
            </a:r>
            <a:endParaRPr lang="en-US"/>
          </a:p>
        </p:txBody>
      </p:sp>
      <p:pic>
        <p:nvPicPr>
          <p:cNvPr id="5" name="Picture 4" descr="Logo&#10;&#10;Description automatically generated with medium confidence">
            <a:extLst>
              <a:ext uri="{FF2B5EF4-FFF2-40B4-BE49-F238E27FC236}">
                <a16:creationId xmlns:a16="http://schemas.microsoft.com/office/drawing/2014/main" id="{951A7B06-4309-B6DD-746F-BBFB55C918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187" y="5586985"/>
            <a:ext cx="1642925" cy="1081292"/>
          </a:xfrm>
          <a:prstGeom prst="rect">
            <a:avLst/>
          </a:prstGeom>
        </p:spPr>
      </p:pic>
    </p:spTree>
    <p:extLst>
      <p:ext uri="{BB962C8B-B14F-4D97-AF65-F5344CB8AC3E}">
        <p14:creationId xmlns:p14="http://schemas.microsoft.com/office/powerpoint/2010/main" val="169160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mp; Image Slide_opt1">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1195EDD9-5DCF-E587-8C4A-A05B7E78D324}"/>
              </a:ext>
            </a:extLst>
          </p:cNvPr>
          <p:cNvSpPr/>
          <p:nvPr/>
        </p:nvSpPr>
        <p:spPr>
          <a:xfrm>
            <a:off x="5819697"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424777" y="3416487"/>
            <a:ext cx="4389830" cy="2833532"/>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697" b="0" i="0">
                <a:solidFill>
                  <a:srgbClr val="003C3B"/>
                </a:solidFill>
                <a:latin typeface="Outfit" pitchFamily="2" charset="0"/>
                <a:ea typeface="Inter" panose="02000503000000020004" pitchFamily="2" charset="0"/>
              </a:defRPr>
            </a:lvl2pPr>
            <a:lvl3pPr>
              <a:defRPr sz="1456" b="0" i="0">
                <a:solidFill>
                  <a:srgbClr val="003C3B"/>
                </a:solidFill>
                <a:latin typeface="Outfit" pitchFamily="2" charset="0"/>
                <a:ea typeface="Inter" panose="02000503000000020004" pitchFamily="2" charset="0"/>
              </a:defRPr>
            </a:lvl3pPr>
            <a:lvl4pPr>
              <a:defRPr sz="1213" b="0" i="0">
                <a:solidFill>
                  <a:srgbClr val="003C3B"/>
                </a:solidFill>
                <a:latin typeface="Outfit" pitchFamily="2" charset="0"/>
                <a:ea typeface="Inter" panose="02000503000000020004" pitchFamily="2" charset="0"/>
              </a:defRPr>
            </a:lvl4pPr>
            <a:lvl5pPr>
              <a:defRPr sz="109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390119" y="1735126"/>
            <a:ext cx="5344760" cy="1231797"/>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&amp; image slide title maximum of 2 lines</a:t>
            </a:r>
            <a:endParaRPr lang="en-US"/>
          </a:p>
        </p:txBody>
      </p:sp>
      <p:sp>
        <p:nvSpPr>
          <p:cNvPr id="4" name="Picture Placeholder 12">
            <a:extLst>
              <a:ext uri="{FF2B5EF4-FFF2-40B4-BE49-F238E27FC236}">
                <a16:creationId xmlns:a16="http://schemas.microsoft.com/office/drawing/2014/main" id="{53827B12-AFEC-0AC9-04EF-BDF6A071CF2E}"/>
              </a:ext>
            </a:extLst>
          </p:cNvPr>
          <p:cNvSpPr>
            <a:spLocks noGrp="1"/>
          </p:cNvSpPr>
          <p:nvPr>
            <p:ph type="pic" sz="quarter" idx="11"/>
          </p:nvPr>
        </p:nvSpPr>
        <p:spPr>
          <a:xfrm>
            <a:off x="5943600" y="1741"/>
            <a:ext cx="3200400"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5" name="Picture 4" descr="Logo&#10;&#10;Description automatically generated with medium confidence">
            <a:extLst>
              <a:ext uri="{FF2B5EF4-FFF2-40B4-BE49-F238E27FC236}">
                <a16:creationId xmlns:a16="http://schemas.microsoft.com/office/drawing/2014/main" id="{F1F90FD5-FF59-7F5E-D3C4-87CB8FB91E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mp; Image Slide_opt2">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3378522" y="385"/>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16" name="Content Placeholder 2">
            <a:extLst>
              <a:ext uri="{FF2B5EF4-FFF2-40B4-BE49-F238E27FC236}">
                <a16:creationId xmlns:a16="http://schemas.microsoft.com/office/drawing/2014/main" id="{314101DF-1D0F-8FAF-5FA2-93517F558DC5}"/>
              </a:ext>
            </a:extLst>
          </p:cNvPr>
          <p:cNvSpPr>
            <a:spLocks noGrp="1"/>
          </p:cNvSpPr>
          <p:nvPr>
            <p:ph idx="1"/>
          </p:nvPr>
        </p:nvSpPr>
        <p:spPr>
          <a:xfrm>
            <a:off x="3656511" y="2273567"/>
            <a:ext cx="4389830" cy="2833532"/>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697" b="0" i="0">
                <a:solidFill>
                  <a:srgbClr val="003C3B"/>
                </a:solidFill>
                <a:latin typeface="Outfit" pitchFamily="2" charset="0"/>
                <a:ea typeface="Inter" panose="02000503000000020004" pitchFamily="2" charset="0"/>
              </a:defRPr>
            </a:lvl2pPr>
            <a:lvl3pPr>
              <a:defRPr sz="1456" b="0" i="0">
                <a:solidFill>
                  <a:srgbClr val="003C3B"/>
                </a:solidFill>
                <a:latin typeface="Outfit" pitchFamily="2" charset="0"/>
                <a:ea typeface="Inter" panose="02000503000000020004" pitchFamily="2" charset="0"/>
              </a:defRPr>
            </a:lvl3pPr>
            <a:lvl4pPr>
              <a:defRPr sz="1213" b="0" i="0">
                <a:solidFill>
                  <a:srgbClr val="003C3B"/>
                </a:solidFill>
                <a:latin typeface="Outfit" pitchFamily="2" charset="0"/>
                <a:ea typeface="Inter" panose="02000503000000020004" pitchFamily="2" charset="0"/>
              </a:defRPr>
            </a:lvl4pPr>
            <a:lvl5pPr>
              <a:defRPr sz="109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0E34B44A-7A8E-F500-20CE-D4E64B0EF12C}"/>
              </a:ext>
            </a:extLst>
          </p:cNvPr>
          <p:cNvSpPr>
            <a:spLocks noGrp="1"/>
          </p:cNvSpPr>
          <p:nvPr>
            <p:ph type="title" hasCustomPrompt="1"/>
          </p:nvPr>
        </p:nvSpPr>
        <p:spPr>
          <a:xfrm>
            <a:off x="3656511" y="561884"/>
            <a:ext cx="5509537" cy="1231797"/>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&amp; image slide title maximum of 2 lines</a:t>
            </a:r>
            <a:endParaRPr lang="en-US"/>
          </a:p>
        </p:txBody>
      </p:sp>
      <p:sp>
        <p:nvSpPr>
          <p:cNvPr id="3" name="Picture Placeholder 12">
            <a:extLst>
              <a:ext uri="{FF2B5EF4-FFF2-40B4-BE49-F238E27FC236}">
                <a16:creationId xmlns:a16="http://schemas.microsoft.com/office/drawing/2014/main" id="{666F29F3-5F63-ECBC-D7F4-B4046920754E}"/>
              </a:ext>
            </a:extLst>
          </p:cNvPr>
          <p:cNvSpPr>
            <a:spLocks noGrp="1"/>
          </p:cNvSpPr>
          <p:nvPr>
            <p:ph type="pic" sz="quarter" idx="11"/>
          </p:nvPr>
        </p:nvSpPr>
        <p:spPr>
          <a:xfrm>
            <a:off x="0" y="2865"/>
            <a:ext cx="3370388"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7" name="Picture 6" descr="Logo&#10;&#10;Description automatically generated with medium confidence">
            <a:extLst>
              <a:ext uri="{FF2B5EF4-FFF2-40B4-BE49-F238E27FC236}">
                <a16:creationId xmlns:a16="http://schemas.microsoft.com/office/drawing/2014/main" id="{BB1857D5-33AC-2E9E-0ACD-8A403E6938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24879" y="5586985"/>
            <a:ext cx="1642925" cy="1081292"/>
          </a:xfrm>
          <a:prstGeom prst="rect">
            <a:avLst/>
          </a:prstGeom>
        </p:spPr>
      </p:pic>
    </p:spTree>
    <p:extLst>
      <p:ext uri="{BB962C8B-B14F-4D97-AF65-F5344CB8AC3E}">
        <p14:creationId xmlns:p14="http://schemas.microsoft.com/office/powerpoint/2010/main" val="1918808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Only Slide">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F4E101A4-56D7-2B69-7070-2CA34A9EEFCC}"/>
              </a:ext>
            </a:extLst>
          </p:cNvPr>
          <p:cNvSpPr>
            <a:spLocks noGrp="1"/>
          </p:cNvSpPr>
          <p:nvPr>
            <p:ph type="pic" sz="quarter" idx="11"/>
          </p:nvPr>
        </p:nvSpPr>
        <p:spPr>
          <a:xfrm>
            <a:off x="0" y="2865"/>
            <a:ext cx="9144000"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2600472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ultiple Image Slide_opt1">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9020098" y="1"/>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8" name="Picture Placeholder 12">
            <a:extLst>
              <a:ext uri="{FF2B5EF4-FFF2-40B4-BE49-F238E27FC236}">
                <a16:creationId xmlns:a16="http://schemas.microsoft.com/office/drawing/2014/main" id="{C6CDE099-1FB8-58A8-FC61-4700ECB4DA69}"/>
              </a:ext>
            </a:extLst>
          </p:cNvPr>
          <p:cNvSpPr>
            <a:spLocks noGrp="1"/>
          </p:cNvSpPr>
          <p:nvPr>
            <p:ph type="pic" sz="quarter" idx="13"/>
          </p:nvPr>
        </p:nvSpPr>
        <p:spPr>
          <a:xfrm>
            <a:off x="437909" y="1642632"/>
            <a:ext cx="2186519" cy="266987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0" name="Picture Placeholder 12">
            <a:extLst>
              <a:ext uri="{FF2B5EF4-FFF2-40B4-BE49-F238E27FC236}">
                <a16:creationId xmlns:a16="http://schemas.microsoft.com/office/drawing/2014/main" id="{EC66147D-9FC7-612D-FFE0-F5B777FAF52E}"/>
              </a:ext>
            </a:extLst>
          </p:cNvPr>
          <p:cNvSpPr>
            <a:spLocks noGrp="1"/>
          </p:cNvSpPr>
          <p:nvPr>
            <p:ph type="pic" sz="quarter" idx="14"/>
          </p:nvPr>
        </p:nvSpPr>
        <p:spPr>
          <a:xfrm>
            <a:off x="3321409" y="1642632"/>
            <a:ext cx="2186519" cy="266987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1" name="Picture Placeholder 12">
            <a:extLst>
              <a:ext uri="{FF2B5EF4-FFF2-40B4-BE49-F238E27FC236}">
                <a16:creationId xmlns:a16="http://schemas.microsoft.com/office/drawing/2014/main" id="{2BA07D73-342E-F574-3FF1-6110E6D91C04}"/>
              </a:ext>
            </a:extLst>
          </p:cNvPr>
          <p:cNvSpPr>
            <a:spLocks noGrp="1"/>
          </p:cNvSpPr>
          <p:nvPr>
            <p:ph type="pic" sz="quarter" idx="15"/>
          </p:nvPr>
        </p:nvSpPr>
        <p:spPr>
          <a:xfrm>
            <a:off x="6184342" y="1642632"/>
            <a:ext cx="2186519" cy="266987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3" name="Picture 2" descr="Logo&#10;&#10;Description automatically generated with medium confidence">
            <a:extLst>
              <a:ext uri="{FF2B5EF4-FFF2-40B4-BE49-F238E27FC236}">
                <a16:creationId xmlns:a16="http://schemas.microsoft.com/office/drawing/2014/main" id="{57BC838E-3CA1-9E19-80C1-F759BC7FA4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643396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_grey_opt1">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D18CBD-6FF2-33EA-7CEC-90D3B43D5D11}"/>
              </a:ext>
            </a:extLst>
          </p:cNvPr>
          <p:cNvSpPr>
            <a:spLocks noGrp="1"/>
          </p:cNvSpPr>
          <p:nvPr>
            <p:ph type="title" hasCustomPrompt="1"/>
          </p:nvPr>
        </p:nvSpPr>
        <p:spPr>
          <a:xfrm>
            <a:off x="389158" y="2036695"/>
            <a:ext cx="4182842" cy="2286128"/>
          </a:xfrm>
          <a:prstGeom prst="rect">
            <a:avLst/>
          </a:prstGeom>
        </p:spPr>
        <p:txBody>
          <a:bodyPr vert="horz" lIns="91440" tIns="45720" rIns="91440" bIns="45720" rtlCol="0" anchor="t">
            <a:noAutofit/>
          </a:bodyPr>
          <a:lstStyle>
            <a:lvl1pPr>
              <a:defRPr sz="4367"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5" name="Picture 4" descr="Icon&#10;&#10;Description automatically generated">
            <a:extLst>
              <a:ext uri="{FF2B5EF4-FFF2-40B4-BE49-F238E27FC236}">
                <a16:creationId xmlns:a16="http://schemas.microsoft.com/office/drawing/2014/main" id="{BE4EC3B9-0145-C1B5-B5EF-8611E04B08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65305" y="181"/>
            <a:ext cx="3478696" cy="6862486"/>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AB08DADD-1BB8-9CF8-2188-A63A576F1C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ultiple Image Slide_opt2">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963E5D43-6872-AA68-89A8-5460AE836BC0}"/>
              </a:ext>
            </a:extLst>
          </p:cNvPr>
          <p:cNvSpPr/>
          <p:nvPr userDrawn="1"/>
        </p:nvSpPr>
        <p:spPr>
          <a:xfrm>
            <a:off x="9020098" y="1"/>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9" name="Picture Placeholder 12">
            <a:extLst>
              <a:ext uri="{FF2B5EF4-FFF2-40B4-BE49-F238E27FC236}">
                <a16:creationId xmlns:a16="http://schemas.microsoft.com/office/drawing/2014/main" id="{4441B3FD-1279-E5F0-E2EF-2F813922601B}"/>
              </a:ext>
            </a:extLst>
          </p:cNvPr>
          <p:cNvSpPr>
            <a:spLocks noGrp="1"/>
          </p:cNvSpPr>
          <p:nvPr>
            <p:ph type="pic" sz="quarter" idx="13"/>
          </p:nvPr>
        </p:nvSpPr>
        <p:spPr>
          <a:xfrm>
            <a:off x="305321" y="1778499"/>
            <a:ext cx="2774183" cy="494288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0" name="Picture Placeholder 12">
            <a:extLst>
              <a:ext uri="{FF2B5EF4-FFF2-40B4-BE49-F238E27FC236}">
                <a16:creationId xmlns:a16="http://schemas.microsoft.com/office/drawing/2014/main" id="{6981FABC-D64E-DD4E-DD40-88B87CDE4C1B}"/>
              </a:ext>
            </a:extLst>
          </p:cNvPr>
          <p:cNvSpPr>
            <a:spLocks noGrp="1"/>
          </p:cNvSpPr>
          <p:nvPr>
            <p:ph type="pic" sz="quarter" idx="14"/>
          </p:nvPr>
        </p:nvSpPr>
        <p:spPr>
          <a:xfrm>
            <a:off x="3188821" y="1778499"/>
            <a:ext cx="2774183" cy="494288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2" name="Picture Placeholder 12">
            <a:extLst>
              <a:ext uri="{FF2B5EF4-FFF2-40B4-BE49-F238E27FC236}">
                <a16:creationId xmlns:a16="http://schemas.microsoft.com/office/drawing/2014/main" id="{267225A8-DF92-6DC4-B9E0-536C7B8E9CEE}"/>
              </a:ext>
            </a:extLst>
          </p:cNvPr>
          <p:cNvSpPr>
            <a:spLocks noGrp="1"/>
          </p:cNvSpPr>
          <p:nvPr>
            <p:ph type="pic" sz="quarter" idx="15"/>
          </p:nvPr>
        </p:nvSpPr>
        <p:spPr>
          <a:xfrm>
            <a:off x="6051754" y="1778499"/>
            <a:ext cx="2774183" cy="494288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3" name="Picture 2" descr="Logo&#10;&#10;Description automatically generated with medium confidence">
            <a:extLst>
              <a:ext uri="{FF2B5EF4-FFF2-40B4-BE49-F238E27FC236}">
                <a16:creationId xmlns:a16="http://schemas.microsoft.com/office/drawing/2014/main" id="{4B2203F6-FE5B-BED2-25D6-0E22F6DDF0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811359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ultiple Image Slide_opt3">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963E5D43-6872-AA68-89A8-5460AE836BC0}"/>
              </a:ext>
            </a:extLst>
          </p:cNvPr>
          <p:cNvSpPr/>
          <p:nvPr userDrawn="1"/>
        </p:nvSpPr>
        <p:spPr>
          <a:xfrm>
            <a:off x="9020098" y="1"/>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2" name="Title Placeholder 1">
            <a:extLst>
              <a:ext uri="{FF2B5EF4-FFF2-40B4-BE49-F238E27FC236}">
                <a16:creationId xmlns:a16="http://schemas.microsoft.com/office/drawing/2014/main" id="{9D8CD300-AFD2-A445-594E-242C47286653}"/>
              </a:ext>
            </a:extLst>
          </p:cNvPr>
          <p:cNvSpPr>
            <a:spLocks noGrp="1"/>
          </p:cNvSpPr>
          <p:nvPr>
            <p:ph type="title" hasCustomPrompt="1"/>
          </p:nvPr>
        </p:nvSpPr>
        <p:spPr>
          <a:xfrm>
            <a:off x="390119" y="1735126"/>
            <a:ext cx="5395534" cy="1231797"/>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&amp; main images</a:t>
            </a:r>
            <a:endParaRPr lang="en-US"/>
          </a:p>
        </p:txBody>
      </p:sp>
      <p:sp>
        <p:nvSpPr>
          <p:cNvPr id="7" name="Picture Placeholder 12">
            <a:extLst>
              <a:ext uri="{FF2B5EF4-FFF2-40B4-BE49-F238E27FC236}">
                <a16:creationId xmlns:a16="http://schemas.microsoft.com/office/drawing/2014/main" id="{26C29E3D-6339-BE55-5799-0028BAFC3DEA}"/>
              </a:ext>
            </a:extLst>
          </p:cNvPr>
          <p:cNvSpPr>
            <a:spLocks noGrp="1"/>
          </p:cNvSpPr>
          <p:nvPr>
            <p:ph type="pic" sz="quarter" idx="13"/>
          </p:nvPr>
        </p:nvSpPr>
        <p:spPr>
          <a:xfrm>
            <a:off x="127970" y="3865658"/>
            <a:ext cx="2774183" cy="2855727"/>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8" name="Picture Placeholder 12">
            <a:extLst>
              <a:ext uri="{FF2B5EF4-FFF2-40B4-BE49-F238E27FC236}">
                <a16:creationId xmlns:a16="http://schemas.microsoft.com/office/drawing/2014/main" id="{5557DA65-DD09-B94E-7CC0-8C994100CDE0}"/>
              </a:ext>
            </a:extLst>
          </p:cNvPr>
          <p:cNvSpPr>
            <a:spLocks noGrp="1"/>
          </p:cNvSpPr>
          <p:nvPr>
            <p:ph type="pic" sz="quarter" idx="14"/>
          </p:nvPr>
        </p:nvSpPr>
        <p:spPr>
          <a:xfrm>
            <a:off x="3011470" y="3865658"/>
            <a:ext cx="2774183" cy="2855727"/>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9" name="Picture Placeholder 12">
            <a:extLst>
              <a:ext uri="{FF2B5EF4-FFF2-40B4-BE49-F238E27FC236}">
                <a16:creationId xmlns:a16="http://schemas.microsoft.com/office/drawing/2014/main" id="{3B0D28BD-15AE-5855-9139-0860ED508082}"/>
              </a:ext>
            </a:extLst>
          </p:cNvPr>
          <p:cNvSpPr>
            <a:spLocks noGrp="1"/>
          </p:cNvSpPr>
          <p:nvPr>
            <p:ph type="pic" sz="quarter" idx="15"/>
          </p:nvPr>
        </p:nvSpPr>
        <p:spPr>
          <a:xfrm>
            <a:off x="5874403" y="3865658"/>
            <a:ext cx="2774183" cy="2855727"/>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5" name="Picture 4" descr="Logo&#10;&#10;Description automatically generated with medium confidence">
            <a:extLst>
              <a:ext uri="{FF2B5EF4-FFF2-40B4-BE49-F238E27FC236}">
                <a16:creationId xmlns:a16="http://schemas.microsoft.com/office/drawing/2014/main" id="{16776A6F-95C0-3396-27FC-9703F86B11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325207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mp; Image Slide_opt4">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424777" y="3416487"/>
            <a:ext cx="4389830" cy="2833532"/>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697" b="0" i="0">
                <a:solidFill>
                  <a:srgbClr val="003C3B"/>
                </a:solidFill>
                <a:latin typeface="Outfit" pitchFamily="2" charset="0"/>
                <a:ea typeface="Inter" panose="02000503000000020004" pitchFamily="2" charset="0"/>
              </a:defRPr>
            </a:lvl2pPr>
            <a:lvl3pPr>
              <a:defRPr sz="1456" b="0" i="0">
                <a:solidFill>
                  <a:srgbClr val="003C3B"/>
                </a:solidFill>
                <a:latin typeface="Outfit" pitchFamily="2" charset="0"/>
                <a:ea typeface="Inter" panose="02000503000000020004" pitchFamily="2" charset="0"/>
              </a:defRPr>
            </a:lvl3pPr>
            <a:lvl4pPr>
              <a:defRPr sz="1213" b="0" i="0">
                <a:solidFill>
                  <a:srgbClr val="003C3B"/>
                </a:solidFill>
                <a:latin typeface="Outfit" pitchFamily="2" charset="0"/>
                <a:ea typeface="Inter" panose="02000503000000020004" pitchFamily="2" charset="0"/>
              </a:defRPr>
            </a:lvl4pPr>
            <a:lvl5pPr>
              <a:defRPr sz="109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390119" y="1735126"/>
            <a:ext cx="5583298" cy="1231797"/>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&amp; image slide title maximum of 2 lines</a:t>
            </a:r>
            <a:endParaRPr lang="en-US"/>
          </a:p>
        </p:txBody>
      </p:sp>
      <p:pic>
        <p:nvPicPr>
          <p:cNvPr id="4" name="Picture 3" descr="Logo&#10;&#10;Description automatically generated with medium confidence">
            <a:extLst>
              <a:ext uri="{FF2B5EF4-FFF2-40B4-BE49-F238E27FC236}">
                <a16:creationId xmlns:a16="http://schemas.microsoft.com/office/drawing/2014/main" id="{74ECCFC5-86B8-2C47-F037-3D8510C5E3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698958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Slide_opt3">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0F23457A-38BB-DF64-F930-13DF3E90421D}"/>
              </a:ext>
            </a:extLst>
          </p:cNvPr>
          <p:cNvSpPr>
            <a:spLocks noGrp="1"/>
          </p:cNvSpPr>
          <p:nvPr>
            <p:ph type="title" hasCustomPrompt="1"/>
          </p:nvPr>
        </p:nvSpPr>
        <p:spPr>
          <a:xfrm>
            <a:off x="390119" y="5568621"/>
            <a:ext cx="4043248" cy="654985"/>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Thank you.</a:t>
            </a:r>
            <a:endParaRPr lang="en-US"/>
          </a:p>
        </p:txBody>
      </p:sp>
      <p:pic>
        <p:nvPicPr>
          <p:cNvPr id="2" name="Picture 1" descr="Logo&#10;&#10;Description automatically generated with medium confidence">
            <a:extLst>
              <a:ext uri="{FF2B5EF4-FFF2-40B4-BE49-F238E27FC236}">
                <a16:creationId xmlns:a16="http://schemas.microsoft.com/office/drawing/2014/main" id="{E838B55D-7C35-60F1-B242-574C8A7C5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0" y="102462"/>
            <a:ext cx="2856187" cy="1879801"/>
          </a:xfrm>
          <a:prstGeom prst="rect">
            <a:avLst/>
          </a:prstGeom>
        </p:spPr>
      </p:pic>
    </p:spTree>
    <p:extLst>
      <p:ext uri="{BB962C8B-B14F-4D97-AF65-F5344CB8AC3E}">
        <p14:creationId xmlns:p14="http://schemas.microsoft.com/office/powerpoint/2010/main" val="18947420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_opt2">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1"/>
            <a:ext cx="9144000" cy="6857615"/>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rgbClr val="003C3B"/>
          </a:solidFill>
        </p:spPr>
        <p:txBody>
          <a:bodyPr wrap="square" lIns="0" tIns="0" rIns="0" bIns="0" rtlCol="0"/>
          <a:lstStyle/>
          <a:p>
            <a:endParaRPr/>
          </a:p>
        </p:txBody>
      </p:sp>
      <p:sp>
        <p:nvSpPr>
          <p:cNvPr id="11" name="Title Placeholder 1">
            <a:extLst>
              <a:ext uri="{FF2B5EF4-FFF2-40B4-BE49-F238E27FC236}">
                <a16:creationId xmlns:a16="http://schemas.microsoft.com/office/drawing/2014/main" id="{7C464088-0278-F626-5281-01C0727EF9BD}"/>
              </a:ext>
            </a:extLst>
          </p:cNvPr>
          <p:cNvSpPr>
            <a:spLocks noGrp="1"/>
          </p:cNvSpPr>
          <p:nvPr>
            <p:ph type="title" hasCustomPrompt="1"/>
          </p:nvPr>
        </p:nvSpPr>
        <p:spPr>
          <a:xfrm>
            <a:off x="390119" y="5568621"/>
            <a:ext cx="4043248" cy="654985"/>
          </a:xfrm>
          <a:prstGeom prst="rect">
            <a:avLst/>
          </a:prstGeom>
        </p:spPr>
        <p:txBody>
          <a:bodyPr vert="horz" lIns="91440" tIns="45720" rIns="91440" bIns="45720" rtlCol="0" anchor="t">
            <a:noAutofit/>
          </a:bodyPr>
          <a:lstStyle>
            <a:lvl1pPr>
              <a:defRPr sz="4003" b="0" i="0">
                <a:solidFill>
                  <a:schemeClr val="bg1"/>
                </a:solidFill>
                <a:latin typeface="Outfit" pitchFamily="2" charset="0"/>
              </a:defRPr>
            </a:lvl1pPr>
          </a:lstStyle>
          <a:p>
            <a:r>
              <a:rPr lang="en-GB"/>
              <a:t>Thank you.</a:t>
            </a:r>
            <a:endParaRPr lang="en-US"/>
          </a:p>
        </p:txBody>
      </p:sp>
      <p:pic>
        <p:nvPicPr>
          <p:cNvPr id="3" name="Picture 2" descr="Logo&#10;&#10;Description automatically generated">
            <a:extLst>
              <a:ext uri="{FF2B5EF4-FFF2-40B4-BE49-F238E27FC236}">
                <a16:creationId xmlns:a16="http://schemas.microsoft.com/office/drawing/2014/main" id="{EC78FE60-23E3-4102-E9FA-9F781714E6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0" y="102462"/>
            <a:ext cx="2856186" cy="1879801"/>
          </a:xfrm>
          <a:prstGeom prst="rect">
            <a:avLst/>
          </a:prstGeom>
        </p:spPr>
      </p:pic>
    </p:spTree>
    <p:extLst>
      <p:ext uri="{BB962C8B-B14F-4D97-AF65-F5344CB8AC3E}">
        <p14:creationId xmlns:p14="http://schemas.microsoft.com/office/powerpoint/2010/main" val="1012754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_opt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1"/>
            <a:ext cx="9144000" cy="6857615"/>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rgbClr val="017D69"/>
          </a:solidFill>
        </p:spPr>
        <p:txBody>
          <a:bodyPr wrap="square" lIns="0" tIns="0" rIns="0" bIns="0" rtlCol="0"/>
          <a:lstStyle/>
          <a:p>
            <a:endParaRPr/>
          </a:p>
        </p:txBody>
      </p:sp>
      <p:sp>
        <p:nvSpPr>
          <p:cNvPr id="11" name="Title Placeholder 1">
            <a:extLst>
              <a:ext uri="{FF2B5EF4-FFF2-40B4-BE49-F238E27FC236}">
                <a16:creationId xmlns:a16="http://schemas.microsoft.com/office/drawing/2014/main" id="{7C464088-0278-F626-5281-01C0727EF9BD}"/>
              </a:ext>
            </a:extLst>
          </p:cNvPr>
          <p:cNvSpPr>
            <a:spLocks noGrp="1"/>
          </p:cNvSpPr>
          <p:nvPr>
            <p:ph type="title" hasCustomPrompt="1"/>
          </p:nvPr>
        </p:nvSpPr>
        <p:spPr>
          <a:xfrm>
            <a:off x="390119" y="5568621"/>
            <a:ext cx="4043248" cy="654985"/>
          </a:xfrm>
          <a:prstGeom prst="rect">
            <a:avLst/>
          </a:prstGeom>
        </p:spPr>
        <p:txBody>
          <a:bodyPr vert="horz" lIns="91440" tIns="45720" rIns="91440" bIns="45720" rtlCol="0" anchor="t">
            <a:noAutofit/>
          </a:bodyPr>
          <a:lstStyle>
            <a:lvl1pPr>
              <a:defRPr sz="4003" b="0" i="0">
                <a:solidFill>
                  <a:schemeClr val="bg1"/>
                </a:solidFill>
                <a:latin typeface="Outfit" pitchFamily="2" charset="0"/>
              </a:defRPr>
            </a:lvl1pPr>
          </a:lstStyle>
          <a:p>
            <a:r>
              <a:rPr lang="en-GB"/>
              <a:t>Thank you.</a:t>
            </a:r>
            <a:endParaRPr lang="en-US"/>
          </a:p>
        </p:txBody>
      </p:sp>
      <p:pic>
        <p:nvPicPr>
          <p:cNvPr id="3" name="Picture 2" descr="Logo&#10;&#10;Description automatically generated">
            <a:extLst>
              <a:ext uri="{FF2B5EF4-FFF2-40B4-BE49-F238E27FC236}">
                <a16:creationId xmlns:a16="http://schemas.microsoft.com/office/drawing/2014/main" id="{86B7E26C-103B-12A2-21B8-3CB4DD6152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0" y="102462"/>
            <a:ext cx="2856186" cy="1879801"/>
          </a:xfrm>
          <a:prstGeom prst="rect">
            <a:avLst/>
          </a:prstGeom>
        </p:spPr>
      </p:pic>
    </p:spTree>
    <p:extLst>
      <p:ext uri="{BB962C8B-B14F-4D97-AF65-F5344CB8AC3E}">
        <p14:creationId xmlns:p14="http://schemas.microsoft.com/office/powerpoint/2010/main" val="32204338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Slide_white_opt1">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BAC4B8B1-E9D0-3C8E-A507-4A7B253F87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92536" y="482"/>
            <a:ext cx="3851465" cy="6857519"/>
          </a:xfrm>
          <a:prstGeom prst="rect">
            <a:avLst/>
          </a:prstGeom>
        </p:spPr>
      </p:pic>
      <p:sp>
        <p:nvSpPr>
          <p:cNvPr id="5" name="Title Placeholder 1">
            <a:extLst>
              <a:ext uri="{FF2B5EF4-FFF2-40B4-BE49-F238E27FC236}">
                <a16:creationId xmlns:a16="http://schemas.microsoft.com/office/drawing/2014/main" id="{8ACB8A57-5EFB-A8C3-4852-AD100EC5EFBC}"/>
              </a:ext>
            </a:extLst>
          </p:cNvPr>
          <p:cNvSpPr>
            <a:spLocks noGrp="1"/>
          </p:cNvSpPr>
          <p:nvPr>
            <p:ph type="title" hasCustomPrompt="1"/>
          </p:nvPr>
        </p:nvSpPr>
        <p:spPr>
          <a:xfrm>
            <a:off x="389157" y="4129531"/>
            <a:ext cx="4706868" cy="1330480"/>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 title maximum of 2 lines</a:t>
            </a:r>
            <a:endParaRPr lang="en-US"/>
          </a:p>
        </p:txBody>
      </p:sp>
      <p:pic>
        <p:nvPicPr>
          <p:cNvPr id="8" name="Picture 7" descr="Logo&#10;&#10;Description automatically generated with medium confidence">
            <a:extLst>
              <a:ext uri="{FF2B5EF4-FFF2-40B4-BE49-F238E27FC236}">
                <a16:creationId xmlns:a16="http://schemas.microsoft.com/office/drawing/2014/main" id="{1199BFAD-F4D4-1B01-012B-E92049685C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1394" y="433212"/>
            <a:ext cx="4135674" cy="3629195"/>
          </a:xfrm>
          <a:prstGeom prst="rect">
            <a:avLst/>
          </a:prstGeom>
        </p:spPr>
      </p:pic>
    </p:spTree>
    <p:extLst>
      <p:ext uri="{BB962C8B-B14F-4D97-AF65-F5344CB8AC3E}">
        <p14:creationId xmlns:p14="http://schemas.microsoft.com/office/powerpoint/2010/main" val="30231476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Slide_green_opt1">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73FC7192-5640-E4D1-6D94-EF9E536C58AD}"/>
              </a:ext>
            </a:extLst>
          </p:cNvPr>
          <p:cNvSpPr/>
          <p:nvPr userDrawn="1"/>
        </p:nvSpPr>
        <p:spPr>
          <a:xfrm>
            <a:off x="-6652" y="-9918"/>
            <a:ext cx="9150652" cy="6877743"/>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3" name="Picture 2" descr="Logo&#10;&#10;Description automatically generated">
            <a:extLst>
              <a:ext uri="{FF2B5EF4-FFF2-40B4-BE49-F238E27FC236}">
                <a16:creationId xmlns:a16="http://schemas.microsoft.com/office/drawing/2014/main" id="{8D4224B5-A0CB-32E5-E19F-DD77DD8201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40" y="433212"/>
            <a:ext cx="4135673" cy="3629195"/>
          </a:xfrm>
          <a:prstGeom prst="rect">
            <a:avLst/>
          </a:prstGeom>
        </p:spPr>
      </p:pic>
      <p:pic>
        <p:nvPicPr>
          <p:cNvPr id="11" name="Picture 10" descr="Icon&#10;&#10;Description automatically generated">
            <a:extLst>
              <a:ext uri="{FF2B5EF4-FFF2-40B4-BE49-F238E27FC236}">
                <a16:creationId xmlns:a16="http://schemas.microsoft.com/office/drawing/2014/main" id="{55362597-C858-FCD7-A727-9D8CE81A8D4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259784" y="10306"/>
            <a:ext cx="3884216" cy="6857519"/>
          </a:xfrm>
          <a:prstGeom prst="rect">
            <a:avLst/>
          </a:prstGeom>
        </p:spPr>
      </p:pic>
      <p:sp>
        <p:nvSpPr>
          <p:cNvPr id="14" name="Title Placeholder 1">
            <a:extLst>
              <a:ext uri="{FF2B5EF4-FFF2-40B4-BE49-F238E27FC236}">
                <a16:creationId xmlns:a16="http://schemas.microsoft.com/office/drawing/2014/main" id="{3D6B1C71-2C1E-E168-354C-EF9EBB1819C2}"/>
              </a:ext>
            </a:extLst>
          </p:cNvPr>
          <p:cNvSpPr>
            <a:spLocks noGrp="1"/>
          </p:cNvSpPr>
          <p:nvPr>
            <p:ph type="title" hasCustomPrompt="1"/>
          </p:nvPr>
        </p:nvSpPr>
        <p:spPr>
          <a:xfrm>
            <a:off x="389157" y="4129531"/>
            <a:ext cx="4706868" cy="1330480"/>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 title maximum of 2 lines</a:t>
            </a:r>
            <a:endParaRPr lang="en-US"/>
          </a:p>
        </p:txBody>
      </p:sp>
    </p:spTree>
    <p:extLst>
      <p:ext uri="{BB962C8B-B14F-4D97-AF65-F5344CB8AC3E}">
        <p14:creationId xmlns:p14="http://schemas.microsoft.com/office/powerpoint/2010/main" val="3487153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Slide_grey_opt1">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D18CBD-6FF2-33EA-7CEC-90D3B43D5D11}"/>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pic>
        <p:nvPicPr>
          <p:cNvPr id="4" name="Picture 3" descr="Logo&#10;&#10;Description automatically generated with medium confidence">
            <a:extLst>
              <a:ext uri="{FF2B5EF4-FFF2-40B4-BE49-F238E27FC236}">
                <a16:creationId xmlns:a16="http://schemas.microsoft.com/office/drawing/2014/main" id="{E9BA3667-DBE8-38CD-D818-1789F73A95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pic>
        <p:nvPicPr>
          <p:cNvPr id="22" name="Picture 21" descr="Icon&#10;&#10;Description automatically generated">
            <a:extLst>
              <a:ext uri="{FF2B5EF4-FFF2-40B4-BE49-F238E27FC236}">
                <a16:creationId xmlns:a16="http://schemas.microsoft.com/office/drawing/2014/main" id="{CC92E8A1-37D3-2FC9-50B2-B2124284996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801262" y="242"/>
            <a:ext cx="4342739" cy="6857519"/>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Slide_green_opt2">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73FC7192-5640-E4D1-6D94-EF9E536C58AD}"/>
              </a:ext>
            </a:extLst>
          </p:cNvPr>
          <p:cNvSpPr/>
          <p:nvPr userDrawn="1"/>
        </p:nvSpPr>
        <p:spPr>
          <a:xfrm>
            <a:off x="2" y="0"/>
            <a:ext cx="9143999"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3" name="Picture 2" descr="Logo&#10;&#10;Description automatically generated">
            <a:extLst>
              <a:ext uri="{FF2B5EF4-FFF2-40B4-BE49-F238E27FC236}">
                <a16:creationId xmlns:a16="http://schemas.microsoft.com/office/drawing/2014/main" id="{8D4224B5-A0CB-32E5-E19F-DD77DD8201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7" name="Subtitle 2">
            <a:extLst>
              <a:ext uri="{FF2B5EF4-FFF2-40B4-BE49-F238E27FC236}">
                <a16:creationId xmlns:a16="http://schemas.microsoft.com/office/drawing/2014/main" id="{A30411B7-870E-526A-63C0-7491D2653195}"/>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pic>
        <p:nvPicPr>
          <p:cNvPr id="11" name="Picture 10" descr="Icon&#10;&#10;Description automatically generated">
            <a:extLst>
              <a:ext uri="{FF2B5EF4-FFF2-40B4-BE49-F238E27FC236}">
                <a16:creationId xmlns:a16="http://schemas.microsoft.com/office/drawing/2014/main" id="{55362597-C858-FCD7-A727-9D8CE81A8D4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745954" y="1"/>
            <a:ext cx="4398046" cy="6857519"/>
          </a:xfrm>
          <a:prstGeom prst="rect">
            <a:avLst/>
          </a:prstGeom>
        </p:spPr>
      </p:pic>
      <p:sp>
        <p:nvSpPr>
          <p:cNvPr id="14" name="Title Placeholder 1">
            <a:extLst>
              <a:ext uri="{FF2B5EF4-FFF2-40B4-BE49-F238E27FC236}">
                <a16:creationId xmlns:a16="http://schemas.microsoft.com/office/drawing/2014/main" id="{3D6B1C71-2C1E-E168-354C-EF9EBB1819C2}"/>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spTree>
    <p:extLst>
      <p:ext uri="{BB962C8B-B14F-4D97-AF65-F5344CB8AC3E}">
        <p14:creationId xmlns:p14="http://schemas.microsoft.com/office/powerpoint/2010/main" val="316097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_green_opt2">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73FC7192-5640-E4D1-6D94-EF9E536C58AD}"/>
              </a:ext>
            </a:extLst>
          </p:cNvPr>
          <p:cNvSpPr/>
          <p:nvPr userDrawn="1"/>
        </p:nvSpPr>
        <p:spPr>
          <a:xfrm>
            <a:off x="2" y="0"/>
            <a:ext cx="9143999"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7" name="Subtitle 2">
            <a:extLst>
              <a:ext uri="{FF2B5EF4-FFF2-40B4-BE49-F238E27FC236}">
                <a16:creationId xmlns:a16="http://schemas.microsoft.com/office/drawing/2014/main" id="{A30411B7-870E-526A-63C0-7491D2653195}"/>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14" name="Title Placeholder 1">
            <a:extLst>
              <a:ext uri="{FF2B5EF4-FFF2-40B4-BE49-F238E27FC236}">
                <a16:creationId xmlns:a16="http://schemas.microsoft.com/office/drawing/2014/main" id="{3D6B1C71-2C1E-E168-354C-EF9EBB1819C2}"/>
              </a:ext>
            </a:extLst>
          </p:cNvPr>
          <p:cNvSpPr>
            <a:spLocks noGrp="1"/>
          </p:cNvSpPr>
          <p:nvPr>
            <p:ph type="title" hasCustomPrompt="1"/>
          </p:nvPr>
        </p:nvSpPr>
        <p:spPr>
          <a:xfrm>
            <a:off x="389158" y="2036695"/>
            <a:ext cx="3953581" cy="2286128"/>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4" name="Picture 3" descr="Icon&#10;&#10;Description automatically generated">
            <a:extLst>
              <a:ext uri="{FF2B5EF4-FFF2-40B4-BE49-F238E27FC236}">
                <a16:creationId xmlns:a16="http://schemas.microsoft.com/office/drawing/2014/main" id="{5CA86D71-9888-D075-62FF-87915AD29B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6627" y="0"/>
            <a:ext cx="3557373" cy="6868194"/>
          </a:xfrm>
          <a:prstGeom prst="rect">
            <a:avLst/>
          </a:prstGeom>
        </p:spPr>
      </p:pic>
      <p:pic>
        <p:nvPicPr>
          <p:cNvPr id="5" name="Picture 4" descr="Logo&#10;&#10;Description automatically generated">
            <a:extLst>
              <a:ext uri="{FF2B5EF4-FFF2-40B4-BE49-F238E27FC236}">
                <a16:creationId xmlns:a16="http://schemas.microsoft.com/office/drawing/2014/main" id="{2225BA12-4EAF-B937-238D-8D3C949002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3160971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Slide_white_opt3">
    <p:spTree>
      <p:nvGrpSpPr>
        <p:cNvPr id="1" name=""/>
        <p:cNvGrpSpPr/>
        <p:nvPr/>
      </p:nvGrpSpPr>
      <p:grpSpPr>
        <a:xfrm>
          <a:off x="0" y="0"/>
          <a:ext cx="0" cy="0"/>
          <a:chOff x="0" y="0"/>
          <a:chExt cx="0" cy="0"/>
        </a:xfrm>
      </p:grpSpPr>
      <p:pic>
        <p:nvPicPr>
          <p:cNvPr id="6" name="Picture 5" descr="A group of people inside a building&#10;&#10;Description automatically generated with medium confidence">
            <a:extLst>
              <a:ext uri="{FF2B5EF4-FFF2-40B4-BE49-F238E27FC236}">
                <a16:creationId xmlns:a16="http://schemas.microsoft.com/office/drawing/2014/main" id="{58AAB12F-A906-1F06-31DB-042EF31330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35532" y="-1497"/>
            <a:ext cx="4492911" cy="6027565"/>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E9BA3667-DBE8-38CD-D818-1789F73A95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3" name="Picture Placeholder 6">
            <a:extLst>
              <a:ext uri="{FF2B5EF4-FFF2-40B4-BE49-F238E27FC236}">
                <a16:creationId xmlns:a16="http://schemas.microsoft.com/office/drawing/2014/main" id="{90DEBE9C-A3B3-8A25-ACF6-5DE4D57E1A17}"/>
              </a:ext>
            </a:extLst>
          </p:cNvPr>
          <p:cNvSpPr>
            <a:spLocks noGrp="1"/>
          </p:cNvSpPr>
          <p:nvPr>
            <p:ph type="pic" sz="quarter" idx="10"/>
          </p:nvPr>
        </p:nvSpPr>
        <p:spPr>
          <a:xfrm>
            <a:off x="5474537" y="-1497"/>
            <a:ext cx="3837872" cy="5549308"/>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007824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007824 h 11310868"/>
              <a:gd name="connsiteX0" fmla="*/ 0 w 7703452"/>
              <a:gd name="connsiteY0" fmla="*/ 16897 h 8319941"/>
              <a:gd name="connsiteX1" fmla="*/ 7703452 w 7703452"/>
              <a:gd name="connsiteY1" fmla="*/ 0 h 8319941"/>
              <a:gd name="connsiteX2" fmla="*/ 7703452 w 7703452"/>
              <a:gd name="connsiteY2" fmla="*/ 5517556 h 8319941"/>
              <a:gd name="connsiteX3" fmla="*/ 7504076 w 7703452"/>
              <a:gd name="connsiteY3" fmla="*/ 6214618 h 8319941"/>
              <a:gd name="connsiteX4" fmla="*/ 6952854 w 7703452"/>
              <a:gd name="connsiteY4" fmla="*/ 6721357 h 8319941"/>
              <a:gd name="connsiteX5" fmla="*/ 3851726 w 7703452"/>
              <a:gd name="connsiteY5" fmla="*/ 8319941 h 8319941"/>
              <a:gd name="connsiteX6" fmla="*/ 750597 w 7703452"/>
              <a:gd name="connsiteY6" fmla="*/ 6721357 h 8319941"/>
              <a:gd name="connsiteX7" fmla="*/ 199376 w 7703452"/>
              <a:gd name="connsiteY7" fmla="*/ 6214523 h 8319941"/>
              <a:gd name="connsiteX8" fmla="*/ 0 w 7703452"/>
              <a:gd name="connsiteY8" fmla="*/ 5517462 h 8319941"/>
              <a:gd name="connsiteX9" fmla="*/ 0 w 7703452"/>
              <a:gd name="connsiteY9" fmla="*/ 16897 h 8319941"/>
              <a:gd name="connsiteX0" fmla="*/ 0 w 7752480"/>
              <a:gd name="connsiteY0" fmla="*/ 16897 h 8319941"/>
              <a:gd name="connsiteX1" fmla="*/ 7752480 w 7752480"/>
              <a:gd name="connsiteY1" fmla="*/ 0 h 8319941"/>
              <a:gd name="connsiteX2" fmla="*/ 7703452 w 7752480"/>
              <a:gd name="connsiteY2" fmla="*/ 5517556 h 8319941"/>
              <a:gd name="connsiteX3" fmla="*/ 7504076 w 7752480"/>
              <a:gd name="connsiteY3" fmla="*/ 6214618 h 8319941"/>
              <a:gd name="connsiteX4" fmla="*/ 6952854 w 7752480"/>
              <a:gd name="connsiteY4" fmla="*/ 6721357 h 8319941"/>
              <a:gd name="connsiteX5" fmla="*/ 3851726 w 7752480"/>
              <a:gd name="connsiteY5" fmla="*/ 8319941 h 8319941"/>
              <a:gd name="connsiteX6" fmla="*/ 750597 w 7752480"/>
              <a:gd name="connsiteY6" fmla="*/ 6721357 h 8319941"/>
              <a:gd name="connsiteX7" fmla="*/ 199376 w 7752480"/>
              <a:gd name="connsiteY7" fmla="*/ 6214523 h 8319941"/>
              <a:gd name="connsiteX8" fmla="*/ 0 w 7752480"/>
              <a:gd name="connsiteY8" fmla="*/ 5517462 h 8319941"/>
              <a:gd name="connsiteX9" fmla="*/ 0 w 7752480"/>
              <a:gd name="connsiteY9" fmla="*/ 16897 h 831994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29417 w 7781897"/>
              <a:gd name="connsiteY8" fmla="*/ 5519682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858460 w 7781897"/>
              <a:gd name="connsiteY6" fmla="*/ 6694903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92328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60152 w 7781899"/>
              <a:gd name="connsiteY7" fmla="*/ 6130719 h 8226579"/>
              <a:gd name="connsiteX8" fmla="*/ 0 w 7781899"/>
              <a:gd name="connsiteY8" fmla="*/ 5510125 h 8226579"/>
              <a:gd name="connsiteX9" fmla="*/ 0 w 7781899"/>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79763 w 7781899"/>
              <a:gd name="connsiteY7" fmla="*/ 6207185 h 8226579"/>
              <a:gd name="connsiteX8" fmla="*/ 0 w 7781899"/>
              <a:gd name="connsiteY8" fmla="*/ 5510125 h 8226579"/>
              <a:gd name="connsiteX9" fmla="*/ 0 w 7781899"/>
              <a:gd name="connsiteY9" fmla="*/ 0 h 82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899" h="8226579">
                <a:moveTo>
                  <a:pt x="0" y="0"/>
                </a:moveTo>
                <a:lnTo>
                  <a:pt x="7781897" y="2220"/>
                </a:lnTo>
                <a:cubicBezTo>
                  <a:pt x="7781898" y="1831847"/>
                  <a:pt x="7781898" y="3661474"/>
                  <a:pt x="7781899" y="5491101"/>
                </a:cubicBezTo>
                <a:cubicBezTo>
                  <a:pt x="7781899" y="5736264"/>
                  <a:pt x="7725599" y="6020984"/>
                  <a:pt x="7592328" y="6216838"/>
                </a:cubicBezTo>
                <a:cubicBezTo>
                  <a:pt x="7459057" y="6412692"/>
                  <a:pt x="7210644" y="6548580"/>
                  <a:pt x="6982271" y="6666228"/>
                </a:cubicBezTo>
                <a:cubicBezTo>
                  <a:pt x="5951831" y="7167229"/>
                  <a:pt x="4921391" y="7696903"/>
                  <a:pt x="3890950" y="8226579"/>
                </a:cubicBezTo>
                <a:lnTo>
                  <a:pt x="858460" y="6694903"/>
                </a:lnTo>
                <a:cubicBezTo>
                  <a:pt x="630088" y="6577160"/>
                  <a:pt x="312048" y="6421038"/>
                  <a:pt x="179763" y="6207185"/>
                </a:cubicBezTo>
                <a:cubicBezTo>
                  <a:pt x="49278" y="5996274"/>
                  <a:pt x="0" y="5755287"/>
                  <a:pt x="0" y="5510125"/>
                </a:cubicBezTo>
                <a:lnTo>
                  <a:pt x="0" y="0"/>
                </a:ln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31765277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ver Slide_green_opt3">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32295549-C08F-2833-10A2-22BF12289814}"/>
              </a:ext>
            </a:extLst>
          </p:cNvPr>
          <p:cNvSpPr/>
          <p:nvPr userDrawn="1"/>
        </p:nvSpPr>
        <p:spPr>
          <a:xfrm>
            <a:off x="0" y="386"/>
            <a:ext cx="9144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7" name="Picture 6" descr="A picture containing text, sky, outdoor, green&#10;&#10;Description automatically generated">
            <a:extLst>
              <a:ext uri="{FF2B5EF4-FFF2-40B4-BE49-F238E27FC236}">
                <a16:creationId xmlns:a16="http://schemas.microsoft.com/office/drawing/2014/main" id="{A87E668B-9E4F-B66A-219F-844904B174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8370" y="-1500"/>
            <a:ext cx="4490207" cy="6023939"/>
          </a:xfrm>
          <a:prstGeom prst="rect">
            <a:avLst/>
          </a:prstGeom>
        </p:spPr>
      </p:pic>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5" name="Picture 4" descr="Logo&#10;&#10;Description automatically generated">
            <a:extLst>
              <a:ext uri="{FF2B5EF4-FFF2-40B4-BE49-F238E27FC236}">
                <a16:creationId xmlns:a16="http://schemas.microsoft.com/office/drawing/2014/main" id="{56800AB7-3DD6-1390-0D81-070E14CB57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6" name="Picture Placeholder 6">
            <a:extLst>
              <a:ext uri="{FF2B5EF4-FFF2-40B4-BE49-F238E27FC236}">
                <a16:creationId xmlns:a16="http://schemas.microsoft.com/office/drawing/2014/main" id="{6A67FF1C-2AE3-AC33-1C9E-A9127729BFE2}"/>
              </a:ext>
            </a:extLst>
          </p:cNvPr>
          <p:cNvSpPr>
            <a:spLocks noGrp="1"/>
          </p:cNvSpPr>
          <p:nvPr>
            <p:ph type="pic" sz="quarter" idx="10"/>
          </p:nvPr>
        </p:nvSpPr>
        <p:spPr>
          <a:xfrm>
            <a:off x="5474537" y="-1497"/>
            <a:ext cx="3837872" cy="5549308"/>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007824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007824 h 11310868"/>
              <a:gd name="connsiteX0" fmla="*/ 0 w 7703452"/>
              <a:gd name="connsiteY0" fmla="*/ 16897 h 8319941"/>
              <a:gd name="connsiteX1" fmla="*/ 7703452 w 7703452"/>
              <a:gd name="connsiteY1" fmla="*/ 0 h 8319941"/>
              <a:gd name="connsiteX2" fmla="*/ 7703452 w 7703452"/>
              <a:gd name="connsiteY2" fmla="*/ 5517556 h 8319941"/>
              <a:gd name="connsiteX3" fmla="*/ 7504076 w 7703452"/>
              <a:gd name="connsiteY3" fmla="*/ 6214618 h 8319941"/>
              <a:gd name="connsiteX4" fmla="*/ 6952854 w 7703452"/>
              <a:gd name="connsiteY4" fmla="*/ 6721357 h 8319941"/>
              <a:gd name="connsiteX5" fmla="*/ 3851726 w 7703452"/>
              <a:gd name="connsiteY5" fmla="*/ 8319941 h 8319941"/>
              <a:gd name="connsiteX6" fmla="*/ 750597 w 7703452"/>
              <a:gd name="connsiteY6" fmla="*/ 6721357 h 8319941"/>
              <a:gd name="connsiteX7" fmla="*/ 199376 w 7703452"/>
              <a:gd name="connsiteY7" fmla="*/ 6214523 h 8319941"/>
              <a:gd name="connsiteX8" fmla="*/ 0 w 7703452"/>
              <a:gd name="connsiteY8" fmla="*/ 5517462 h 8319941"/>
              <a:gd name="connsiteX9" fmla="*/ 0 w 7703452"/>
              <a:gd name="connsiteY9" fmla="*/ 16897 h 8319941"/>
              <a:gd name="connsiteX0" fmla="*/ 0 w 7752480"/>
              <a:gd name="connsiteY0" fmla="*/ 16897 h 8319941"/>
              <a:gd name="connsiteX1" fmla="*/ 7752480 w 7752480"/>
              <a:gd name="connsiteY1" fmla="*/ 0 h 8319941"/>
              <a:gd name="connsiteX2" fmla="*/ 7703452 w 7752480"/>
              <a:gd name="connsiteY2" fmla="*/ 5517556 h 8319941"/>
              <a:gd name="connsiteX3" fmla="*/ 7504076 w 7752480"/>
              <a:gd name="connsiteY3" fmla="*/ 6214618 h 8319941"/>
              <a:gd name="connsiteX4" fmla="*/ 6952854 w 7752480"/>
              <a:gd name="connsiteY4" fmla="*/ 6721357 h 8319941"/>
              <a:gd name="connsiteX5" fmla="*/ 3851726 w 7752480"/>
              <a:gd name="connsiteY5" fmla="*/ 8319941 h 8319941"/>
              <a:gd name="connsiteX6" fmla="*/ 750597 w 7752480"/>
              <a:gd name="connsiteY6" fmla="*/ 6721357 h 8319941"/>
              <a:gd name="connsiteX7" fmla="*/ 199376 w 7752480"/>
              <a:gd name="connsiteY7" fmla="*/ 6214523 h 8319941"/>
              <a:gd name="connsiteX8" fmla="*/ 0 w 7752480"/>
              <a:gd name="connsiteY8" fmla="*/ 5517462 h 8319941"/>
              <a:gd name="connsiteX9" fmla="*/ 0 w 7752480"/>
              <a:gd name="connsiteY9" fmla="*/ 16897 h 831994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29417 w 7781897"/>
              <a:gd name="connsiteY8" fmla="*/ 5519682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858460 w 7781897"/>
              <a:gd name="connsiteY6" fmla="*/ 6694903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92328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60152 w 7781899"/>
              <a:gd name="connsiteY7" fmla="*/ 6130719 h 8226579"/>
              <a:gd name="connsiteX8" fmla="*/ 0 w 7781899"/>
              <a:gd name="connsiteY8" fmla="*/ 5510125 h 8226579"/>
              <a:gd name="connsiteX9" fmla="*/ 0 w 7781899"/>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79763 w 7781899"/>
              <a:gd name="connsiteY7" fmla="*/ 6207185 h 8226579"/>
              <a:gd name="connsiteX8" fmla="*/ 0 w 7781899"/>
              <a:gd name="connsiteY8" fmla="*/ 5510125 h 8226579"/>
              <a:gd name="connsiteX9" fmla="*/ 0 w 7781899"/>
              <a:gd name="connsiteY9" fmla="*/ 0 h 82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899" h="8226579">
                <a:moveTo>
                  <a:pt x="0" y="0"/>
                </a:moveTo>
                <a:lnTo>
                  <a:pt x="7781897" y="2220"/>
                </a:lnTo>
                <a:cubicBezTo>
                  <a:pt x="7781898" y="1831847"/>
                  <a:pt x="7781898" y="3661474"/>
                  <a:pt x="7781899" y="5491101"/>
                </a:cubicBezTo>
                <a:cubicBezTo>
                  <a:pt x="7781899" y="5736264"/>
                  <a:pt x="7725599" y="6020984"/>
                  <a:pt x="7592328" y="6216838"/>
                </a:cubicBezTo>
                <a:cubicBezTo>
                  <a:pt x="7459057" y="6412692"/>
                  <a:pt x="7210644" y="6548580"/>
                  <a:pt x="6982271" y="6666228"/>
                </a:cubicBezTo>
                <a:cubicBezTo>
                  <a:pt x="5951831" y="7167229"/>
                  <a:pt x="4921391" y="7696903"/>
                  <a:pt x="3890950" y="8226579"/>
                </a:cubicBezTo>
                <a:lnTo>
                  <a:pt x="858460" y="6694903"/>
                </a:lnTo>
                <a:cubicBezTo>
                  <a:pt x="630088" y="6577160"/>
                  <a:pt x="312048" y="6421038"/>
                  <a:pt x="179763" y="6207185"/>
                </a:cubicBezTo>
                <a:cubicBezTo>
                  <a:pt x="49278" y="5996274"/>
                  <a:pt x="0" y="5755287"/>
                  <a:pt x="0" y="5510125"/>
                </a:cubicBezTo>
                <a:lnTo>
                  <a:pt x="0" y="0"/>
                </a:ln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30330929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Slide_white_opt4_2">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5BAB2048-AC9E-1F4A-D866-B15D7071D3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85146" y="-7364"/>
            <a:ext cx="4257706" cy="6872903"/>
          </a:xfrm>
          <a:prstGeom prst="rect">
            <a:avLst/>
          </a:prstGeom>
        </p:spPr>
      </p:pic>
      <p:pic>
        <p:nvPicPr>
          <p:cNvPr id="9" name="Picture 8">
            <a:extLst>
              <a:ext uri="{FF2B5EF4-FFF2-40B4-BE49-F238E27FC236}">
                <a16:creationId xmlns:a16="http://schemas.microsoft.com/office/drawing/2014/main" id="{849D4D7D-7842-485B-36C3-917F4255A6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12790" y="-7364"/>
            <a:ext cx="2878105" cy="3923432"/>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E9BA3667-DBE8-38CD-D818-1789F73A958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2" name="Picture Placeholder 8">
            <a:extLst>
              <a:ext uri="{FF2B5EF4-FFF2-40B4-BE49-F238E27FC236}">
                <a16:creationId xmlns:a16="http://schemas.microsoft.com/office/drawing/2014/main" id="{5B0E4720-DC61-098C-8125-F7EF583CA320}"/>
              </a:ext>
            </a:extLst>
          </p:cNvPr>
          <p:cNvSpPr>
            <a:spLocks noGrp="1"/>
          </p:cNvSpPr>
          <p:nvPr>
            <p:ph type="pic" sz="quarter" idx="10"/>
          </p:nvPr>
        </p:nvSpPr>
        <p:spPr>
          <a:xfrm>
            <a:off x="5812789" y="9228"/>
            <a:ext cx="2878104" cy="390684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750597 w 7703452"/>
              <a:gd name="connsiteY6" fmla="*/ 594986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167688 w 7703452"/>
              <a:gd name="connsiteY8" fmla="*/ 4754218 h 7449436"/>
              <a:gd name="connsiteX9" fmla="*/ 0 w 7703452"/>
              <a:gd name="connsiteY9" fmla="*/ 16501 h 7449436"/>
              <a:gd name="connsiteX0" fmla="*/ 0 w 7544148"/>
              <a:gd name="connsiteY0" fmla="*/ 16501 h 7449436"/>
              <a:gd name="connsiteX1" fmla="*/ 7544148 w 7544148"/>
              <a:gd name="connsiteY1" fmla="*/ 0 h 7449436"/>
              <a:gd name="connsiteX2" fmla="*/ 7544148 w 7544148"/>
              <a:gd name="connsiteY2" fmla="*/ 4746062 h 7449436"/>
              <a:gd name="connsiteX3" fmla="*/ 7344772 w 7544148"/>
              <a:gd name="connsiteY3" fmla="*/ 5443124 h 7449436"/>
              <a:gd name="connsiteX4" fmla="*/ 6793550 w 7544148"/>
              <a:gd name="connsiteY4" fmla="*/ 5949863 h 7449436"/>
              <a:gd name="connsiteX5" fmla="*/ 3725960 w 7544148"/>
              <a:gd name="connsiteY5" fmla="*/ 7449436 h 7449436"/>
              <a:gd name="connsiteX6" fmla="*/ 717058 w 7544148"/>
              <a:gd name="connsiteY6" fmla="*/ 5941613 h 7449436"/>
              <a:gd name="connsiteX7" fmla="*/ 216144 w 7544148"/>
              <a:gd name="connsiteY7" fmla="*/ 5443029 h 7449436"/>
              <a:gd name="connsiteX8" fmla="*/ 8384 w 7544148"/>
              <a:gd name="connsiteY8" fmla="*/ 4754218 h 7449436"/>
              <a:gd name="connsiteX9" fmla="*/ 0 w 7544148"/>
              <a:gd name="connsiteY9" fmla="*/ 16501 h 7449436"/>
              <a:gd name="connsiteX0" fmla="*/ 0 w 7544148"/>
              <a:gd name="connsiteY0" fmla="*/ 8251 h 7441186"/>
              <a:gd name="connsiteX1" fmla="*/ 7426767 w 7544148"/>
              <a:gd name="connsiteY1" fmla="*/ 0 h 7441186"/>
              <a:gd name="connsiteX2" fmla="*/ 7544148 w 7544148"/>
              <a:gd name="connsiteY2" fmla="*/ 4737812 h 7441186"/>
              <a:gd name="connsiteX3" fmla="*/ 7344772 w 7544148"/>
              <a:gd name="connsiteY3" fmla="*/ 5434874 h 7441186"/>
              <a:gd name="connsiteX4" fmla="*/ 6793550 w 7544148"/>
              <a:gd name="connsiteY4" fmla="*/ 5941613 h 7441186"/>
              <a:gd name="connsiteX5" fmla="*/ 3725960 w 7544148"/>
              <a:gd name="connsiteY5" fmla="*/ 7441186 h 7441186"/>
              <a:gd name="connsiteX6" fmla="*/ 717058 w 7544148"/>
              <a:gd name="connsiteY6" fmla="*/ 5933363 h 7441186"/>
              <a:gd name="connsiteX7" fmla="*/ 216144 w 7544148"/>
              <a:gd name="connsiteY7" fmla="*/ 5434779 h 7441186"/>
              <a:gd name="connsiteX8" fmla="*/ 8384 w 7544148"/>
              <a:gd name="connsiteY8" fmla="*/ 4745968 h 7441186"/>
              <a:gd name="connsiteX9" fmla="*/ 0 w 7544148"/>
              <a:gd name="connsiteY9" fmla="*/ 8251 h 7441186"/>
              <a:gd name="connsiteX0" fmla="*/ 0 w 7429007"/>
              <a:gd name="connsiteY0" fmla="*/ 8251 h 7441186"/>
              <a:gd name="connsiteX1" fmla="*/ 7426767 w 7429007"/>
              <a:gd name="connsiteY1" fmla="*/ 0 h 7441186"/>
              <a:gd name="connsiteX2" fmla="*/ 7426766 w 7429007"/>
              <a:gd name="connsiteY2" fmla="*/ 4737812 h 7441186"/>
              <a:gd name="connsiteX3" fmla="*/ 7344772 w 7429007"/>
              <a:gd name="connsiteY3" fmla="*/ 5434874 h 7441186"/>
              <a:gd name="connsiteX4" fmla="*/ 6793550 w 7429007"/>
              <a:gd name="connsiteY4" fmla="*/ 5941613 h 7441186"/>
              <a:gd name="connsiteX5" fmla="*/ 3725960 w 7429007"/>
              <a:gd name="connsiteY5" fmla="*/ 7441186 h 7441186"/>
              <a:gd name="connsiteX6" fmla="*/ 717058 w 7429007"/>
              <a:gd name="connsiteY6" fmla="*/ 5933363 h 7441186"/>
              <a:gd name="connsiteX7" fmla="*/ 216144 w 7429007"/>
              <a:gd name="connsiteY7" fmla="*/ 5434779 h 7441186"/>
              <a:gd name="connsiteX8" fmla="*/ 8384 w 7429007"/>
              <a:gd name="connsiteY8" fmla="*/ 4745968 h 7441186"/>
              <a:gd name="connsiteX9" fmla="*/ 0 w 7429007"/>
              <a:gd name="connsiteY9" fmla="*/ 8251 h 7441186"/>
              <a:gd name="connsiteX0" fmla="*/ 0 w 7426766"/>
              <a:gd name="connsiteY0" fmla="*/ 8251 h 7441186"/>
              <a:gd name="connsiteX1" fmla="*/ 7426767 w 7426766"/>
              <a:gd name="connsiteY1" fmla="*/ 0 h 7441186"/>
              <a:gd name="connsiteX2" fmla="*/ 7426766 w 7426766"/>
              <a:gd name="connsiteY2" fmla="*/ 4737812 h 7441186"/>
              <a:gd name="connsiteX3" fmla="*/ 7210622 w 7426766"/>
              <a:gd name="connsiteY3" fmla="*/ 5434875 h 7441186"/>
              <a:gd name="connsiteX4" fmla="*/ 6793550 w 7426766"/>
              <a:gd name="connsiteY4" fmla="*/ 5941613 h 7441186"/>
              <a:gd name="connsiteX5" fmla="*/ 3725960 w 7426766"/>
              <a:gd name="connsiteY5" fmla="*/ 7441186 h 7441186"/>
              <a:gd name="connsiteX6" fmla="*/ 717058 w 7426766"/>
              <a:gd name="connsiteY6" fmla="*/ 5933363 h 7441186"/>
              <a:gd name="connsiteX7" fmla="*/ 216144 w 7426766"/>
              <a:gd name="connsiteY7" fmla="*/ 5434779 h 7441186"/>
              <a:gd name="connsiteX8" fmla="*/ 8384 w 7426766"/>
              <a:gd name="connsiteY8" fmla="*/ 4745968 h 7441186"/>
              <a:gd name="connsiteX9" fmla="*/ 0 w 7426766"/>
              <a:gd name="connsiteY9" fmla="*/ 8251 h 7441186"/>
              <a:gd name="connsiteX0" fmla="*/ 0 w 7426767"/>
              <a:gd name="connsiteY0" fmla="*/ 8251 h 7441186"/>
              <a:gd name="connsiteX1" fmla="*/ 7426767 w 7426767"/>
              <a:gd name="connsiteY1" fmla="*/ 0 h 7441186"/>
              <a:gd name="connsiteX2" fmla="*/ 7426766 w 7426767"/>
              <a:gd name="connsiteY2" fmla="*/ 4737812 h 7441186"/>
              <a:gd name="connsiteX3" fmla="*/ 7210622 w 7426767"/>
              <a:gd name="connsiteY3" fmla="*/ 5434875 h 7441186"/>
              <a:gd name="connsiteX4" fmla="*/ 6634246 w 7426767"/>
              <a:gd name="connsiteY4" fmla="*/ 5974617 h 7441186"/>
              <a:gd name="connsiteX5" fmla="*/ 3725960 w 7426767"/>
              <a:gd name="connsiteY5" fmla="*/ 7441186 h 7441186"/>
              <a:gd name="connsiteX6" fmla="*/ 717058 w 7426767"/>
              <a:gd name="connsiteY6" fmla="*/ 5933363 h 7441186"/>
              <a:gd name="connsiteX7" fmla="*/ 216144 w 7426767"/>
              <a:gd name="connsiteY7" fmla="*/ 5434779 h 7441186"/>
              <a:gd name="connsiteX8" fmla="*/ 8384 w 7426767"/>
              <a:gd name="connsiteY8" fmla="*/ 4745968 h 7441186"/>
              <a:gd name="connsiteX9" fmla="*/ 0 w 7426767"/>
              <a:gd name="connsiteY9" fmla="*/ 8251 h 744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6767" h="7441186">
                <a:moveTo>
                  <a:pt x="0" y="8251"/>
                </a:moveTo>
                <a:lnTo>
                  <a:pt x="7426767" y="0"/>
                </a:lnTo>
                <a:cubicBezTo>
                  <a:pt x="7426767" y="1579271"/>
                  <a:pt x="7426766" y="3158541"/>
                  <a:pt x="7426766" y="4737812"/>
                </a:cubicBezTo>
                <a:cubicBezTo>
                  <a:pt x="7426766" y="4982975"/>
                  <a:pt x="7342709" y="5228741"/>
                  <a:pt x="7210622" y="5434875"/>
                </a:cubicBezTo>
                <a:cubicBezTo>
                  <a:pt x="7078535" y="5641009"/>
                  <a:pt x="6862619" y="5856969"/>
                  <a:pt x="6634246" y="5974617"/>
                </a:cubicBezTo>
                <a:lnTo>
                  <a:pt x="3725960" y="7441186"/>
                </a:lnTo>
                <a:lnTo>
                  <a:pt x="717058" y="5933363"/>
                </a:lnTo>
                <a:cubicBezTo>
                  <a:pt x="488686" y="5815620"/>
                  <a:pt x="348429" y="5648632"/>
                  <a:pt x="216144" y="5434779"/>
                </a:cubicBezTo>
                <a:cubicBezTo>
                  <a:pt x="85659" y="5223868"/>
                  <a:pt x="8384" y="4991130"/>
                  <a:pt x="8384" y="4745968"/>
                </a:cubicBezTo>
                <a:cubicBezTo>
                  <a:pt x="5589" y="3166729"/>
                  <a:pt x="2795" y="1587490"/>
                  <a:pt x="0" y="8251"/>
                </a:cubicBez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21356419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ver Slide_green_opt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298603-0265-B51E-5AFA-28B77C5D93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40"/>
            <a:ext cx="9152642" cy="6864000"/>
          </a:xfrm>
          <a:prstGeom prst="rect">
            <a:avLst/>
          </a:prstGeom>
        </p:spPr>
      </p:pic>
      <p:pic>
        <p:nvPicPr>
          <p:cNvPr id="5" name="Picture 4" descr="Logo&#10;&#10;Description automatically generated">
            <a:extLst>
              <a:ext uri="{FF2B5EF4-FFF2-40B4-BE49-F238E27FC236}">
                <a16:creationId xmlns:a16="http://schemas.microsoft.com/office/drawing/2014/main" id="{60B11714-66E0-73E7-21D9-A04EC04528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6" name="Subtitle 2">
            <a:extLst>
              <a:ext uri="{FF2B5EF4-FFF2-40B4-BE49-F238E27FC236}">
                <a16:creationId xmlns:a16="http://schemas.microsoft.com/office/drawing/2014/main" id="{DDC1EBCA-571F-432C-54DC-A169C3608F90}"/>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7" name="Title Placeholder 1">
            <a:extLst>
              <a:ext uri="{FF2B5EF4-FFF2-40B4-BE49-F238E27FC236}">
                <a16:creationId xmlns:a16="http://schemas.microsoft.com/office/drawing/2014/main" id="{7EC8DA54-688C-5EFC-0681-FB90111AA67F}"/>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3" name="Picture 2" descr="A picture containing sky, building, outdoor, structure&#10;&#10;Description automatically generated">
            <a:extLst>
              <a:ext uri="{FF2B5EF4-FFF2-40B4-BE49-F238E27FC236}">
                <a16:creationId xmlns:a16="http://schemas.microsoft.com/office/drawing/2014/main" id="{DFCDE3D0-BC23-0D56-1107-07EABC2762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12789" y="-7364"/>
            <a:ext cx="2878104" cy="3923432"/>
          </a:xfrm>
          <a:prstGeom prst="rect">
            <a:avLst/>
          </a:prstGeom>
        </p:spPr>
      </p:pic>
      <p:sp>
        <p:nvSpPr>
          <p:cNvPr id="4" name="Picture Placeholder 8">
            <a:extLst>
              <a:ext uri="{FF2B5EF4-FFF2-40B4-BE49-F238E27FC236}">
                <a16:creationId xmlns:a16="http://schemas.microsoft.com/office/drawing/2014/main" id="{4F0807F8-6F11-2AD6-E61F-AAF048058D2F}"/>
              </a:ext>
            </a:extLst>
          </p:cNvPr>
          <p:cNvSpPr>
            <a:spLocks noGrp="1"/>
          </p:cNvSpPr>
          <p:nvPr>
            <p:ph type="pic" sz="quarter" idx="10"/>
          </p:nvPr>
        </p:nvSpPr>
        <p:spPr>
          <a:xfrm>
            <a:off x="5812789" y="9228"/>
            <a:ext cx="2878104" cy="390684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750597 w 7703452"/>
              <a:gd name="connsiteY6" fmla="*/ 594986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167688 w 7703452"/>
              <a:gd name="connsiteY8" fmla="*/ 4754218 h 7449436"/>
              <a:gd name="connsiteX9" fmla="*/ 0 w 7703452"/>
              <a:gd name="connsiteY9" fmla="*/ 16501 h 7449436"/>
              <a:gd name="connsiteX0" fmla="*/ 0 w 7544148"/>
              <a:gd name="connsiteY0" fmla="*/ 16501 h 7449436"/>
              <a:gd name="connsiteX1" fmla="*/ 7544148 w 7544148"/>
              <a:gd name="connsiteY1" fmla="*/ 0 h 7449436"/>
              <a:gd name="connsiteX2" fmla="*/ 7544148 w 7544148"/>
              <a:gd name="connsiteY2" fmla="*/ 4746062 h 7449436"/>
              <a:gd name="connsiteX3" fmla="*/ 7344772 w 7544148"/>
              <a:gd name="connsiteY3" fmla="*/ 5443124 h 7449436"/>
              <a:gd name="connsiteX4" fmla="*/ 6793550 w 7544148"/>
              <a:gd name="connsiteY4" fmla="*/ 5949863 h 7449436"/>
              <a:gd name="connsiteX5" fmla="*/ 3725960 w 7544148"/>
              <a:gd name="connsiteY5" fmla="*/ 7449436 h 7449436"/>
              <a:gd name="connsiteX6" fmla="*/ 717058 w 7544148"/>
              <a:gd name="connsiteY6" fmla="*/ 5941613 h 7449436"/>
              <a:gd name="connsiteX7" fmla="*/ 216144 w 7544148"/>
              <a:gd name="connsiteY7" fmla="*/ 5443029 h 7449436"/>
              <a:gd name="connsiteX8" fmla="*/ 8384 w 7544148"/>
              <a:gd name="connsiteY8" fmla="*/ 4754218 h 7449436"/>
              <a:gd name="connsiteX9" fmla="*/ 0 w 7544148"/>
              <a:gd name="connsiteY9" fmla="*/ 16501 h 7449436"/>
              <a:gd name="connsiteX0" fmla="*/ 0 w 7544148"/>
              <a:gd name="connsiteY0" fmla="*/ 8251 h 7441186"/>
              <a:gd name="connsiteX1" fmla="*/ 7426767 w 7544148"/>
              <a:gd name="connsiteY1" fmla="*/ 0 h 7441186"/>
              <a:gd name="connsiteX2" fmla="*/ 7544148 w 7544148"/>
              <a:gd name="connsiteY2" fmla="*/ 4737812 h 7441186"/>
              <a:gd name="connsiteX3" fmla="*/ 7344772 w 7544148"/>
              <a:gd name="connsiteY3" fmla="*/ 5434874 h 7441186"/>
              <a:gd name="connsiteX4" fmla="*/ 6793550 w 7544148"/>
              <a:gd name="connsiteY4" fmla="*/ 5941613 h 7441186"/>
              <a:gd name="connsiteX5" fmla="*/ 3725960 w 7544148"/>
              <a:gd name="connsiteY5" fmla="*/ 7441186 h 7441186"/>
              <a:gd name="connsiteX6" fmla="*/ 717058 w 7544148"/>
              <a:gd name="connsiteY6" fmla="*/ 5933363 h 7441186"/>
              <a:gd name="connsiteX7" fmla="*/ 216144 w 7544148"/>
              <a:gd name="connsiteY7" fmla="*/ 5434779 h 7441186"/>
              <a:gd name="connsiteX8" fmla="*/ 8384 w 7544148"/>
              <a:gd name="connsiteY8" fmla="*/ 4745968 h 7441186"/>
              <a:gd name="connsiteX9" fmla="*/ 0 w 7544148"/>
              <a:gd name="connsiteY9" fmla="*/ 8251 h 7441186"/>
              <a:gd name="connsiteX0" fmla="*/ 0 w 7429007"/>
              <a:gd name="connsiteY0" fmla="*/ 8251 h 7441186"/>
              <a:gd name="connsiteX1" fmla="*/ 7426767 w 7429007"/>
              <a:gd name="connsiteY1" fmla="*/ 0 h 7441186"/>
              <a:gd name="connsiteX2" fmla="*/ 7426766 w 7429007"/>
              <a:gd name="connsiteY2" fmla="*/ 4737812 h 7441186"/>
              <a:gd name="connsiteX3" fmla="*/ 7344772 w 7429007"/>
              <a:gd name="connsiteY3" fmla="*/ 5434874 h 7441186"/>
              <a:gd name="connsiteX4" fmla="*/ 6793550 w 7429007"/>
              <a:gd name="connsiteY4" fmla="*/ 5941613 h 7441186"/>
              <a:gd name="connsiteX5" fmla="*/ 3725960 w 7429007"/>
              <a:gd name="connsiteY5" fmla="*/ 7441186 h 7441186"/>
              <a:gd name="connsiteX6" fmla="*/ 717058 w 7429007"/>
              <a:gd name="connsiteY6" fmla="*/ 5933363 h 7441186"/>
              <a:gd name="connsiteX7" fmla="*/ 216144 w 7429007"/>
              <a:gd name="connsiteY7" fmla="*/ 5434779 h 7441186"/>
              <a:gd name="connsiteX8" fmla="*/ 8384 w 7429007"/>
              <a:gd name="connsiteY8" fmla="*/ 4745968 h 7441186"/>
              <a:gd name="connsiteX9" fmla="*/ 0 w 7429007"/>
              <a:gd name="connsiteY9" fmla="*/ 8251 h 7441186"/>
              <a:gd name="connsiteX0" fmla="*/ 0 w 7426766"/>
              <a:gd name="connsiteY0" fmla="*/ 8251 h 7441186"/>
              <a:gd name="connsiteX1" fmla="*/ 7426767 w 7426766"/>
              <a:gd name="connsiteY1" fmla="*/ 0 h 7441186"/>
              <a:gd name="connsiteX2" fmla="*/ 7426766 w 7426766"/>
              <a:gd name="connsiteY2" fmla="*/ 4737812 h 7441186"/>
              <a:gd name="connsiteX3" fmla="*/ 7210622 w 7426766"/>
              <a:gd name="connsiteY3" fmla="*/ 5434875 h 7441186"/>
              <a:gd name="connsiteX4" fmla="*/ 6793550 w 7426766"/>
              <a:gd name="connsiteY4" fmla="*/ 5941613 h 7441186"/>
              <a:gd name="connsiteX5" fmla="*/ 3725960 w 7426766"/>
              <a:gd name="connsiteY5" fmla="*/ 7441186 h 7441186"/>
              <a:gd name="connsiteX6" fmla="*/ 717058 w 7426766"/>
              <a:gd name="connsiteY6" fmla="*/ 5933363 h 7441186"/>
              <a:gd name="connsiteX7" fmla="*/ 216144 w 7426766"/>
              <a:gd name="connsiteY7" fmla="*/ 5434779 h 7441186"/>
              <a:gd name="connsiteX8" fmla="*/ 8384 w 7426766"/>
              <a:gd name="connsiteY8" fmla="*/ 4745968 h 7441186"/>
              <a:gd name="connsiteX9" fmla="*/ 0 w 7426766"/>
              <a:gd name="connsiteY9" fmla="*/ 8251 h 7441186"/>
              <a:gd name="connsiteX0" fmla="*/ 0 w 7426767"/>
              <a:gd name="connsiteY0" fmla="*/ 8251 h 7441186"/>
              <a:gd name="connsiteX1" fmla="*/ 7426767 w 7426767"/>
              <a:gd name="connsiteY1" fmla="*/ 0 h 7441186"/>
              <a:gd name="connsiteX2" fmla="*/ 7426766 w 7426767"/>
              <a:gd name="connsiteY2" fmla="*/ 4737812 h 7441186"/>
              <a:gd name="connsiteX3" fmla="*/ 7210622 w 7426767"/>
              <a:gd name="connsiteY3" fmla="*/ 5434875 h 7441186"/>
              <a:gd name="connsiteX4" fmla="*/ 6634246 w 7426767"/>
              <a:gd name="connsiteY4" fmla="*/ 5974617 h 7441186"/>
              <a:gd name="connsiteX5" fmla="*/ 3725960 w 7426767"/>
              <a:gd name="connsiteY5" fmla="*/ 7441186 h 7441186"/>
              <a:gd name="connsiteX6" fmla="*/ 717058 w 7426767"/>
              <a:gd name="connsiteY6" fmla="*/ 5933363 h 7441186"/>
              <a:gd name="connsiteX7" fmla="*/ 216144 w 7426767"/>
              <a:gd name="connsiteY7" fmla="*/ 5434779 h 7441186"/>
              <a:gd name="connsiteX8" fmla="*/ 8384 w 7426767"/>
              <a:gd name="connsiteY8" fmla="*/ 4745968 h 7441186"/>
              <a:gd name="connsiteX9" fmla="*/ 0 w 7426767"/>
              <a:gd name="connsiteY9" fmla="*/ 8251 h 744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6767" h="7441186">
                <a:moveTo>
                  <a:pt x="0" y="8251"/>
                </a:moveTo>
                <a:lnTo>
                  <a:pt x="7426767" y="0"/>
                </a:lnTo>
                <a:cubicBezTo>
                  <a:pt x="7426767" y="1579271"/>
                  <a:pt x="7426766" y="3158541"/>
                  <a:pt x="7426766" y="4737812"/>
                </a:cubicBezTo>
                <a:cubicBezTo>
                  <a:pt x="7426766" y="4982975"/>
                  <a:pt x="7342709" y="5228741"/>
                  <a:pt x="7210622" y="5434875"/>
                </a:cubicBezTo>
                <a:cubicBezTo>
                  <a:pt x="7078535" y="5641009"/>
                  <a:pt x="6862619" y="5856969"/>
                  <a:pt x="6634246" y="5974617"/>
                </a:cubicBezTo>
                <a:lnTo>
                  <a:pt x="3725960" y="7441186"/>
                </a:lnTo>
                <a:lnTo>
                  <a:pt x="717058" y="5933363"/>
                </a:lnTo>
                <a:cubicBezTo>
                  <a:pt x="488686" y="5815620"/>
                  <a:pt x="348429" y="5648632"/>
                  <a:pt x="216144" y="5434779"/>
                </a:cubicBezTo>
                <a:cubicBezTo>
                  <a:pt x="85659" y="5223868"/>
                  <a:pt x="8384" y="4991130"/>
                  <a:pt x="8384" y="4745968"/>
                </a:cubicBezTo>
                <a:cubicBezTo>
                  <a:pt x="5589" y="3166729"/>
                  <a:pt x="2795" y="1587490"/>
                  <a:pt x="0" y="8251"/>
                </a:cubicBez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tx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29488522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Slide_white_opt5_1">
    <p:spTree>
      <p:nvGrpSpPr>
        <p:cNvPr id="1" name=""/>
        <p:cNvGrpSpPr/>
        <p:nvPr/>
      </p:nvGrpSpPr>
      <p:grpSpPr>
        <a:xfrm>
          <a:off x="0" y="0"/>
          <a:ext cx="0" cy="0"/>
          <a:chOff x="0" y="0"/>
          <a:chExt cx="0" cy="0"/>
        </a:xfrm>
      </p:grpSpPr>
      <p:pic>
        <p:nvPicPr>
          <p:cNvPr id="3" name="Picture 2" descr="People walking in front of a building&#10;&#10;Description automatically generated with low confidence">
            <a:extLst>
              <a:ext uri="{FF2B5EF4-FFF2-40B4-BE49-F238E27FC236}">
                <a16:creationId xmlns:a16="http://schemas.microsoft.com/office/drawing/2014/main" id="{D825D899-3701-A821-CF70-373ED20C7D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59552" y="0"/>
            <a:ext cx="3584448" cy="6858000"/>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E9BA3667-DBE8-38CD-D818-1789F73A95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2" name="object 3">
            <a:extLst>
              <a:ext uri="{FF2B5EF4-FFF2-40B4-BE49-F238E27FC236}">
                <a16:creationId xmlns:a16="http://schemas.microsoft.com/office/drawing/2014/main" id="{89B06EA9-5726-1883-D30F-BFF95D19A571}"/>
              </a:ext>
            </a:extLst>
          </p:cNvPr>
          <p:cNvSpPr/>
          <p:nvPr userDrawn="1"/>
        </p:nvSpPr>
        <p:spPr>
          <a:xfrm>
            <a:off x="5399047"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3" name="Title Placeholder 1">
            <a:extLst>
              <a:ext uri="{FF2B5EF4-FFF2-40B4-BE49-F238E27FC236}">
                <a16:creationId xmlns:a16="http://schemas.microsoft.com/office/drawing/2014/main" id="{4E998EA2-4145-3937-3457-AE70AAE0E5A7}"/>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4" name="Subtitle 2">
            <a:extLst>
              <a:ext uri="{FF2B5EF4-FFF2-40B4-BE49-F238E27FC236}">
                <a16:creationId xmlns:a16="http://schemas.microsoft.com/office/drawing/2014/main" id="{83D9B738-0A38-3F95-E441-05394665AD5D}"/>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9" name="Picture Placeholder 12">
            <a:extLst>
              <a:ext uri="{FF2B5EF4-FFF2-40B4-BE49-F238E27FC236}">
                <a16:creationId xmlns:a16="http://schemas.microsoft.com/office/drawing/2014/main" id="{3D93502A-F937-F227-B1D6-80A95B70856E}"/>
              </a:ext>
            </a:extLst>
          </p:cNvPr>
          <p:cNvSpPr>
            <a:spLocks noGrp="1"/>
          </p:cNvSpPr>
          <p:nvPr>
            <p:ph type="pic" sz="quarter" idx="10"/>
          </p:nvPr>
        </p:nvSpPr>
        <p:spPr>
          <a:xfrm>
            <a:off x="5554547" y="0"/>
            <a:ext cx="3589452"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6625395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 Slide_green_opt5">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52D71C4C-306A-A0BD-62AA-747F3FE1639B}"/>
              </a:ext>
            </a:extLst>
          </p:cNvPr>
          <p:cNvSpPr/>
          <p:nvPr userDrawn="1"/>
        </p:nvSpPr>
        <p:spPr>
          <a:xfrm>
            <a:off x="2" y="1"/>
            <a:ext cx="5401549"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3" name="Picture Placeholder 12">
            <a:extLst>
              <a:ext uri="{FF2B5EF4-FFF2-40B4-BE49-F238E27FC236}">
                <a16:creationId xmlns:a16="http://schemas.microsoft.com/office/drawing/2014/main" id="{D02B1128-FC30-2A5F-395F-B23F39F01B7A}"/>
              </a:ext>
            </a:extLst>
          </p:cNvPr>
          <p:cNvSpPr>
            <a:spLocks noGrp="1"/>
          </p:cNvSpPr>
          <p:nvPr>
            <p:ph type="pic" sz="quarter" idx="10"/>
          </p:nvPr>
        </p:nvSpPr>
        <p:spPr>
          <a:xfrm>
            <a:off x="5554548" y="0"/>
            <a:ext cx="3589452"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2" name="object 3">
            <a:extLst>
              <a:ext uri="{FF2B5EF4-FFF2-40B4-BE49-F238E27FC236}">
                <a16:creationId xmlns:a16="http://schemas.microsoft.com/office/drawing/2014/main" id="{89B06EA9-5726-1883-D30F-BFF95D19A571}"/>
              </a:ext>
            </a:extLst>
          </p:cNvPr>
          <p:cNvSpPr/>
          <p:nvPr userDrawn="1"/>
        </p:nvSpPr>
        <p:spPr>
          <a:xfrm>
            <a:off x="5401549"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pic>
        <p:nvPicPr>
          <p:cNvPr id="5" name="Picture 4" descr="Logo&#10;&#10;Description automatically generated">
            <a:extLst>
              <a:ext uri="{FF2B5EF4-FFF2-40B4-BE49-F238E27FC236}">
                <a16:creationId xmlns:a16="http://schemas.microsoft.com/office/drawing/2014/main" id="{523A3671-EF21-D70D-2E1F-A668634359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0" name="Title Placeholder 1">
            <a:extLst>
              <a:ext uri="{FF2B5EF4-FFF2-40B4-BE49-F238E27FC236}">
                <a16:creationId xmlns:a16="http://schemas.microsoft.com/office/drawing/2014/main" id="{75D80FCF-3CBB-04A7-ECCA-B8C5E132E589}"/>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sp>
        <p:nvSpPr>
          <p:cNvPr id="11" name="Subtitle 2">
            <a:extLst>
              <a:ext uri="{FF2B5EF4-FFF2-40B4-BE49-F238E27FC236}">
                <a16:creationId xmlns:a16="http://schemas.microsoft.com/office/drawing/2014/main" id="{485DB350-EE56-950E-D578-B313C92F0230}"/>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Tree>
    <p:extLst>
      <p:ext uri="{BB962C8B-B14F-4D97-AF65-F5344CB8AC3E}">
        <p14:creationId xmlns:p14="http://schemas.microsoft.com/office/powerpoint/2010/main" val="10464073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Slide_white_opt6_3">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0" name="Title Placeholder 1">
            <a:extLst>
              <a:ext uri="{FF2B5EF4-FFF2-40B4-BE49-F238E27FC236}">
                <a16:creationId xmlns:a16="http://schemas.microsoft.com/office/drawing/2014/main" id="{76C95C69-9981-BDC4-EB37-A36C66206B18}"/>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1" name="Subtitle 2">
            <a:extLst>
              <a:ext uri="{FF2B5EF4-FFF2-40B4-BE49-F238E27FC236}">
                <a16:creationId xmlns:a16="http://schemas.microsoft.com/office/drawing/2014/main" id="{28E454C8-6C6C-B313-F7B3-801EA0F04508}"/>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pic>
        <p:nvPicPr>
          <p:cNvPr id="12" name="Picture 11" descr="Logo&#10;&#10;Description automatically generated with medium confidence">
            <a:extLst>
              <a:ext uri="{FF2B5EF4-FFF2-40B4-BE49-F238E27FC236}">
                <a16:creationId xmlns:a16="http://schemas.microsoft.com/office/drawing/2014/main" id="{85C755DB-893F-C64E-8AF2-C831F24E08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2" name="Picture Placeholder 12">
            <a:extLst>
              <a:ext uri="{FF2B5EF4-FFF2-40B4-BE49-F238E27FC236}">
                <a16:creationId xmlns:a16="http://schemas.microsoft.com/office/drawing/2014/main" id="{2D16448E-F6D1-2C20-67AF-E1151C7186A0}"/>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15578680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Slide_green_opt6">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B351935-2C81-E56E-4364-8BD26F7C6E1A}"/>
              </a:ext>
            </a:extLst>
          </p:cNvPr>
          <p:cNvSpPr/>
          <p:nvPr userDrawn="1"/>
        </p:nvSpPr>
        <p:spPr>
          <a:xfrm>
            <a:off x="0" y="1"/>
            <a:ext cx="6788112"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9" name="Picture 8" descr="Logo&#10;&#10;Description automatically generated">
            <a:extLst>
              <a:ext uri="{FF2B5EF4-FFF2-40B4-BE49-F238E27FC236}">
                <a16:creationId xmlns:a16="http://schemas.microsoft.com/office/drawing/2014/main" id="{779D9B10-07A0-AAA2-F150-D4E0F68AC5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3" name="Title Placeholder 1">
            <a:extLst>
              <a:ext uri="{FF2B5EF4-FFF2-40B4-BE49-F238E27FC236}">
                <a16:creationId xmlns:a16="http://schemas.microsoft.com/office/drawing/2014/main" id="{293FCEBB-2B78-CAAE-746C-62AA054C77FF}"/>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5" name="Subtitle 2">
            <a:extLst>
              <a:ext uri="{FF2B5EF4-FFF2-40B4-BE49-F238E27FC236}">
                <a16:creationId xmlns:a16="http://schemas.microsoft.com/office/drawing/2014/main" id="{42689901-C3D4-869C-BD53-27333BB19431}"/>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2" name="Picture Placeholder 12">
            <a:extLst>
              <a:ext uri="{FF2B5EF4-FFF2-40B4-BE49-F238E27FC236}">
                <a16:creationId xmlns:a16="http://schemas.microsoft.com/office/drawing/2014/main" id="{F255504C-6278-D317-3B7B-B0FC81F2265D}"/>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6853861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Slide_white_opt1_2">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3" name="Title Placeholder 1">
            <a:extLst>
              <a:ext uri="{FF2B5EF4-FFF2-40B4-BE49-F238E27FC236}">
                <a16:creationId xmlns:a16="http://schemas.microsoft.com/office/drawing/2014/main" id="{F44AC0E7-BC0A-60E6-DB9B-9E4959B08777}"/>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3600" b="1" i="0">
                <a:solidFill>
                  <a:srgbClr val="003C3B"/>
                </a:solidFill>
                <a:latin typeface="Outfit" pitchFamily="2" charset="0"/>
              </a:defRPr>
            </a:lvl1pPr>
          </a:lstStyle>
          <a:p>
            <a:r>
              <a:rPr lang="en-GB"/>
              <a:t>Divider Slide </a:t>
            </a:r>
            <a:endParaRPr lang="en-US"/>
          </a:p>
        </p:txBody>
      </p:sp>
      <p:sp>
        <p:nvSpPr>
          <p:cNvPr id="6" name="Subtitle 2">
            <a:extLst>
              <a:ext uri="{FF2B5EF4-FFF2-40B4-BE49-F238E27FC236}">
                <a16:creationId xmlns:a16="http://schemas.microsoft.com/office/drawing/2014/main" id="{48776E67-A12F-39E1-5122-480F41F2B23A}"/>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pic>
        <p:nvPicPr>
          <p:cNvPr id="7" name="Picture 6" descr="Logo&#10;&#10;Description automatically generated with medium confidence">
            <a:extLst>
              <a:ext uri="{FF2B5EF4-FFF2-40B4-BE49-F238E27FC236}">
                <a16:creationId xmlns:a16="http://schemas.microsoft.com/office/drawing/2014/main" id="{BA2B8176-154E-1134-AE38-0573799014A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2" name="Picture Placeholder 12">
            <a:extLst>
              <a:ext uri="{FF2B5EF4-FFF2-40B4-BE49-F238E27FC236}">
                <a16:creationId xmlns:a16="http://schemas.microsoft.com/office/drawing/2014/main" id="{253E632D-627C-2CF2-8F59-9A00EB7D70DE}"/>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1912097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Slide_green_opt1_3">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B351935-2C81-E56E-4364-8BD26F7C6E1A}"/>
              </a:ext>
            </a:extLst>
          </p:cNvPr>
          <p:cNvSpPr/>
          <p:nvPr userDrawn="1"/>
        </p:nvSpPr>
        <p:spPr>
          <a:xfrm>
            <a:off x="0" y="1"/>
            <a:ext cx="6788112"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9" name="Picture 8" descr="Logo&#10;&#10;Description automatically generated">
            <a:extLst>
              <a:ext uri="{FF2B5EF4-FFF2-40B4-BE49-F238E27FC236}">
                <a16:creationId xmlns:a16="http://schemas.microsoft.com/office/drawing/2014/main" id="{779D9B10-07A0-AAA2-F150-D4E0F68AC5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5" name="Subtitle 2">
            <a:extLst>
              <a:ext uri="{FF2B5EF4-FFF2-40B4-BE49-F238E27FC236}">
                <a16:creationId xmlns:a16="http://schemas.microsoft.com/office/drawing/2014/main" id="{42689901-C3D4-869C-BD53-27333BB19431}"/>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2" name="Title Placeholder 1">
            <a:extLst>
              <a:ext uri="{FF2B5EF4-FFF2-40B4-BE49-F238E27FC236}">
                <a16:creationId xmlns:a16="http://schemas.microsoft.com/office/drawing/2014/main" id="{CE83BAD9-BD3D-6E62-299D-153A8F0BA5F3}"/>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4002" b="1" i="0">
                <a:solidFill>
                  <a:schemeClr val="bg1"/>
                </a:solidFill>
                <a:latin typeface="Outfit" pitchFamily="2" charset="0"/>
              </a:defRPr>
            </a:lvl1pPr>
          </a:lstStyle>
          <a:p>
            <a:r>
              <a:rPr lang="en-GB"/>
              <a:t>Divider Slide </a:t>
            </a:r>
            <a:endParaRPr lang="en-US"/>
          </a:p>
        </p:txBody>
      </p:sp>
      <p:sp>
        <p:nvSpPr>
          <p:cNvPr id="3" name="Picture Placeholder 12">
            <a:extLst>
              <a:ext uri="{FF2B5EF4-FFF2-40B4-BE49-F238E27FC236}">
                <a16:creationId xmlns:a16="http://schemas.microsoft.com/office/drawing/2014/main" id="{C126C8C0-3094-993C-1E39-30F086435078}"/>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3953685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_white_opt3">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4367" b="1" i="0">
                <a:solidFill>
                  <a:srgbClr val="003C3B"/>
                </a:solidFill>
                <a:latin typeface="Outfit" pitchFamily="2" charset="0"/>
              </a:defRPr>
            </a:lvl1pPr>
          </a:lstStyle>
          <a:p>
            <a:r>
              <a:rPr lang="en-GB"/>
              <a:t>Cover Slide</a:t>
            </a:r>
            <a:br>
              <a:rPr lang="en-GB"/>
            </a:br>
            <a:r>
              <a:rPr lang="en-GB"/>
              <a:t>title maximum of 4 lines </a:t>
            </a:r>
            <a:endParaRPr lang="en-US"/>
          </a:p>
        </p:txBody>
      </p:sp>
      <p:pic>
        <p:nvPicPr>
          <p:cNvPr id="5" name="Picture 4" descr="Logo&#10;&#10;Description automatically generated with medium confidence">
            <a:extLst>
              <a:ext uri="{FF2B5EF4-FFF2-40B4-BE49-F238E27FC236}">
                <a16:creationId xmlns:a16="http://schemas.microsoft.com/office/drawing/2014/main" id="{3C799F6E-4361-CFFF-0B64-CB0AAA7EEA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pic>
        <p:nvPicPr>
          <p:cNvPr id="9" name="Picture 8" descr="A group of people inside a building&#10;&#10;Description automatically generated with medium confidence">
            <a:extLst>
              <a:ext uri="{FF2B5EF4-FFF2-40B4-BE49-F238E27FC236}">
                <a16:creationId xmlns:a16="http://schemas.microsoft.com/office/drawing/2014/main" id="{33D4F795-912A-6E90-4F66-183173CF46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35531" y="-1123"/>
            <a:ext cx="4492911" cy="4520674"/>
          </a:xfrm>
          <a:prstGeom prst="rect">
            <a:avLst/>
          </a:prstGeom>
        </p:spPr>
      </p:pic>
      <p:sp>
        <p:nvSpPr>
          <p:cNvPr id="10" name="Picture Placeholder 6">
            <a:extLst>
              <a:ext uri="{FF2B5EF4-FFF2-40B4-BE49-F238E27FC236}">
                <a16:creationId xmlns:a16="http://schemas.microsoft.com/office/drawing/2014/main" id="{36F70F5B-EC03-AA8D-6E4C-7DDA156E5FE0}"/>
              </a:ext>
            </a:extLst>
          </p:cNvPr>
          <p:cNvSpPr>
            <a:spLocks noGrp="1"/>
          </p:cNvSpPr>
          <p:nvPr>
            <p:ph type="pic" sz="quarter" idx="11"/>
          </p:nvPr>
        </p:nvSpPr>
        <p:spPr>
          <a:xfrm>
            <a:off x="5474537" y="-1123"/>
            <a:ext cx="3837872" cy="416198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007824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007824 h 11310868"/>
              <a:gd name="connsiteX0" fmla="*/ 0 w 7703452"/>
              <a:gd name="connsiteY0" fmla="*/ 16897 h 8319941"/>
              <a:gd name="connsiteX1" fmla="*/ 7703452 w 7703452"/>
              <a:gd name="connsiteY1" fmla="*/ 0 h 8319941"/>
              <a:gd name="connsiteX2" fmla="*/ 7703452 w 7703452"/>
              <a:gd name="connsiteY2" fmla="*/ 5517556 h 8319941"/>
              <a:gd name="connsiteX3" fmla="*/ 7504076 w 7703452"/>
              <a:gd name="connsiteY3" fmla="*/ 6214618 h 8319941"/>
              <a:gd name="connsiteX4" fmla="*/ 6952854 w 7703452"/>
              <a:gd name="connsiteY4" fmla="*/ 6721357 h 8319941"/>
              <a:gd name="connsiteX5" fmla="*/ 3851726 w 7703452"/>
              <a:gd name="connsiteY5" fmla="*/ 8319941 h 8319941"/>
              <a:gd name="connsiteX6" fmla="*/ 750597 w 7703452"/>
              <a:gd name="connsiteY6" fmla="*/ 6721357 h 8319941"/>
              <a:gd name="connsiteX7" fmla="*/ 199376 w 7703452"/>
              <a:gd name="connsiteY7" fmla="*/ 6214523 h 8319941"/>
              <a:gd name="connsiteX8" fmla="*/ 0 w 7703452"/>
              <a:gd name="connsiteY8" fmla="*/ 5517462 h 8319941"/>
              <a:gd name="connsiteX9" fmla="*/ 0 w 7703452"/>
              <a:gd name="connsiteY9" fmla="*/ 16897 h 8319941"/>
              <a:gd name="connsiteX0" fmla="*/ 0 w 7752480"/>
              <a:gd name="connsiteY0" fmla="*/ 16897 h 8319941"/>
              <a:gd name="connsiteX1" fmla="*/ 7752480 w 7752480"/>
              <a:gd name="connsiteY1" fmla="*/ 0 h 8319941"/>
              <a:gd name="connsiteX2" fmla="*/ 7703452 w 7752480"/>
              <a:gd name="connsiteY2" fmla="*/ 5517556 h 8319941"/>
              <a:gd name="connsiteX3" fmla="*/ 7504076 w 7752480"/>
              <a:gd name="connsiteY3" fmla="*/ 6214618 h 8319941"/>
              <a:gd name="connsiteX4" fmla="*/ 6952854 w 7752480"/>
              <a:gd name="connsiteY4" fmla="*/ 6721357 h 8319941"/>
              <a:gd name="connsiteX5" fmla="*/ 3851726 w 7752480"/>
              <a:gd name="connsiteY5" fmla="*/ 8319941 h 8319941"/>
              <a:gd name="connsiteX6" fmla="*/ 750597 w 7752480"/>
              <a:gd name="connsiteY6" fmla="*/ 6721357 h 8319941"/>
              <a:gd name="connsiteX7" fmla="*/ 199376 w 7752480"/>
              <a:gd name="connsiteY7" fmla="*/ 6214523 h 8319941"/>
              <a:gd name="connsiteX8" fmla="*/ 0 w 7752480"/>
              <a:gd name="connsiteY8" fmla="*/ 5517462 h 8319941"/>
              <a:gd name="connsiteX9" fmla="*/ 0 w 7752480"/>
              <a:gd name="connsiteY9" fmla="*/ 16897 h 831994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29417 w 7781897"/>
              <a:gd name="connsiteY8" fmla="*/ 5519682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858460 w 7781897"/>
              <a:gd name="connsiteY6" fmla="*/ 6694903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92328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60152 w 7781899"/>
              <a:gd name="connsiteY7" fmla="*/ 6130719 h 8226579"/>
              <a:gd name="connsiteX8" fmla="*/ 0 w 7781899"/>
              <a:gd name="connsiteY8" fmla="*/ 5510125 h 8226579"/>
              <a:gd name="connsiteX9" fmla="*/ 0 w 7781899"/>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79763 w 7781899"/>
              <a:gd name="connsiteY7" fmla="*/ 6207185 h 8226579"/>
              <a:gd name="connsiteX8" fmla="*/ 0 w 7781899"/>
              <a:gd name="connsiteY8" fmla="*/ 5510125 h 8226579"/>
              <a:gd name="connsiteX9" fmla="*/ 0 w 7781899"/>
              <a:gd name="connsiteY9" fmla="*/ 0 h 82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899" h="8226579">
                <a:moveTo>
                  <a:pt x="0" y="0"/>
                </a:moveTo>
                <a:lnTo>
                  <a:pt x="7781897" y="2220"/>
                </a:lnTo>
                <a:cubicBezTo>
                  <a:pt x="7781898" y="1831847"/>
                  <a:pt x="7781898" y="3661474"/>
                  <a:pt x="7781899" y="5491101"/>
                </a:cubicBezTo>
                <a:cubicBezTo>
                  <a:pt x="7781899" y="5736264"/>
                  <a:pt x="7725599" y="6020984"/>
                  <a:pt x="7592328" y="6216838"/>
                </a:cubicBezTo>
                <a:cubicBezTo>
                  <a:pt x="7459057" y="6412692"/>
                  <a:pt x="7210644" y="6548580"/>
                  <a:pt x="6982271" y="6666228"/>
                </a:cubicBezTo>
                <a:cubicBezTo>
                  <a:pt x="5951831" y="7167229"/>
                  <a:pt x="4921391" y="7696903"/>
                  <a:pt x="3890950" y="8226579"/>
                </a:cubicBezTo>
                <a:lnTo>
                  <a:pt x="858460" y="6694903"/>
                </a:lnTo>
                <a:cubicBezTo>
                  <a:pt x="630088" y="6577160"/>
                  <a:pt x="312048" y="6421038"/>
                  <a:pt x="179763" y="6207185"/>
                </a:cubicBezTo>
                <a:cubicBezTo>
                  <a:pt x="49278" y="5996274"/>
                  <a:pt x="0" y="5755287"/>
                  <a:pt x="0" y="5510125"/>
                </a:cubicBezTo>
                <a:lnTo>
                  <a:pt x="0" y="0"/>
                </a:ln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31765277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Slide_white_opt2">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7953600" y="5925193"/>
            <a:ext cx="763925" cy="474489"/>
          </a:xfrm>
          <a:prstGeom prst="rect">
            <a:avLst/>
          </a:prstGeom>
        </p:spPr>
        <p:txBody>
          <a:bodyPr vert="horz" wrap="square" lIns="0" tIns="0" rIns="0" bIns="0" rtlCol="0">
            <a:spAutoFit/>
          </a:bodyPr>
          <a:lstStyle/>
          <a:p>
            <a:pPr marL="5776">
              <a:lnSpc>
                <a:spcPts val="1069"/>
              </a:lnSpc>
            </a:pPr>
            <a:r>
              <a:rPr sz="1228" b="0" i="0" spc="-5">
                <a:solidFill>
                  <a:srgbClr val="FFFFFF"/>
                </a:solidFill>
                <a:latin typeface="Outfit" pitchFamily="2" charset="0"/>
                <a:cs typeface="Spectral-Light"/>
              </a:rPr>
              <a:t>University</a:t>
            </a:r>
            <a:endParaRPr sz="1228" b="0" i="0">
              <a:latin typeface="Outfit" pitchFamily="2" charset="0"/>
              <a:cs typeface="Spectral-Light"/>
            </a:endParaRPr>
          </a:p>
          <a:p>
            <a:pPr marL="5776">
              <a:lnSpc>
                <a:spcPts val="1308"/>
              </a:lnSpc>
            </a:pPr>
            <a:r>
              <a:rPr sz="1228" b="0" i="0" spc="-25" err="1">
                <a:solidFill>
                  <a:srgbClr val="FFFFFF"/>
                </a:solidFill>
                <a:latin typeface="Outfit" pitchFamily="2" charset="0"/>
                <a:cs typeface="Spectral"/>
              </a:rPr>
              <a:t>of</a:t>
            </a:r>
            <a:r>
              <a:rPr sz="1228" b="0" i="0" spc="-25" err="1">
                <a:solidFill>
                  <a:srgbClr val="FFFFFF"/>
                </a:solidFill>
                <a:latin typeface="Outfit" pitchFamily="2" charset="0"/>
                <a:cs typeface="Spectral-Light"/>
              </a:rPr>
              <a:t>Galway.ie</a:t>
            </a:r>
            <a:endParaRPr sz="1228" b="0" i="0">
              <a:latin typeface="Outfit" pitchFamily="2" charset="0"/>
              <a:cs typeface="Spectral-Light"/>
            </a:endParaRPr>
          </a:p>
        </p:txBody>
      </p:sp>
      <p:sp>
        <p:nvSpPr>
          <p:cNvPr id="10" name="Title Placeholder 1">
            <a:extLst>
              <a:ext uri="{FF2B5EF4-FFF2-40B4-BE49-F238E27FC236}">
                <a16:creationId xmlns:a16="http://schemas.microsoft.com/office/drawing/2014/main" id="{B42C85CB-741A-2D67-0D87-8A43E2C6D3B2}"/>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4002" b="1" i="0">
                <a:solidFill>
                  <a:srgbClr val="003C3B"/>
                </a:solidFill>
                <a:latin typeface="Outfit" pitchFamily="2" charset="0"/>
              </a:defRPr>
            </a:lvl1pPr>
          </a:lstStyle>
          <a:p>
            <a:r>
              <a:rPr lang="en-GB"/>
              <a:t>Divider Slide </a:t>
            </a:r>
            <a:endParaRPr lang="en-US"/>
          </a:p>
        </p:txBody>
      </p:sp>
      <p:pic>
        <p:nvPicPr>
          <p:cNvPr id="76" name="Picture 75" descr="Icon&#10;&#10;Description automatically generated">
            <a:extLst>
              <a:ext uri="{FF2B5EF4-FFF2-40B4-BE49-F238E27FC236}">
                <a16:creationId xmlns:a16="http://schemas.microsoft.com/office/drawing/2014/main" id="{739C4E43-7729-C4E5-690B-9C37F35AC7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78982" y="242"/>
            <a:ext cx="4965019" cy="6857519"/>
          </a:xfrm>
          <a:prstGeom prst="rect">
            <a:avLst/>
          </a:prstGeom>
        </p:spPr>
      </p:pic>
      <p:pic>
        <p:nvPicPr>
          <p:cNvPr id="79" name="Picture 78" descr="Logo&#10;&#10;Description automatically generated with medium confidence">
            <a:extLst>
              <a:ext uri="{FF2B5EF4-FFF2-40B4-BE49-F238E27FC236}">
                <a16:creationId xmlns:a16="http://schemas.microsoft.com/office/drawing/2014/main" id="{D512AD58-9BCD-C5E1-0485-634CAE1E3E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2" name="Subtitle 2">
            <a:extLst>
              <a:ext uri="{FF2B5EF4-FFF2-40B4-BE49-F238E27FC236}">
                <a16:creationId xmlns:a16="http://schemas.microsoft.com/office/drawing/2014/main" id="{D9CE0E88-1024-2217-A732-5EB0B740467A}"/>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Tree>
    <p:extLst>
      <p:ext uri="{BB962C8B-B14F-4D97-AF65-F5344CB8AC3E}">
        <p14:creationId xmlns:p14="http://schemas.microsoft.com/office/powerpoint/2010/main" val="14742241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Slide_green_opt2">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3ED5843-A67C-EFB1-D461-9CCEDF85A6CF}"/>
              </a:ext>
            </a:extLst>
          </p:cNvPr>
          <p:cNvSpPr/>
          <p:nvPr userDrawn="1"/>
        </p:nvSpPr>
        <p:spPr>
          <a:xfrm>
            <a:off x="0" y="1"/>
            <a:ext cx="9144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a:ln>
            <a:noFill/>
          </a:ln>
        </p:spPr>
        <p:txBody>
          <a:bodyPr wrap="square" lIns="0" tIns="0" rIns="0" bIns="0" rtlCol="0"/>
          <a:lstStyle/>
          <a:p>
            <a:endParaRPr/>
          </a:p>
        </p:txBody>
      </p:sp>
      <p:pic>
        <p:nvPicPr>
          <p:cNvPr id="8" name="Picture 7" descr="Logo&#10;&#10;Description automatically generated">
            <a:extLst>
              <a:ext uri="{FF2B5EF4-FFF2-40B4-BE49-F238E27FC236}">
                <a16:creationId xmlns:a16="http://schemas.microsoft.com/office/drawing/2014/main" id="{5F87C587-D3E3-3680-1B00-7D0CDE25E2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75" name="Title Placeholder 1">
            <a:extLst>
              <a:ext uri="{FF2B5EF4-FFF2-40B4-BE49-F238E27FC236}">
                <a16:creationId xmlns:a16="http://schemas.microsoft.com/office/drawing/2014/main" id="{2AF8EF05-FC9D-6C4A-94EE-0ED4439CD723}"/>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4002" b="1" i="0">
                <a:solidFill>
                  <a:schemeClr val="bg1"/>
                </a:solidFill>
                <a:latin typeface="Outfit" pitchFamily="2" charset="0"/>
              </a:defRPr>
            </a:lvl1pPr>
          </a:lstStyle>
          <a:p>
            <a:r>
              <a:rPr lang="en-GB"/>
              <a:t>Divider Slide </a:t>
            </a:r>
            <a:endParaRPr lang="en-US"/>
          </a:p>
        </p:txBody>
      </p:sp>
      <p:pic>
        <p:nvPicPr>
          <p:cNvPr id="79" name="Picture 78" descr="Icon&#10;&#10;Description automatically generated">
            <a:extLst>
              <a:ext uri="{FF2B5EF4-FFF2-40B4-BE49-F238E27FC236}">
                <a16:creationId xmlns:a16="http://schemas.microsoft.com/office/drawing/2014/main" id="{63A50759-F8AB-3FBC-D737-5D8E38A3631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122630" y="10306"/>
            <a:ext cx="5021370" cy="6857519"/>
          </a:xfrm>
          <a:prstGeom prst="rect">
            <a:avLst/>
          </a:prstGeom>
        </p:spPr>
      </p:pic>
      <p:sp>
        <p:nvSpPr>
          <p:cNvPr id="80" name="Subtitle 2">
            <a:extLst>
              <a:ext uri="{FF2B5EF4-FFF2-40B4-BE49-F238E27FC236}">
                <a16:creationId xmlns:a16="http://schemas.microsoft.com/office/drawing/2014/main" id="{01C673F2-9EDD-B71B-58BF-18B353D091A5}"/>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Tree>
    <p:extLst>
      <p:ext uri="{BB962C8B-B14F-4D97-AF65-F5344CB8AC3E}">
        <p14:creationId xmlns:p14="http://schemas.microsoft.com/office/powerpoint/2010/main" val="28834154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Slide_white_opt3_2">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E274902-B01F-6EF6-B71B-60E4A7B679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82"/>
            <a:ext cx="9144000" cy="6857519"/>
          </a:xfrm>
          <a:prstGeom prst="rect">
            <a:avLst/>
          </a:prstGeom>
        </p:spPr>
      </p:pic>
      <p:sp>
        <p:nvSpPr>
          <p:cNvPr id="9" name="Picture Placeholder 8">
            <a:extLst>
              <a:ext uri="{FF2B5EF4-FFF2-40B4-BE49-F238E27FC236}">
                <a16:creationId xmlns:a16="http://schemas.microsoft.com/office/drawing/2014/main" id="{A3F300A6-A419-8C90-233A-37E8AC45F9E0}"/>
              </a:ext>
            </a:extLst>
          </p:cNvPr>
          <p:cNvSpPr>
            <a:spLocks noGrp="1"/>
          </p:cNvSpPr>
          <p:nvPr>
            <p:ph type="pic" sz="quarter" idx="10" hasCustomPrompt="1"/>
          </p:nvPr>
        </p:nvSpPr>
        <p:spPr>
          <a:xfrm>
            <a:off x="6358414" y="0"/>
            <a:ext cx="2284287" cy="2572875"/>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154375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154375 h 7548447"/>
              <a:gd name="connsiteX0" fmla="*/ 0 w 7703452"/>
              <a:gd name="connsiteY0" fmla="*/ 59439 h 6453511"/>
              <a:gd name="connsiteX1" fmla="*/ 7703452 w 7703452"/>
              <a:gd name="connsiteY1" fmla="*/ 0 h 6453511"/>
              <a:gd name="connsiteX2" fmla="*/ 7703452 w 7703452"/>
              <a:gd name="connsiteY2" fmla="*/ 3651126 h 6453511"/>
              <a:gd name="connsiteX3" fmla="*/ 7504076 w 7703452"/>
              <a:gd name="connsiteY3" fmla="*/ 4348188 h 6453511"/>
              <a:gd name="connsiteX4" fmla="*/ 6952854 w 7703452"/>
              <a:gd name="connsiteY4" fmla="*/ 4854927 h 6453511"/>
              <a:gd name="connsiteX5" fmla="*/ 3851726 w 7703452"/>
              <a:gd name="connsiteY5" fmla="*/ 6453511 h 6453511"/>
              <a:gd name="connsiteX6" fmla="*/ 750597 w 7703452"/>
              <a:gd name="connsiteY6" fmla="*/ 4854927 h 6453511"/>
              <a:gd name="connsiteX7" fmla="*/ 199376 w 7703452"/>
              <a:gd name="connsiteY7" fmla="*/ 4348093 h 6453511"/>
              <a:gd name="connsiteX8" fmla="*/ 0 w 7703452"/>
              <a:gd name="connsiteY8" fmla="*/ 3651032 h 6453511"/>
              <a:gd name="connsiteX9" fmla="*/ 0 w 7703452"/>
              <a:gd name="connsiteY9" fmla="*/ 59439 h 6453511"/>
              <a:gd name="connsiteX0" fmla="*/ 0 w 7703452"/>
              <a:gd name="connsiteY0" fmla="*/ 0 h 6458480"/>
              <a:gd name="connsiteX1" fmla="*/ 7703452 w 7703452"/>
              <a:gd name="connsiteY1" fmla="*/ 4969 h 6458480"/>
              <a:gd name="connsiteX2" fmla="*/ 7703452 w 7703452"/>
              <a:gd name="connsiteY2" fmla="*/ 3656095 h 6458480"/>
              <a:gd name="connsiteX3" fmla="*/ 7504076 w 7703452"/>
              <a:gd name="connsiteY3" fmla="*/ 4353157 h 6458480"/>
              <a:gd name="connsiteX4" fmla="*/ 6952854 w 7703452"/>
              <a:gd name="connsiteY4" fmla="*/ 4859896 h 6458480"/>
              <a:gd name="connsiteX5" fmla="*/ 3851726 w 7703452"/>
              <a:gd name="connsiteY5" fmla="*/ 6458480 h 6458480"/>
              <a:gd name="connsiteX6" fmla="*/ 750597 w 7703452"/>
              <a:gd name="connsiteY6" fmla="*/ 4859896 h 6458480"/>
              <a:gd name="connsiteX7" fmla="*/ 199376 w 7703452"/>
              <a:gd name="connsiteY7" fmla="*/ 4353062 h 6458480"/>
              <a:gd name="connsiteX8" fmla="*/ 0 w 7703452"/>
              <a:gd name="connsiteY8" fmla="*/ 3656001 h 6458480"/>
              <a:gd name="connsiteX9" fmla="*/ 0 w 7703452"/>
              <a:gd name="connsiteY9" fmla="*/ 0 h 6458480"/>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50597 w 7703452"/>
              <a:gd name="connsiteY6" fmla="*/ 4859896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57578 w 7703452"/>
              <a:gd name="connsiteY8" fmla="*/ 3648919 h 6401819"/>
              <a:gd name="connsiteX9" fmla="*/ 0 w 7703452"/>
              <a:gd name="connsiteY9" fmla="*/ 0 h 6401819"/>
              <a:gd name="connsiteX0" fmla="*/ 0 w 7653071"/>
              <a:gd name="connsiteY0" fmla="*/ 37526 h 6396850"/>
              <a:gd name="connsiteX1" fmla="*/ 7653071 w 7653071"/>
              <a:gd name="connsiteY1" fmla="*/ 0 h 6396850"/>
              <a:gd name="connsiteX2" fmla="*/ 7653071 w 7653071"/>
              <a:gd name="connsiteY2" fmla="*/ 3651126 h 6396850"/>
              <a:gd name="connsiteX3" fmla="*/ 7453695 w 7653071"/>
              <a:gd name="connsiteY3" fmla="*/ 4348188 h 6396850"/>
              <a:gd name="connsiteX4" fmla="*/ 6902473 w 7653071"/>
              <a:gd name="connsiteY4" fmla="*/ 4854927 h 6396850"/>
              <a:gd name="connsiteX5" fmla="*/ 3822936 w 7653071"/>
              <a:gd name="connsiteY5" fmla="*/ 6396850 h 6396850"/>
              <a:gd name="connsiteX6" fmla="*/ 736202 w 7653071"/>
              <a:gd name="connsiteY6" fmla="*/ 4833679 h 6396850"/>
              <a:gd name="connsiteX7" fmla="*/ 184982 w 7653071"/>
              <a:gd name="connsiteY7" fmla="*/ 4298514 h 6396850"/>
              <a:gd name="connsiteX8" fmla="*/ 7197 w 7653071"/>
              <a:gd name="connsiteY8" fmla="*/ 3643950 h 6396850"/>
              <a:gd name="connsiteX9" fmla="*/ 0 w 7653071"/>
              <a:gd name="connsiteY9" fmla="*/ 37526 h 6396850"/>
              <a:gd name="connsiteX0" fmla="*/ 0 w 7667464"/>
              <a:gd name="connsiteY0" fmla="*/ 2113 h 6361437"/>
              <a:gd name="connsiteX1" fmla="*/ 7667464 w 7667464"/>
              <a:gd name="connsiteY1" fmla="*/ 0 h 6361437"/>
              <a:gd name="connsiteX2" fmla="*/ 7653071 w 7667464"/>
              <a:gd name="connsiteY2" fmla="*/ 3615713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7464"/>
              <a:gd name="connsiteY0" fmla="*/ 2113 h 6361437"/>
              <a:gd name="connsiteX1" fmla="*/ 7667464 w 7667464"/>
              <a:gd name="connsiteY1" fmla="*/ 0 h 6361437"/>
              <a:gd name="connsiteX2" fmla="*/ 7264420 w 7667464"/>
              <a:gd name="connsiteY2" fmla="*/ 3629879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8849"/>
              <a:gd name="connsiteY0" fmla="*/ 2113 h 6361437"/>
              <a:gd name="connsiteX1" fmla="*/ 7667464 w 7668849"/>
              <a:gd name="connsiteY1" fmla="*/ 0 h 6361437"/>
              <a:gd name="connsiteX2" fmla="*/ 7667464 w 7668849"/>
              <a:gd name="connsiteY2" fmla="*/ 3629879 h 6361437"/>
              <a:gd name="connsiteX3" fmla="*/ 7453695 w 7668849"/>
              <a:gd name="connsiteY3" fmla="*/ 4312775 h 6361437"/>
              <a:gd name="connsiteX4" fmla="*/ 6902473 w 7668849"/>
              <a:gd name="connsiteY4" fmla="*/ 4819514 h 6361437"/>
              <a:gd name="connsiteX5" fmla="*/ 3822936 w 7668849"/>
              <a:gd name="connsiteY5" fmla="*/ 6361437 h 6361437"/>
              <a:gd name="connsiteX6" fmla="*/ 736202 w 7668849"/>
              <a:gd name="connsiteY6" fmla="*/ 4798266 h 6361437"/>
              <a:gd name="connsiteX7" fmla="*/ 184982 w 7668849"/>
              <a:gd name="connsiteY7" fmla="*/ 4263101 h 6361437"/>
              <a:gd name="connsiteX8" fmla="*/ 7197 w 7668849"/>
              <a:gd name="connsiteY8" fmla="*/ 3608537 h 6361437"/>
              <a:gd name="connsiteX9" fmla="*/ 0 w 7668849"/>
              <a:gd name="connsiteY9" fmla="*/ 2113 h 6361437"/>
              <a:gd name="connsiteX0" fmla="*/ 0 w 7668849"/>
              <a:gd name="connsiteY0" fmla="*/ 2113 h 6453511"/>
              <a:gd name="connsiteX1" fmla="*/ 7667464 w 7668849"/>
              <a:gd name="connsiteY1" fmla="*/ 0 h 6453511"/>
              <a:gd name="connsiteX2" fmla="*/ 7667464 w 7668849"/>
              <a:gd name="connsiteY2" fmla="*/ 3629879 h 6453511"/>
              <a:gd name="connsiteX3" fmla="*/ 7453695 w 7668849"/>
              <a:gd name="connsiteY3" fmla="*/ 4312775 h 6453511"/>
              <a:gd name="connsiteX4" fmla="*/ 6902473 w 7668849"/>
              <a:gd name="connsiteY4" fmla="*/ 4819514 h 6453511"/>
              <a:gd name="connsiteX5" fmla="*/ 3815740 w 7668849"/>
              <a:gd name="connsiteY5" fmla="*/ 6453511 h 6453511"/>
              <a:gd name="connsiteX6" fmla="*/ 736202 w 7668849"/>
              <a:gd name="connsiteY6" fmla="*/ 4798266 h 6453511"/>
              <a:gd name="connsiteX7" fmla="*/ 184982 w 7668849"/>
              <a:gd name="connsiteY7" fmla="*/ 4263101 h 6453511"/>
              <a:gd name="connsiteX8" fmla="*/ 7197 w 7668849"/>
              <a:gd name="connsiteY8" fmla="*/ 3608537 h 6453511"/>
              <a:gd name="connsiteX9" fmla="*/ 0 w 7668849"/>
              <a:gd name="connsiteY9" fmla="*/ 2113 h 6453511"/>
              <a:gd name="connsiteX0" fmla="*/ 0 w 7668849"/>
              <a:gd name="connsiteY0" fmla="*/ 2113 h 6375602"/>
              <a:gd name="connsiteX1" fmla="*/ 7667464 w 7668849"/>
              <a:gd name="connsiteY1" fmla="*/ 0 h 6375602"/>
              <a:gd name="connsiteX2" fmla="*/ 7667464 w 7668849"/>
              <a:gd name="connsiteY2" fmla="*/ 3629879 h 6375602"/>
              <a:gd name="connsiteX3" fmla="*/ 7453695 w 7668849"/>
              <a:gd name="connsiteY3" fmla="*/ 4312775 h 6375602"/>
              <a:gd name="connsiteX4" fmla="*/ 6902473 w 7668849"/>
              <a:gd name="connsiteY4" fmla="*/ 4819514 h 6375602"/>
              <a:gd name="connsiteX5" fmla="*/ 3837331 w 7668849"/>
              <a:gd name="connsiteY5" fmla="*/ 6375602 h 6375602"/>
              <a:gd name="connsiteX6" fmla="*/ 736202 w 7668849"/>
              <a:gd name="connsiteY6" fmla="*/ 4798266 h 6375602"/>
              <a:gd name="connsiteX7" fmla="*/ 184982 w 7668849"/>
              <a:gd name="connsiteY7" fmla="*/ 4263101 h 6375602"/>
              <a:gd name="connsiteX8" fmla="*/ 7197 w 7668849"/>
              <a:gd name="connsiteY8" fmla="*/ 3608537 h 6375602"/>
              <a:gd name="connsiteX9" fmla="*/ 0 w 7668849"/>
              <a:gd name="connsiteY9" fmla="*/ 2113 h 637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8849" h="6375602">
                <a:moveTo>
                  <a:pt x="0" y="2113"/>
                </a:moveTo>
                <a:lnTo>
                  <a:pt x="7667464" y="0"/>
                </a:lnTo>
                <a:cubicBezTo>
                  <a:pt x="7662666" y="1205238"/>
                  <a:pt x="7672262" y="2424641"/>
                  <a:pt x="7667464" y="3629879"/>
                </a:cubicBezTo>
                <a:cubicBezTo>
                  <a:pt x="7667464" y="3875042"/>
                  <a:pt x="7581193" y="4114503"/>
                  <a:pt x="7453695" y="4312775"/>
                </a:cubicBezTo>
                <a:cubicBezTo>
                  <a:pt x="7326197" y="4511047"/>
                  <a:pt x="7130846" y="4701866"/>
                  <a:pt x="6902473" y="4819514"/>
                </a:cubicBezTo>
                <a:lnTo>
                  <a:pt x="3837331" y="6375602"/>
                </a:lnTo>
                <a:lnTo>
                  <a:pt x="736202" y="4798266"/>
                </a:lnTo>
                <a:cubicBezTo>
                  <a:pt x="507830" y="4680523"/>
                  <a:pt x="317267" y="4476954"/>
                  <a:pt x="184982" y="4263101"/>
                </a:cubicBezTo>
                <a:cubicBezTo>
                  <a:pt x="54497" y="4052190"/>
                  <a:pt x="7197" y="3853699"/>
                  <a:pt x="7197" y="3608537"/>
                </a:cubicBezTo>
                <a:lnTo>
                  <a:pt x="0" y="2113"/>
                </a:lnTo>
                <a:close/>
              </a:path>
            </a:pathLst>
          </a:custGeom>
        </p:spPr>
        <p:txBody>
          <a:bodyPr wrap="square" anchor="ctr">
            <a:noAutofit/>
          </a:bodyPr>
          <a:lstStyle>
            <a:lvl1pPr marL="0" marR="0" indent="0" algn="ctr" defTabSz="415869" rtl="0" eaLnBrk="1" fontAlgn="auto" latinLnBrk="0" hangingPunct="1">
              <a:lnSpc>
                <a:spcPct val="10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t>
            </a:r>
            <a:br>
              <a:rPr lang="en-GB"/>
            </a:br>
            <a:r>
              <a:rPr lang="en-GB"/>
              <a:t>add picture</a:t>
            </a:r>
            <a:endParaRPr lang="en-US"/>
          </a:p>
        </p:txBody>
      </p:sp>
      <p:sp>
        <p:nvSpPr>
          <p:cNvPr id="11" name="Rectangle 5">
            <a:extLst>
              <a:ext uri="{FF2B5EF4-FFF2-40B4-BE49-F238E27FC236}">
                <a16:creationId xmlns:a16="http://schemas.microsoft.com/office/drawing/2014/main" id="{615A1A1E-EB3F-911A-8895-76AAF9699152}"/>
              </a:ext>
            </a:extLst>
          </p:cNvPr>
          <p:cNvSpPr/>
          <p:nvPr userDrawn="1"/>
        </p:nvSpPr>
        <p:spPr>
          <a:xfrm>
            <a:off x="7979920" y="1"/>
            <a:ext cx="196510" cy="2249545"/>
          </a:xfrm>
          <a:custGeom>
            <a:avLst/>
            <a:gdLst>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926483 h 3926483"/>
              <a:gd name="connsiteX4" fmla="*/ 0 w 432048"/>
              <a:gd name="connsiteY4" fmla="*/ 0 h 3926483"/>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709667 h 3926483"/>
              <a:gd name="connsiteX4" fmla="*/ 0 w 432048"/>
              <a:gd name="connsiteY4" fmla="*/ 0 h 3926483"/>
              <a:gd name="connsiteX0" fmla="*/ 0 w 432048"/>
              <a:gd name="connsiteY0" fmla="*/ 0 h 3709667"/>
              <a:gd name="connsiteX1" fmla="*/ 432048 w 432048"/>
              <a:gd name="connsiteY1" fmla="*/ 0 h 3709667"/>
              <a:gd name="connsiteX2" fmla="*/ 428073 w 432048"/>
              <a:gd name="connsiteY2" fmla="*/ 3477234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8073 w 432048"/>
              <a:gd name="connsiteY2" fmla="*/ 3333543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4807 w 432048"/>
              <a:gd name="connsiteY2" fmla="*/ 3490298 h 3709667"/>
              <a:gd name="connsiteX3" fmla="*/ 0 w 432048"/>
              <a:gd name="connsiteY3" fmla="*/ 3709667 h 3709667"/>
              <a:gd name="connsiteX4" fmla="*/ 0 w 432048"/>
              <a:gd name="connsiteY4" fmla="*/ 0 h 37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3709667">
                <a:moveTo>
                  <a:pt x="0" y="0"/>
                </a:moveTo>
                <a:lnTo>
                  <a:pt x="432048" y="0"/>
                </a:lnTo>
                <a:cubicBezTo>
                  <a:pt x="429634" y="1163433"/>
                  <a:pt x="427221" y="2326865"/>
                  <a:pt x="424807" y="3490298"/>
                </a:cubicBezTo>
                <a:lnTo>
                  <a:pt x="0" y="3709667"/>
                </a:lnTo>
                <a:lnTo>
                  <a:pt x="0" y="0"/>
                </a:lnTo>
                <a:close/>
              </a:path>
            </a:pathLst>
          </a:custGeom>
          <a:solidFill>
            <a:srgbClr val="01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utfit" pitchFamily="2" charset="0"/>
            </a:endParaRPr>
          </a:p>
        </p:txBody>
      </p:sp>
      <p:sp>
        <p:nvSpPr>
          <p:cNvPr id="6" name="Title Placeholder 1">
            <a:extLst>
              <a:ext uri="{FF2B5EF4-FFF2-40B4-BE49-F238E27FC236}">
                <a16:creationId xmlns:a16="http://schemas.microsoft.com/office/drawing/2014/main" id="{9DBC7975-EE5A-D398-AC86-ACDDCB0EB9D9}"/>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4002" b="1" i="0">
                <a:solidFill>
                  <a:srgbClr val="003C3B"/>
                </a:solidFill>
                <a:latin typeface="Outfit" pitchFamily="2" charset="0"/>
              </a:defRPr>
            </a:lvl1pPr>
          </a:lstStyle>
          <a:p>
            <a:r>
              <a:rPr lang="en-GB"/>
              <a:t>Divider Slide </a:t>
            </a:r>
            <a:endParaRPr lang="en-US"/>
          </a:p>
        </p:txBody>
      </p:sp>
      <p:pic>
        <p:nvPicPr>
          <p:cNvPr id="7" name="Picture 6" descr="Logo&#10;&#10;Description automatically generated with medium confidence">
            <a:extLst>
              <a:ext uri="{FF2B5EF4-FFF2-40B4-BE49-F238E27FC236}">
                <a16:creationId xmlns:a16="http://schemas.microsoft.com/office/drawing/2014/main" id="{10B1BE47-1CA2-4FEA-EA68-808D696D07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0" name="Subtitle 2">
            <a:extLst>
              <a:ext uri="{FF2B5EF4-FFF2-40B4-BE49-F238E27FC236}">
                <a16:creationId xmlns:a16="http://schemas.microsoft.com/office/drawing/2014/main" id="{1E1BD5C4-29E3-E66C-EFEF-43D6572A762B}"/>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Tree>
    <p:extLst>
      <p:ext uri="{BB962C8B-B14F-4D97-AF65-F5344CB8AC3E}">
        <p14:creationId xmlns:p14="http://schemas.microsoft.com/office/powerpoint/2010/main" val="8070075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Slide_green_opt3_1">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9FA78424-EBEF-A3A7-C341-7FC211974A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82"/>
            <a:ext cx="9144000" cy="6857519"/>
          </a:xfrm>
          <a:prstGeom prst="rect">
            <a:avLst/>
          </a:prstGeom>
        </p:spPr>
      </p:pic>
      <p:pic>
        <p:nvPicPr>
          <p:cNvPr id="8" name="Picture 7" descr="Logo&#10;&#10;Description automatically generated">
            <a:extLst>
              <a:ext uri="{FF2B5EF4-FFF2-40B4-BE49-F238E27FC236}">
                <a16:creationId xmlns:a16="http://schemas.microsoft.com/office/drawing/2014/main" id="{5F87C587-D3E3-3680-1B00-7D0CDE25E2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75" name="Title Placeholder 1">
            <a:extLst>
              <a:ext uri="{FF2B5EF4-FFF2-40B4-BE49-F238E27FC236}">
                <a16:creationId xmlns:a16="http://schemas.microsoft.com/office/drawing/2014/main" id="{2AF8EF05-FC9D-6C4A-94EE-0ED4439CD723}"/>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4002" b="1" i="0">
                <a:solidFill>
                  <a:schemeClr val="bg1"/>
                </a:solidFill>
                <a:latin typeface="Outfit" pitchFamily="2" charset="0"/>
              </a:defRPr>
            </a:lvl1pPr>
          </a:lstStyle>
          <a:p>
            <a:r>
              <a:rPr lang="en-GB"/>
              <a:t>Divider Slide </a:t>
            </a:r>
            <a:endParaRPr lang="en-US"/>
          </a:p>
        </p:txBody>
      </p:sp>
      <p:sp>
        <p:nvSpPr>
          <p:cNvPr id="2" name="Subtitle 2">
            <a:extLst>
              <a:ext uri="{FF2B5EF4-FFF2-40B4-BE49-F238E27FC236}">
                <a16:creationId xmlns:a16="http://schemas.microsoft.com/office/drawing/2014/main" id="{DE06D043-BE9E-7D4A-4983-128637F355B8}"/>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5" name="Picture Placeholder 8">
            <a:extLst>
              <a:ext uri="{FF2B5EF4-FFF2-40B4-BE49-F238E27FC236}">
                <a16:creationId xmlns:a16="http://schemas.microsoft.com/office/drawing/2014/main" id="{80C7C12A-42BB-918A-4EDA-059063A00EDC}"/>
              </a:ext>
            </a:extLst>
          </p:cNvPr>
          <p:cNvSpPr>
            <a:spLocks noGrp="1"/>
          </p:cNvSpPr>
          <p:nvPr>
            <p:ph type="pic" sz="quarter" idx="10" hasCustomPrompt="1"/>
          </p:nvPr>
        </p:nvSpPr>
        <p:spPr>
          <a:xfrm>
            <a:off x="6355594" y="0"/>
            <a:ext cx="2284287" cy="2572875"/>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154375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154375 h 7548447"/>
              <a:gd name="connsiteX0" fmla="*/ 0 w 7703452"/>
              <a:gd name="connsiteY0" fmla="*/ 59439 h 6453511"/>
              <a:gd name="connsiteX1" fmla="*/ 7703452 w 7703452"/>
              <a:gd name="connsiteY1" fmla="*/ 0 h 6453511"/>
              <a:gd name="connsiteX2" fmla="*/ 7703452 w 7703452"/>
              <a:gd name="connsiteY2" fmla="*/ 3651126 h 6453511"/>
              <a:gd name="connsiteX3" fmla="*/ 7504076 w 7703452"/>
              <a:gd name="connsiteY3" fmla="*/ 4348188 h 6453511"/>
              <a:gd name="connsiteX4" fmla="*/ 6952854 w 7703452"/>
              <a:gd name="connsiteY4" fmla="*/ 4854927 h 6453511"/>
              <a:gd name="connsiteX5" fmla="*/ 3851726 w 7703452"/>
              <a:gd name="connsiteY5" fmla="*/ 6453511 h 6453511"/>
              <a:gd name="connsiteX6" fmla="*/ 750597 w 7703452"/>
              <a:gd name="connsiteY6" fmla="*/ 4854927 h 6453511"/>
              <a:gd name="connsiteX7" fmla="*/ 199376 w 7703452"/>
              <a:gd name="connsiteY7" fmla="*/ 4348093 h 6453511"/>
              <a:gd name="connsiteX8" fmla="*/ 0 w 7703452"/>
              <a:gd name="connsiteY8" fmla="*/ 3651032 h 6453511"/>
              <a:gd name="connsiteX9" fmla="*/ 0 w 7703452"/>
              <a:gd name="connsiteY9" fmla="*/ 59439 h 6453511"/>
              <a:gd name="connsiteX0" fmla="*/ 0 w 7703452"/>
              <a:gd name="connsiteY0" fmla="*/ 0 h 6458480"/>
              <a:gd name="connsiteX1" fmla="*/ 7703452 w 7703452"/>
              <a:gd name="connsiteY1" fmla="*/ 4969 h 6458480"/>
              <a:gd name="connsiteX2" fmla="*/ 7703452 w 7703452"/>
              <a:gd name="connsiteY2" fmla="*/ 3656095 h 6458480"/>
              <a:gd name="connsiteX3" fmla="*/ 7504076 w 7703452"/>
              <a:gd name="connsiteY3" fmla="*/ 4353157 h 6458480"/>
              <a:gd name="connsiteX4" fmla="*/ 6952854 w 7703452"/>
              <a:gd name="connsiteY4" fmla="*/ 4859896 h 6458480"/>
              <a:gd name="connsiteX5" fmla="*/ 3851726 w 7703452"/>
              <a:gd name="connsiteY5" fmla="*/ 6458480 h 6458480"/>
              <a:gd name="connsiteX6" fmla="*/ 750597 w 7703452"/>
              <a:gd name="connsiteY6" fmla="*/ 4859896 h 6458480"/>
              <a:gd name="connsiteX7" fmla="*/ 199376 w 7703452"/>
              <a:gd name="connsiteY7" fmla="*/ 4353062 h 6458480"/>
              <a:gd name="connsiteX8" fmla="*/ 0 w 7703452"/>
              <a:gd name="connsiteY8" fmla="*/ 3656001 h 6458480"/>
              <a:gd name="connsiteX9" fmla="*/ 0 w 7703452"/>
              <a:gd name="connsiteY9" fmla="*/ 0 h 6458480"/>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50597 w 7703452"/>
              <a:gd name="connsiteY6" fmla="*/ 4859896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57578 w 7703452"/>
              <a:gd name="connsiteY8" fmla="*/ 3648919 h 6401819"/>
              <a:gd name="connsiteX9" fmla="*/ 0 w 7703452"/>
              <a:gd name="connsiteY9" fmla="*/ 0 h 6401819"/>
              <a:gd name="connsiteX0" fmla="*/ 0 w 7653071"/>
              <a:gd name="connsiteY0" fmla="*/ 37526 h 6396850"/>
              <a:gd name="connsiteX1" fmla="*/ 7653071 w 7653071"/>
              <a:gd name="connsiteY1" fmla="*/ 0 h 6396850"/>
              <a:gd name="connsiteX2" fmla="*/ 7653071 w 7653071"/>
              <a:gd name="connsiteY2" fmla="*/ 3651126 h 6396850"/>
              <a:gd name="connsiteX3" fmla="*/ 7453695 w 7653071"/>
              <a:gd name="connsiteY3" fmla="*/ 4348188 h 6396850"/>
              <a:gd name="connsiteX4" fmla="*/ 6902473 w 7653071"/>
              <a:gd name="connsiteY4" fmla="*/ 4854927 h 6396850"/>
              <a:gd name="connsiteX5" fmla="*/ 3822936 w 7653071"/>
              <a:gd name="connsiteY5" fmla="*/ 6396850 h 6396850"/>
              <a:gd name="connsiteX6" fmla="*/ 736202 w 7653071"/>
              <a:gd name="connsiteY6" fmla="*/ 4833679 h 6396850"/>
              <a:gd name="connsiteX7" fmla="*/ 184982 w 7653071"/>
              <a:gd name="connsiteY7" fmla="*/ 4298514 h 6396850"/>
              <a:gd name="connsiteX8" fmla="*/ 7197 w 7653071"/>
              <a:gd name="connsiteY8" fmla="*/ 3643950 h 6396850"/>
              <a:gd name="connsiteX9" fmla="*/ 0 w 7653071"/>
              <a:gd name="connsiteY9" fmla="*/ 37526 h 6396850"/>
              <a:gd name="connsiteX0" fmla="*/ 0 w 7667464"/>
              <a:gd name="connsiteY0" fmla="*/ 2113 h 6361437"/>
              <a:gd name="connsiteX1" fmla="*/ 7667464 w 7667464"/>
              <a:gd name="connsiteY1" fmla="*/ 0 h 6361437"/>
              <a:gd name="connsiteX2" fmla="*/ 7653071 w 7667464"/>
              <a:gd name="connsiteY2" fmla="*/ 3615713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7464"/>
              <a:gd name="connsiteY0" fmla="*/ 2113 h 6361437"/>
              <a:gd name="connsiteX1" fmla="*/ 7667464 w 7667464"/>
              <a:gd name="connsiteY1" fmla="*/ 0 h 6361437"/>
              <a:gd name="connsiteX2" fmla="*/ 7264420 w 7667464"/>
              <a:gd name="connsiteY2" fmla="*/ 3629879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8849"/>
              <a:gd name="connsiteY0" fmla="*/ 2113 h 6361437"/>
              <a:gd name="connsiteX1" fmla="*/ 7667464 w 7668849"/>
              <a:gd name="connsiteY1" fmla="*/ 0 h 6361437"/>
              <a:gd name="connsiteX2" fmla="*/ 7667464 w 7668849"/>
              <a:gd name="connsiteY2" fmla="*/ 3629879 h 6361437"/>
              <a:gd name="connsiteX3" fmla="*/ 7453695 w 7668849"/>
              <a:gd name="connsiteY3" fmla="*/ 4312775 h 6361437"/>
              <a:gd name="connsiteX4" fmla="*/ 6902473 w 7668849"/>
              <a:gd name="connsiteY4" fmla="*/ 4819514 h 6361437"/>
              <a:gd name="connsiteX5" fmla="*/ 3822936 w 7668849"/>
              <a:gd name="connsiteY5" fmla="*/ 6361437 h 6361437"/>
              <a:gd name="connsiteX6" fmla="*/ 736202 w 7668849"/>
              <a:gd name="connsiteY6" fmla="*/ 4798266 h 6361437"/>
              <a:gd name="connsiteX7" fmla="*/ 184982 w 7668849"/>
              <a:gd name="connsiteY7" fmla="*/ 4263101 h 6361437"/>
              <a:gd name="connsiteX8" fmla="*/ 7197 w 7668849"/>
              <a:gd name="connsiteY8" fmla="*/ 3608537 h 6361437"/>
              <a:gd name="connsiteX9" fmla="*/ 0 w 7668849"/>
              <a:gd name="connsiteY9" fmla="*/ 2113 h 6361437"/>
              <a:gd name="connsiteX0" fmla="*/ 0 w 7668849"/>
              <a:gd name="connsiteY0" fmla="*/ 2113 h 6453511"/>
              <a:gd name="connsiteX1" fmla="*/ 7667464 w 7668849"/>
              <a:gd name="connsiteY1" fmla="*/ 0 h 6453511"/>
              <a:gd name="connsiteX2" fmla="*/ 7667464 w 7668849"/>
              <a:gd name="connsiteY2" fmla="*/ 3629879 h 6453511"/>
              <a:gd name="connsiteX3" fmla="*/ 7453695 w 7668849"/>
              <a:gd name="connsiteY3" fmla="*/ 4312775 h 6453511"/>
              <a:gd name="connsiteX4" fmla="*/ 6902473 w 7668849"/>
              <a:gd name="connsiteY4" fmla="*/ 4819514 h 6453511"/>
              <a:gd name="connsiteX5" fmla="*/ 3815740 w 7668849"/>
              <a:gd name="connsiteY5" fmla="*/ 6453511 h 6453511"/>
              <a:gd name="connsiteX6" fmla="*/ 736202 w 7668849"/>
              <a:gd name="connsiteY6" fmla="*/ 4798266 h 6453511"/>
              <a:gd name="connsiteX7" fmla="*/ 184982 w 7668849"/>
              <a:gd name="connsiteY7" fmla="*/ 4263101 h 6453511"/>
              <a:gd name="connsiteX8" fmla="*/ 7197 w 7668849"/>
              <a:gd name="connsiteY8" fmla="*/ 3608537 h 6453511"/>
              <a:gd name="connsiteX9" fmla="*/ 0 w 7668849"/>
              <a:gd name="connsiteY9" fmla="*/ 2113 h 6453511"/>
              <a:gd name="connsiteX0" fmla="*/ 0 w 7668849"/>
              <a:gd name="connsiteY0" fmla="*/ 2113 h 6375602"/>
              <a:gd name="connsiteX1" fmla="*/ 7667464 w 7668849"/>
              <a:gd name="connsiteY1" fmla="*/ 0 h 6375602"/>
              <a:gd name="connsiteX2" fmla="*/ 7667464 w 7668849"/>
              <a:gd name="connsiteY2" fmla="*/ 3629879 h 6375602"/>
              <a:gd name="connsiteX3" fmla="*/ 7453695 w 7668849"/>
              <a:gd name="connsiteY3" fmla="*/ 4312775 h 6375602"/>
              <a:gd name="connsiteX4" fmla="*/ 6902473 w 7668849"/>
              <a:gd name="connsiteY4" fmla="*/ 4819514 h 6375602"/>
              <a:gd name="connsiteX5" fmla="*/ 3837331 w 7668849"/>
              <a:gd name="connsiteY5" fmla="*/ 6375602 h 6375602"/>
              <a:gd name="connsiteX6" fmla="*/ 736202 w 7668849"/>
              <a:gd name="connsiteY6" fmla="*/ 4798266 h 6375602"/>
              <a:gd name="connsiteX7" fmla="*/ 184982 w 7668849"/>
              <a:gd name="connsiteY7" fmla="*/ 4263101 h 6375602"/>
              <a:gd name="connsiteX8" fmla="*/ 7197 w 7668849"/>
              <a:gd name="connsiteY8" fmla="*/ 3608537 h 6375602"/>
              <a:gd name="connsiteX9" fmla="*/ 0 w 7668849"/>
              <a:gd name="connsiteY9" fmla="*/ 2113 h 637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8849" h="6375602">
                <a:moveTo>
                  <a:pt x="0" y="2113"/>
                </a:moveTo>
                <a:lnTo>
                  <a:pt x="7667464" y="0"/>
                </a:lnTo>
                <a:cubicBezTo>
                  <a:pt x="7662666" y="1205238"/>
                  <a:pt x="7672262" y="2424641"/>
                  <a:pt x="7667464" y="3629879"/>
                </a:cubicBezTo>
                <a:cubicBezTo>
                  <a:pt x="7667464" y="3875042"/>
                  <a:pt x="7581193" y="4114503"/>
                  <a:pt x="7453695" y="4312775"/>
                </a:cubicBezTo>
                <a:cubicBezTo>
                  <a:pt x="7326197" y="4511047"/>
                  <a:pt x="7130846" y="4701866"/>
                  <a:pt x="6902473" y="4819514"/>
                </a:cubicBezTo>
                <a:lnTo>
                  <a:pt x="3837331" y="6375602"/>
                </a:lnTo>
                <a:lnTo>
                  <a:pt x="736202" y="4798266"/>
                </a:lnTo>
                <a:cubicBezTo>
                  <a:pt x="507830" y="4680523"/>
                  <a:pt x="317267" y="4476954"/>
                  <a:pt x="184982" y="4263101"/>
                </a:cubicBezTo>
                <a:cubicBezTo>
                  <a:pt x="54497" y="4052190"/>
                  <a:pt x="7197" y="3853699"/>
                  <a:pt x="7197" y="3608537"/>
                </a:cubicBezTo>
                <a:lnTo>
                  <a:pt x="0" y="2113"/>
                </a:lnTo>
                <a:close/>
              </a:path>
            </a:pathLst>
          </a:custGeom>
        </p:spPr>
        <p:txBody>
          <a:bodyPr wrap="square" anchor="ctr">
            <a:noAutofit/>
          </a:bodyPr>
          <a:lstStyle>
            <a:lvl1pPr marL="0" marR="0" indent="0" algn="ctr" defTabSz="415869" rtl="0" eaLnBrk="1" fontAlgn="auto" latinLnBrk="0" hangingPunct="1">
              <a:lnSpc>
                <a:spcPct val="10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t>
            </a:r>
            <a:br>
              <a:rPr lang="en-GB"/>
            </a:br>
            <a:r>
              <a:rPr lang="en-GB"/>
              <a:t>add picture</a:t>
            </a:r>
            <a:endParaRPr lang="en-US"/>
          </a:p>
        </p:txBody>
      </p:sp>
      <p:sp>
        <p:nvSpPr>
          <p:cNvPr id="7" name="Rectangle 5">
            <a:extLst>
              <a:ext uri="{FF2B5EF4-FFF2-40B4-BE49-F238E27FC236}">
                <a16:creationId xmlns:a16="http://schemas.microsoft.com/office/drawing/2014/main" id="{A63A5A37-2DD3-8DB2-B5F5-DED340B7FDED}"/>
              </a:ext>
            </a:extLst>
          </p:cNvPr>
          <p:cNvSpPr/>
          <p:nvPr userDrawn="1"/>
        </p:nvSpPr>
        <p:spPr>
          <a:xfrm>
            <a:off x="7972223" y="1"/>
            <a:ext cx="196510" cy="2249545"/>
          </a:xfrm>
          <a:custGeom>
            <a:avLst/>
            <a:gdLst>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926483 h 3926483"/>
              <a:gd name="connsiteX4" fmla="*/ 0 w 432048"/>
              <a:gd name="connsiteY4" fmla="*/ 0 h 3926483"/>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709667 h 3926483"/>
              <a:gd name="connsiteX4" fmla="*/ 0 w 432048"/>
              <a:gd name="connsiteY4" fmla="*/ 0 h 3926483"/>
              <a:gd name="connsiteX0" fmla="*/ 0 w 432048"/>
              <a:gd name="connsiteY0" fmla="*/ 0 h 3709667"/>
              <a:gd name="connsiteX1" fmla="*/ 432048 w 432048"/>
              <a:gd name="connsiteY1" fmla="*/ 0 h 3709667"/>
              <a:gd name="connsiteX2" fmla="*/ 428073 w 432048"/>
              <a:gd name="connsiteY2" fmla="*/ 3477234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8073 w 432048"/>
              <a:gd name="connsiteY2" fmla="*/ 3333543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4807 w 432048"/>
              <a:gd name="connsiteY2" fmla="*/ 3490298 h 3709667"/>
              <a:gd name="connsiteX3" fmla="*/ 0 w 432048"/>
              <a:gd name="connsiteY3" fmla="*/ 3709667 h 3709667"/>
              <a:gd name="connsiteX4" fmla="*/ 0 w 432048"/>
              <a:gd name="connsiteY4" fmla="*/ 0 h 37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3709667">
                <a:moveTo>
                  <a:pt x="0" y="0"/>
                </a:moveTo>
                <a:lnTo>
                  <a:pt x="432048" y="0"/>
                </a:lnTo>
                <a:cubicBezTo>
                  <a:pt x="429634" y="1163433"/>
                  <a:pt x="427221" y="2326865"/>
                  <a:pt x="424807" y="3490298"/>
                </a:cubicBezTo>
                <a:lnTo>
                  <a:pt x="0" y="3709667"/>
                </a:lnTo>
                <a:lnTo>
                  <a:pt x="0" y="0"/>
                </a:lnTo>
                <a:close/>
              </a:path>
            </a:pathLst>
          </a:custGeom>
          <a:solidFill>
            <a:srgbClr val="01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utfit" pitchFamily="2" charset="0"/>
            </a:endParaRPr>
          </a:p>
        </p:txBody>
      </p:sp>
    </p:spTree>
    <p:extLst>
      <p:ext uri="{BB962C8B-B14F-4D97-AF65-F5344CB8AC3E}">
        <p14:creationId xmlns:p14="http://schemas.microsoft.com/office/powerpoint/2010/main" val="33012361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Slide_green_opt3">
    <p:spTree>
      <p:nvGrpSpPr>
        <p:cNvPr id="1" name=""/>
        <p:cNvGrpSpPr/>
        <p:nvPr/>
      </p:nvGrpSpPr>
      <p:grpSpPr>
        <a:xfrm>
          <a:off x="0" y="0"/>
          <a:ext cx="0" cy="0"/>
          <a:chOff x="0" y="0"/>
          <a:chExt cx="0" cy="0"/>
        </a:xfrm>
      </p:grpSpPr>
      <p:sp>
        <p:nvSpPr>
          <p:cNvPr id="80" name="object 3">
            <a:extLst>
              <a:ext uri="{FF2B5EF4-FFF2-40B4-BE49-F238E27FC236}">
                <a16:creationId xmlns:a16="http://schemas.microsoft.com/office/drawing/2014/main" id="{F6B89E7D-C894-6508-DE68-941030866F77}"/>
              </a:ext>
            </a:extLst>
          </p:cNvPr>
          <p:cNvSpPr/>
          <p:nvPr userDrawn="1"/>
        </p:nvSpPr>
        <p:spPr>
          <a:xfrm>
            <a:off x="0" y="386"/>
            <a:ext cx="6788112"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38" name="Picture 37" descr="Shape&#10;&#10;Description automatically generated">
            <a:extLst>
              <a:ext uri="{FF2B5EF4-FFF2-40B4-BE49-F238E27FC236}">
                <a16:creationId xmlns:a16="http://schemas.microsoft.com/office/drawing/2014/main" id="{2B4A76F5-4DD6-B3B4-A522-ECD143D38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2442" y="1714571"/>
            <a:ext cx="3014998" cy="4953875"/>
          </a:xfrm>
          <a:prstGeom prst="rect">
            <a:avLst/>
          </a:prstGeom>
        </p:spPr>
      </p:pic>
      <p:sp>
        <p:nvSpPr>
          <p:cNvPr id="36" name="Title Placeholder 1">
            <a:extLst>
              <a:ext uri="{FF2B5EF4-FFF2-40B4-BE49-F238E27FC236}">
                <a16:creationId xmlns:a16="http://schemas.microsoft.com/office/drawing/2014/main" id="{D7BEA09C-5FA4-283D-831E-8B44961516A2}"/>
              </a:ext>
            </a:extLst>
          </p:cNvPr>
          <p:cNvSpPr>
            <a:spLocks noGrp="1"/>
          </p:cNvSpPr>
          <p:nvPr>
            <p:ph type="title" hasCustomPrompt="1"/>
          </p:nvPr>
        </p:nvSpPr>
        <p:spPr>
          <a:xfrm>
            <a:off x="1296841" y="1671354"/>
            <a:ext cx="3477146" cy="2830036"/>
          </a:xfrm>
          <a:prstGeom prst="rect">
            <a:avLst/>
          </a:prstGeom>
        </p:spPr>
        <p:txBody>
          <a:bodyPr vert="horz" lIns="91440" tIns="45720" rIns="91440" bIns="45720" rtlCol="0" anchor="t">
            <a:noAutofit/>
          </a:bodyPr>
          <a:lstStyle>
            <a:lvl1pPr>
              <a:lnSpc>
                <a:spcPct val="100000"/>
              </a:lnSpc>
              <a:spcBef>
                <a:spcPts val="546"/>
              </a:spcBef>
              <a:spcAft>
                <a:spcPts val="546"/>
              </a:spcAft>
              <a:defRPr sz="3275" b="1" i="0">
                <a:solidFill>
                  <a:schemeClr val="bg1"/>
                </a:solidFill>
                <a:latin typeface="Outfit" pitchFamily="2" charset="0"/>
              </a:defRPr>
            </a:lvl1pPr>
          </a:lstStyle>
          <a:p>
            <a:r>
              <a:rPr lang="en-GB"/>
              <a:t>Divider Slide</a:t>
            </a:r>
            <a:br>
              <a:rPr lang="en-GB"/>
            </a:br>
            <a:r>
              <a:rPr lang="en-GB"/>
              <a:t>Max 4 lines </a:t>
            </a:r>
            <a:br>
              <a:rPr lang="en-GB"/>
            </a:br>
            <a:r>
              <a:rPr lang="en-GB"/>
              <a:t>for copy to be placed here</a:t>
            </a:r>
            <a:endParaRPr lang="en-US"/>
          </a:p>
        </p:txBody>
      </p:sp>
      <p:pic>
        <p:nvPicPr>
          <p:cNvPr id="39" name="Picture 38" descr="Logo&#10;&#10;Description automatically generated">
            <a:extLst>
              <a:ext uri="{FF2B5EF4-FFF2-40B4-BE49-F238E27FC236}">
                <a16:creationId xmlns:a16="http://schemas.microsoft.com/office/drawing/2014/main" id="{F874A05C-1D8D-38FA-3879-352AA30633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40" name="object 3">
            <a:extLst>
              <a:ext uri="{FF2B5EF4-FFF2-40B4-BE49-F238E27FC236}">
                <a16:creationId xmlns:a16="http://schemas.microsoft.com/office/drawing/2014/main" id="{EE53FCE0-553F-884D-67FD-F3AAC22407C2}"/>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Tree>
    <p:extLst>
      <p:ext uri="{BB962C8B-B14F-4D97-AF65-F5344CB8AC3E}">
        <p14:creationId xmlns:p14="http://schemas.microsoft.com/office/powerpoint/2010/main" val="10707933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rts and Tables">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BBBA1B77-52BC-3189-9D44-3FD2E311CDCD}"/>
              </a:ext>
            </a:extLst>
          </p:cNvPr>
          <p:cNvSpPr/>
          <p:nvPr userDrawn="1"/>
        </p:nvSpPr>
        <p:spPr>
          <a:xfrm>
            <a:off x="1"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2" name="Title Placeholder 1">
            <a:extLst>
              <a:ext uri="{FF2B5EF4-FFF2-40B4-BE49-F238E27FC236}">
                <a16:creationId xmlns:a16="http://schemas.microsoft.com/office/drawing/2014/main" id="{90EB4C5A-0D4C-317E-DBE5-B8B3C14669C9}"/>
              </a:ext>
            </a:extLst>
          </p:cNvPr>
          <p:cNvSpPr>
            <a:spLocks noGrp="1"/>
          </p:cNvSpPr>
          <p:nvPr>
            <p:ph type="title" hasCustomPrompt="1"/>
          </p:nvPr>
        </p:nvSpPr>
        <p:spPr>
          <a:xfrm>
            <a:off x="390121" y="627294"/>
            <a:ext cx="6226717" cy="615900"/>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Title</a:t>
            </a:r>
            <a:endParaRPr lang="en-US"/>
          </a:p>
        </p:txBody>
      </p:sp>
      <p:pic>
        <p:nvPicPr>
          <p:cNvPr id="4" name="Picture 3" descr="Logo&#10;&#10;Description automatically generated with medium confidence">
            <a:extLst>
              <a:ext uri="{FF2B5EF4-FFF2-40B4-BE49-F238E27FC236}">
                <a16:creationId xmlns:a16="http://schemas.microsoft.com/office/drawing/2014/main" id="{04C23F71-F8FF-7C2B-0FE1-E228C8B3C5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9" y="134991"/>
            <a:ext cx="1642925" cy="1441723"/>
          </a:xfrm>
          <a:prstGeom prst="rect">
            <a:avLst/>
          </a:prstGeom>
        </p:spPr>
      </p:pic>
      <p:sp>
        <p:nvSpPr>
          <p:cNvPr id="5" name="Content Placeholder 2">
            <a:extLst>
              <a:ext uri="{FF2B5EF4-FFF2-40B4-BE49-F238E27FC236}">
                <a16:creationId xmlns:a16="http://schemas.microsoft.com/office/drawing/2014/main" id="{A324C769-1998-A06D-6E9C-55F0D1FA758C}"/>
              </a:ext>
            </a:extLst>
          </p:cNvPr>
          <p:cNvSpPr>
            <a:spLocks noGrp="1"/>
          </p:cNvSpPr>
          <p:nvPr>
            <p:ph idx="1"/>
          </p:nvPr>
        </p:nvSpPr>
        <p:spPr>
          <a:xfrm>
            <a:off x="424548" y="1583360"/>
            <a:ext cx="8235197" cy="4771243"/>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1"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390121" y="627294"/>
            <a:ext cx="6226717" cy="615900"/>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Titles</a:t>
            </a:r>
            <a:endParaRPr lang="en-US"/>
          </a:p>
        </p:txBody>
      </p:sp>
      <p:pic>
        <p:nvPicPr>
          <p:cNvPr id="5" name="Picture 4" descr="Logo&#10;&#10;Description automatically generated with medium confidence">
            <a:extLst>
              <a:ext uri="{FF2B5EF4-FFF2-40B4-BE49-F238E27FC236}">
                <a16:creationId xmlns:a16="http://schemas.microsoft.com/office/drawing/2014/main" id="{6A1D255E-E94D-A404-E22D-1870FE2B8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9" y="134991"/>
            <a:ext cx="1642925" cy="1441723"/>
          </a:xfrm>
          <a:prstGeom prst="rect">
            <a:avLst/>
          </a:prstGeom>
        </p:spPr>
      </p:pic>
    </p:spTree>
    <p:extLst>
      <p:ext uri="{BB962C8B-B14F-4D97-AF65-F5344CB8AC3E}">
        <p14:creationId xmlns:p14="http://schemas.microsoft.com/office/powerpoint/2010/main" val="32669120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1" y="386"/>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390121" y="627294"/>
            <a:ext cx="6226717" cy="615900"/>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Titles</a:t>
            </a:r>
            <a:endParaRPr lang="en-US"/>
          </a:p>
        </p:txBody>
      </p:sp>
      <p:pic>
        <p:nvPicPr>
          <p:cNvPr id="5" name="Picture 4" descr="Logo&#10;&#10;Description automatically generated with medium confidence">
            <a:extLst>
              <a:ext uri="{FF2B5EF4-FFF2-40B4-BE49-F238E27FC236}">
                <a16:creationId xmlns:a16="http://schemas.microsoft.com/office/drawing/2014/main" id="{6A1D255E-E94D-A404-E22D-1870FE2B8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9" y="134991"/>
            <a:ext cx="1642925" cy="1441723"/>
          </a:xfrm>
          <a:prstGeom prst="rect">
            <a:avLst/>
          </a:prstGeom>
        </p:spPr>
      </p:pic>
      <p:sp>
        <p:nvSpPr>
          <p:cNvPr id="6" name="Picture Placeholder 12">
            <a:extLst>
              <a:ext uri="{FF2B5EF4-FFF2-40B4-BE49-F238E27FC236}">
                <a16:creationId xmlns:a16="http://schemas.microsoft.com/office/drawing/2014/main" id="{125DBA8C-F4DB-0D36-D51C-275FFF5B12E3}"/>
              </a:ext>
            </a:extLst>
          </p:cNvPr>
          <p:cNvSpPr>
            <a:spLocks noGrp="1"/>
          </p:cNvSpPr>
          <p:nvPr>
            <p:ph type="pic" sz="quarter" idx="11"/>
          </p:nvPr>
        </p:nvSpPr>
        <p:spPr>
          <a:xfrm>
            <a:off x="5554548" y="1900701"/>
            <a:ext cx="3589452" cy="4959041"/>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2" name="object 3">
            <a:extLst>
              <a:ext uri="{FF2B5EF4-FFF2-40B4-BE49-F238E27FC236}">
                <a16:creationId xmlns:a16="http://schemas.microsoft.com/office/drawing/2014/main" id="{1380E4B3-05CE-C39D-C7D6-CAB444C30F52}"/>
              </a:ext>
            </a:extLst>
          </p:cNvPr>
          <p:cNvSpPr/>
          <p:nvPr userDrawn="1"/>
        </p:nvSpPr>
        <p:spPr>
          <a:xfrm>
            <a:off x="5430646" y="1900700"/>
            <a:ext cx="123903" cy="49569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Tree>
    <p:extLst>
      <p:ext uri="{BB962C8B-B14F-4D97-AF65-F5344CB8AC3E}">
        <p14:creationId xmlns:p14="http://schemas.microsoft.com/office/powerpoint/2010/main" val="24264318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Only Slide_opt1">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3F97722-3FB0-2EA8-A78E-F69F471EA82E}"/>
              </a:ext>
            </a:extLst>
          </p:cNvPr>
          <p:cNvSpPr/>
          <p:nvPr userDrawn="1"/>
        </p:nvSpPr>
        <p:spPr>
          <a:xfrm>
            <a:off x="9020176"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4" name="Title Placeholder 1">
            <a:extLst>
              <a:ext uri="{FF2B5EF4-FFF2-40B4-BE49-F238E27FC236}">
                <a16:creationId xmlns:a16="http://schemas.microsoft.com/office/drawing/2014/main" id="{666FC306-B4B3-F80E-CAC0-B419EBDE353A}"/>
              </a:ext>
            </a:extLst>
          </p:cNvPr>
          <p:cNvSpPr>
            <a:spLocks noGrp="1"/>
          </p:cNvSpPr>
          <p:nvPr>
            <p:ph type="title" hasCustomPrompt="1"/>
          </p:nvPr>
        </p:nvSpPr>
        <p:spPr>
          <a:xfrm>
            <a:off x="390120" y="627294"/>
            <a:ext cx="6919882" cy="615900"/>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only slide title maximum of 1 line</a:t>
            </a:r>
            <a:endParaRPr lang="en-US"/>
          </a:p>
        </p:txBody>
      </p:sp>
      <p:pic>
        <p:nvPicPr>
          <p:cNvPr id="2" name="Picture 1" descr="Logo&#10;&#10;Description automatically generated with medium confidence">
            <a:extLst>
              <a:ext uri="{FF2B5EF4-FFF2-40B4-BE49-F238E27FC236}">
                <a16:creationId xmlns:a16="http://schemas.microsoft.com/office/drawing/2014/main" id="{0D9F827A-E976-6ABC-1466-86F285CB7C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188" y="5294523"/>
            <a:ext cx="1642925" cy="1441723"/>
          </a:xfrm>
          <a:prstGeom prst="rect">
            <a:avLst/>
          </a:prstGeom>
        </p:spPr>
      </p:pic>
      <p:sp>
        <p:nvSpPr>
          <p:cNvPr id="3" name="Content Placeholder 2">
            <a:extLst>
              <a:ext uri="{FF2B5EF4-FFF2-40B4-BE49-F238E27FC236}">
                <a16:creationId xmlns:a16="http://schemas.microsoft.com/office/drawing/2014/main" id="{0ABF1A5B-745A-E6EC-8F3D-4FD608B1B0A9}"/>
              </a:ext>
            </a:extLst>
          </p:cNvPr>
          <p:cNvSpPr>
            <a:spLocks noGrp="1"/>
          </p:cNvSpPr>
          <p:nvPr>
            <p:ph idx="1"/>
          </p:nvPr>
        </p:nvSpPr>
        <p:spPr>
          <a:xfrm>
            <a:off x="424548" y="1583361"/>
            <a:ext cx="8235197" cy="3394728"/>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133110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Only Slide_opt2">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3F97722-3FB0-2EA8-A78E-F69F471EA82E}"/>
              </a:ext>
            </a:extLst>
          </p:cNvPr>
          <p:cNvSpPr/>
          <p:nvPr userDrawn="1"/>
        </p:nvSpPr>
        <p:spPr>
          <a:xfrm>
            <a:off x="9020176"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9" name="Content Placeholder 2">
            <a:extLst>
              <a:ext uri="{FF2B5EF4-FFF2-40B4-BE49-F238E27FC236}">
                <a16:creationId xmlns:a16="http://schemas.microsoft.com/office/drawing/2014/main" id="{99088586-E7D9-0274-F6DA-711446356839}"/>
              </a:ext>
            </a:extLst>
          </p:cNvPr>
          <p:cNvSpPr>
            <a:spLocks noGrp="1"/>
          </p:cNvSpPr>
          <p:nvPr>
            <p:ph idx="1"/>
          </p:nvPr>
        </p:nvSpPr>
        <p:spPr>
          <a:xfrm>
            <a:off x="424548" y="2855291"/>
            <a:ext cx="8235197" cy="3394728"/>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Placeholder 1">
            <a:extLst>
              <a:ext uri="{FF2B5EF4-FFF2-40B4-BE49-F238E27FC236}">
                <a16:creationId xmlns:a16="http://schemas.microsoft.com/office/drawing/2014/main" id="{B3ECECC3-1AE5-10C3-4C6E-74D1D5D11911}"/>
              </a:ext>
            </a:extLst>
          </p:cNvPr>
          <p:cNvSpPr>
            <a:spLocks noGrp="1"/>
          </p:cNvSpPr>
          <p:nvPr>
            <p:ph type="title" hasCustomPrompt="1"/>
          </p:nvPr>
        </p:nvSpPr>
        <p:spPr>
          <a:xfrm>
            <a:off x="390120" y="1732257"/>
            <a:ext cx="6919882" cy="615900"/>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only slide title maximum of 1 line</a:t>
            </a:r>
            <a:endParaRPr lang="en-US"/>
          </a:p>
        </p:txBody>
      </p:sp>
      <p:pic>
        <p:nvPicPr>
          <p:cNvPr id="12" name="Picture 11" descr="Logo&#10;&#10;Description automatically generated with medium confidence">
            <a:extLst>
              <a:ext uri="{FF2B5EF4-FFF2-40B4-BE49-F238E27FC236}">
                <a16:creationId xmlns:a16="http://schemas.microsoft.com/office/drawing/2014/main" id="{624B7872-7768-8994-9EFC-A12171D04E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Tree>
    <p:extLst>
      <p:ext uri="{BB962C8B-B14F-4D97-AF65-F5344CB8AC3E}">
        <p14:creationId xmlns:p14="http://schemas.microsoft.com/office/powerpoint/2010/main" val="444015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ver Slide_green_opt3">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32295549-C08F-2833-10A2-22BF12289814}"/>
              </a:ext>
            </a:extLst>
          </p:cNvPr>
          <p:cNvSpPr/>
          <p:nvPr userDrawn="1"/>
        </p:nvSpPr>
        <p:spPr>
          <a:xfrm>
            <a:off x="0" y="386"/>
            <a:ext cx="9144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8" y="2036695"/>
            <a:ext cx="4182842" cy="2286128"/>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8" name="Picture 7" descr="Logo&#10;&#10;Description automatically generated">
            <a:extLst>
              <a:ext uri="{FF2B5EF4-FFF2-40B4-BE49-F238E27FC236}">
                <a16:creationId xmlns:a16="http://schemas.microsoft.com/office/drawing/2014/main" id="{887B67AA-A63D-B9D0-9F44-B95374D01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pic>
        <p:nvPicPr>
          <p:cNvPr id="9" name="Picture 8" descr="A picture containing text, sky, outdoor, green&#10;&#10;Description automatically generated">
            <a:extLst>
              <a:ext uri="{FF2B5EF4-FFF2-40B4-BE49-F238E27FC236}">
                <a16:creationId xmlns:a16="http://schemas.microsoft.com/office/drawing/2014/main" id="{1ECA9F31-55BC-6EFE-707D-C144EC8528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8369" y="-1125"/>
            <a:ext cx="4490207" cy="4517954"/>
          </a:xfrm>
          <a:prstGeom prst="rect">
            <a:avLst/>
          </a:prstGeom>
        </p:spPr>
      </p:pic>
      <p:sp>
        <p:nvSpPr>
          <p:cNvPr id="10" name="Picture Placeholder 6">
            <a:extLst>
              <a:ext uri="{FF2B5EF4-FFF2-40B4-BE49-F238E27FC236}">
                <a16:creationId xmlns:a16="http://schemas.microsoft.com/office/drawing/2014/main" id="{2C26AC24-A0F9-EA48-830F-CEC9E4167E58}"/>
              </a:ext>
            </a:extLst>
          </p:cNvPr>
          <p:cNvSpPr>
            <a:spLocks noGrp="1"/>
          </p:cNvSpPr>
          <p:nvPr>
            <p:ph type="pic" sz="quarter" idx="10"/>
          </p:nvPr>
        </p:nvSpPr>
        <p:spPr>
          <a:xfrm>
            <a:off x="5474537" y="-1123"/>
            <a:ext cx="3837872" cy="416198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007824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007824 h 11310868"/>
              <a:gd name="connsiteX0" fmla="*/ 0 w 7703452"/>
              <a:gd name="connsiteY0" fmla="*/ 16897 h 8319941"/>
              <a:gd name="connsiteX1" fmla="*/ 7703452 w 7703452"/>
              <a:gd name="connsiteY1" fmla="*/ 0 h 8319941"/>
              <a:gd name="connsiteX2" fmla="*/ 7703452 w 7703452"/>
              <a:gd name="connsiteY2" fmla="*/ 5517556 h 8319941"/>
              <a:gd name="connsiteX3" fmla="*/ 7504076 w 7703452"/>
              <a:gd name="connsiteY3" fmla="*/ 6214618 h 8319941"/>
              <a:gd name="connsiteX4" fmla="*/ 6952854 w 7703452"/>
              <a:gd name="connsiteY4" fmla="*/ 6721357 h 8319941"/>
              <a:gd name="connsiteX5" fmla="*/ 3851726 w 7703452"/>
              <a:gd name="connsiteY5" fmla="*/ 8319941 h 8319941"/>
              <a:gd name="connsiteX6" fmla="*/ 750597 w 7703452"/>
              <a:gd name="connsiteY6" fmla="*/ 6721357 h 8319941"/>
              <a:gd name="connsiteX7" fmla="*/ 199376 w 7703452"/>
              <a:gd name="connsiteY7" fmla="*/ 6214523 h 8319941"/>
              <a:gd name="connsiteX8" fmla="*/ 0 w 7703452"/>
              <a:gd name="connsiteY8" fmla="*/ 5517462 h 8319941"/>
              <a:gd name="connsiteX9" fmla="*/ 0 w 7703452"/>
              <a:gd name="connsiteY9" fmla="*/ 16897 h 8319941"/>
              <a:gd name="connsiteX0" fmla="*/ 0 w 7752480"/>
              <a:gd name="connsiteY0" fmla="*/ 16897 h 8319941"/>
              <a:gd name="connsiteX1" fmla="*/ 7752480 w 7752480"/>
              <a:gd name="connsiteY1" fmla="*/ 0 h 8319941"/>
              <a:gd name="connsiteX2" fmla="*/ 7703452 w 7752480"/>
              <a:gd name="connsiteY2" fmla="*/ 5517556 h 8319941"/>
              <a:gd name="connsiteX3" fmla="*/ 7504076 w 7752480"/>
              <a:gd name="connsiteY3" fmla="*/ 6214618 h 8319941"/>
              <a:gd name="connsiteX4" fmla="*/ 6952854 w 7752480"/>
              <a:gd name="connsiteY4" fmla="*/ 6721357 h 8319941"/>
              <a:gd name="connsiteX5" fmla="*/ 3851726 w 7752480"/>
              <a:gd name="connsiteY5" fmla="*/ 8319941 h 8319941"/>
              <a:gd name="connsiteX6" fmla="*/ 750597 w 7752480"/>
              <a:gd name="connsiteY6" fmla="*/ 6721357 h 8319941"/>
              <a:gd name="connsiteX7" fmla="*/ 199376 w 7752480"/>
              <a:gd name="connsiteY7" fmla="*/ 6214523 h 8319941"/>
              <a:gd name="connsiteX8" fmla="*/ 0 w 7752480"/>
              <a:gd name="connsiteY8" fmla="*/ 5517462 h 8319941"/>
              <a:gd name="connsiteX9" fmla="*/ 0 w 7752480"/>
              <a:gd name="connsiteY9" fmla="*/ 16897 h 831994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29417 w 7781897"/>
              <a:gd name="connsiteY8" fmla="*/ 5519682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858460 w 7781897"/>
              <a:gd name="connsiteY6" fmla="*/ 6694903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92328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60152 w 7781899"/>
              <a:gd name="connsiteY7" fmla="*/ 6130719 h 8226579"/>
              <a:gd name="connsiteX8" fmla="*/ 0 w 7781899"/>
              <a:gd name="connsiteY8" fmla="*/ 5510125 h 8226579"/>
              <a:gd name="connsiteX9" fmla="*/ 0 w 7781899"/>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79763 w 7781899"/>
              <a:gd name="connsiteY7" fmla="*/ 6207185 h 8226579"/>
              <a:gd name="connsiteX8" fmla="*/ 0 w 7781899"/>
              <a:gd name="connsiteY8" fmla="*/ 5510125 h 8226579"/>
              <a:gd name="connsiteX9" fmla="*/ 0 w 7781899"/>
              <a:gd name="connsiteY9" fmla="*/ 0 h 82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899" h="8226579">
                <a:moveTo>
                  <a:pt x="0" y="0"/>
                </a:moveTo>
                <a:lnTo>
                  <a:pt x="7781897" y="2220"/>
                </a:lnTo>
                <a:cubicBezTo>
                  <a:pt x="7781898" y="1831847"/>
                  <a:pt x="7781898" y="3661474"/>
                  <a:pt x="7781899" y="5491101"/>
                </a:cubicBezTo>
                <a:cubicBezTo>
                  <a:pt x="7781899" y="5736264"/>
                  <a:pt x="7725599" y="6020984"/>
                  <a:pt x="7592328" y="6216838"/>
                </a:cubicBezTo>
                <a:cubicBezTo>
                  <a:pt x="7459057" y="6412692"/>
                  <a:pt x="7210644" y="6548580"/>
                  <a:pt x="6982271" y="6666228"/>
                </a:cubicBezTo>
                <a:cubicBezTo>
                  <a:pt x="5951831" y="7167229"/>
                  <a:pt x="4921391" y="7696903"/>
                  <a:pt x="3890950" y="8226579"/>
                </a:cubicBezTo>
                <a:lnTo>
                  <a:pt x="858460" y="6694903"/>
                </a:lnTo>
                <a:cubicBezTo>
                  <a:pt x="630088" y="6577160"/>
                  <a:pt x="312048" y="6421038"/>
                  <a:pt x="179763" y="6207185"/>
                </a:cubicBezTo>
                <a:cubicBezTo>
                  <a:pt x="49278" y="5996274"/>
                  <a:pt x="0" y="5755287"/>
                  <a:pt x="0" y="5510125"/>
                </a:cubicBezTo>
                <a:lnTo>
                  <a:pt x="0" y="0"/>
                </a:ln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30330929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Only Slide_opt3">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BD68109-0D5F-A423-C4F3-DEA6B5C0B444}"/>
              </a:ext>
            </a:extLst>
          </p:cNvPr>
          <p:cNvSpPr/>
          <p:nvPr userDrawn="1"/>
        </p:nvSpPr>
        <p:spPr>
          <a:xfrm>
            <a:off x="0" y="6692432"/>
            <a:ext cx="9144000" cy="165193"/>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rgbClr val="01DCA5"/>
          </a:solidFill>
        </p:spPr>
        <p:txBody>
          <a:bodyPr wrap="square" lIns="0" tIns="0" rIns="0" bIns="0" rtlCol="0"/>
          <a:lstStyle/>
          <a:p>
            <a:endParaRPr/>
          </a:p>
        </p:txBody>
      </p:sp>
      <p:sp>
        <p:nvSpPr>
          <p:cNvPr id="3" name="Content Placeholder 2">
            <a:extLst>
              <a:ext uri="{FF2B5EF4-FFF2-40B4-BE49-F238E27FC236}">
                <a16:creationId xmlns:a16="http://schemas.microsoft.com/office/drawing/2014/main" id="{CCF08AD0-AE77-3039-7CEA-D90642EF6A5D}"/>
              </a:ext>
            </a:extLst>
          </p:cNvPr>
          <p:cNvSpPr>
            <a:spLocks noGrp="1"/>
          </p:cNvSpPr>
          <p:nvPr>
            <p:ph idx="1"/>
          </p:nvPr>
        </p:nvSpPr>
        <p:spPr>
          <a:xfrm>
            <a:off x="426477" y="1699535"/>
            <a:ext cx="8235197" cy="3577775"/>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455" b="0" i="0">
                <a:solidFill>
                  <a:srgbClr val="003C3B"/>
                </a:solidFill>
                <a:latin typeface="Outfit" pitchFamily="2" charset="0"/>
                <a:ea typeface="Inter" panose="02000503000000020004" pitchFamily="2" charset="0"/>
              </a:defRPr>
            </a:lvl2pPr>
            <a:lvl3pPr>
              <a:defRPr sz="1455" b="0" i="0">
                <a:solidFill>
                  <a:srgbClr val="003C3B"/>
                </a:solidFill>
                <a:latin typeface="Outfit" pitchFamily="2" charset="0"/>
                <a:ea typeface="Inter" panose="02000503000000020004" pitchFamily="2" charset="0"/>
              </a:defRPr>
            </a:lvl3pPr>
            <a:lvl4pPr>
              <a:defRPr sz="1455" b="0" i="0">
                <a:solidFill>
                  <a:srgbClr val="003C3B"/>
                </a:solidFill>
                <a:latin typeface="Outfit" pitchFamily="2" charset="0"/>
                <a:ea typeface="Inter" panose="02000503000000020004" pitchFamily="2" charset="0"/>
              </a:defRPr>
            </a:lvl4pPr>
            <a:lvl5pPr>
              <a:defRPr sz="1455"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6D2DA59C-4523-11FE-0AFC-93AD51833590}"/>
              </a:ext>
            </a:extLst>
          </p:cNvPr>
          <p:cNvSpPr>
            <a:spLocks noGrp="1"/>
          </p:cNvSpPr>
          <p:nvPr>
            <p:ph type="title" hasCustomPrompt="1"/>
          </p:nvPr>
        </p:nvSpPr>
        <p:spPr>
          <a:xfrm>
            <a:off x="390120" y="627294"/>
            <a:ext cx="6919882" cy="615900"/>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only slide title maximum of 1 line</a:t>
            </a:r>
            <a:endParaRPr lang="en-US"/>
          </a:p>
        </p:txBody>
      </p:sp>
      <p:pic>
        <p:nvPicPr>
          <p:cNvPr id="8" name="Picture 7" descr="Logo&#10;&#10;Description automatically generated with medium confidence">
            <a:extLst>
              <a:ext uri="{FF2B5EF4-FFF2-40B4-BE49-F238E27FC236}">
                <a16:creationId xmlns:a16="http://schemas.microsoft.com/office/drawing/2014/main" id="{E9C1154D-36D6-A953-38F2-59B9E13E96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188" y="5294523"/>
            <a:ext cx="1642925" cy="1441723"/>
          </a:xfrm>
          <a:prstGeom prst="rect">
            <a:avLst/>
          </a:prstGeom>
        </p:spPr>
      </p:pic>
    </p:spTree>
    <p:extLst>
      <p:ext uri="{BB962C8B-B14F-4D97-AF65-F5344CB8AC3E}">
        <p14:creationId xmlns:p14="http://schemas.microsoft.com/office/powerpoint/2010/main" val="1691605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amp; Image Slide_opt1">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1195EDD9-5DCF-E587-8C4A-A05B7E78D324}"/>
              </a:ext>
            </a:extLst>
          </p:cNvPr>
          <p:cNvSpPr/>
          <p:nvPr/>
        </p:nvSpPr>
        <p:spPr>
          <a:xfrm>
            <a:off x="5226216"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424777" y="3416487"/>
            <a:ext cx="4389830" cy="2833532"/>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390119" y="1735126"/>
            <a:ext cx="4043248" cy="1231797"/>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&amp; image slide title maximum of 2 lines</a:t>
            </a:r>
            <a:endParaRPr lang="en-US"/>
          </a:p>
        </p:txBody>
      </p:sp>
      <p:pic>
        <p:nvPicPr>
          <p:cNvPr id="17" name="Picture 16" descr="Logo&#10;&#10;Description automatically generated with medium confidence">
            <a:extLst>
              <a:ext uri="{FF2B5EF4-FFF2-40B4-BE49-F238E27FC236}">
                <a16:creationId xmlns:a16="http://schemas.microsoft.com/office/drawing/2014/main" id="{05790506-9F65-EE13-ED28-F464393885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4" name="Picture Placeholder 12">
            <a:extLst>
              <a:ext uri="{FF2B5EF4-FFF2-40B4-BE49-F238E27FC236}">
                <a16:creationId xmlns:a16="http://schemas.microsoft.com/office/drawing/2014/main" id="{53827B12-AFEC-0AC9-04EF-BDF6A071CF2E}"/>
              </a:ext>
            </a:extLst>
          </p:cNvPr>
          <p:cNvSpPr>
            <a:spLocks noGrp="1"/>
          </p:cNvSpPr>
          <p:nvPr>
            <p:ph type="pic" sz="quarter" idx="11"/>
          </p:nvPr>
        </p:nvSpPr>
        <p:spPr>
          <a:xfrm>
            <a:off x="5347884" y="1741"/>
            <a:ext cx="3796116"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amp; Image Slide_opt2">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3792080" y="1"/>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16" name="Content Placeholder 2">
            <a:extLst>
              <a:ext uri="{FF2B5EF4-FFF2-40B4-BE49-F238E27FC236}">
                <a16:creationId xmlns:a16="http://schemas.microsoft.com/office/drawing/2014/main" id="{314101DF-1D0F-8FAF-5FA2-93517F558DC5}"/>
              </a:ext>
            </a:extLst>
          </p:cNvPr>
          <p:cNvSpPr>
            <a:spLocks noGrp="1"/>
          </p:cNvSpPr>
          <p:nvPr>
            <p:ph idx="1"/>
          </p:nvPr>
        </p:nvSpPr>
        <p:spPr>
          <a:xfrm>
            <a:off x="4350080" y="2273567"/>
            <a:ext cx="4389830" cy="2833532"/>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0E34B44A-7A8E-F500-20CE-D4E64B0EF12C}"/>
              </a:ext>
            </a:extLst>
          </p:cNvPr>
          <p:cNvSpPr>
            <a:spLocks noGrp="1"/>
          </p:cNvSpPr>
          <p:nvPr>
            <p:ph type="title" hasCustomPrompt="1"/>
          </p:nvPr>
        </p:nvSpPr>
        <p:spPr>
          <a:xfrm>
            <a:off x="4350080" y="561884"/>
            <a:ext cx="4236359" cy="1231797"/>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&amp; image slide title maximum of 2 lines</a:t>
            </a:r>
            <a:endParaRPr lang="en-US"/>
          </a:p>
        </p:txBody>
      </p:sp>
      <p:pic>
        <p:nvPicPr>
          <p:cNvPr id="72" name="Picture 71" descr="Logo&#10;&#10;Description automatically generated with medium confidence">
            <a:extLst>
              <a:ext uri="{FF2B5EF4-FFF2-40B4-BE49-F238E27FC236}">
                <a16:creationId xmlns:a16="http://schemas.microsoft.com/office/drawing/2014/main" id="{A7E1376B-7710-0DD8-EA1F-07505FDD14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24880" y="5294523"/>
            <a:ext cx="1642925" cy="1441723"/>
          </a:xfrm>
          <a:prstGeom prst="rect">
            <a:avLst/>
          </a:prstGeom>
        </p:spPr>
      </p:pic>
      <p:sp>
        <p:nvSpPr>
          <p:cNvPr id="3" name="Picture Placeholder 12">
            <a:extLst>
              <a:ext uri="{FF2B5EF4-FFF2-40B4-BE49-F238E27FC236}">
                <a16:creationId xmlns:a16="http://schemas.microsoft.com/office/drawing/2014/main" id="{666F29F3-5F63-ECBC-D7F4-B4046920754E}"/>
              </a:ext>
            </a:extLst>
          </p:cNvPr>
          <p:cNvSpPr>
            <a:spLocks noGrp="1"/>
          </p:cNvSpPr>
          <p:nvPr>
            <p:ph type="pic" sz="quarter" idx="11"/>
          </p:nvPr>
        </p:nvSpPr>
        <p:spPr>
          <a:xfrm>
            <a:off x="0" y="2865"/>
            <a:ext cx="3796116"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19188088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Only Slide">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F4E101A4-56D7-2B69-7070-2CA34A9EEFCC}"/>
              </a:ext>
            </a:extLst>
          </p:cNvPr>
          <p:cNvSpPr>
            <a:spLocks noGrp="1"/>
          </p:cNvSpPr>
          <p:nvPr>
            <p:ph type="pic" sz="quarter" idx="11"/>
          </p:nvPr>
        </p:nvSpPr>
        <p:spPr>
          <a:xfrm>
            <a:off x="0" y="2865"/>
            <a:ext cx="9144000"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26004723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ultiple Image Slide_opt1">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9020098" y="1"/>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pic>
        <p:nvPicPr>
          <p:cNvPr id="4" name="Picture 3" descr="Logo&#10;&#10;Description automatically generated with medium confidence">
            <a:extLst>
              <a:ext uri="{FF2B5EF4-FFF2-40B4-BE49-F238E27FC236}">
                <a16:creationId xmlns:a16="http://schemas.microsoft.com/office/drawing/2014/main" id="{5F00D402-5185-E8FF-0923-E28236B850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8" name="Picture Placeholder 12">
            <a:extLst>
              <a:ext uri="{FF2B5EF4-FFF2-40B4-BE49-F238E27FC236}">
                <a16:creationId xmlns:a16="http://schemas.microsoft.com/office/drawing/2014/main" id="{C6CDE099-1FB8-58A8-FC61-4700ECB4DA69}"/>
              </a:ext>
            </a:extLst>
          </p:cNvPr>
          <p:cNvSpPr>
            <a:spLocks noGrp="1"/>
          </p:cNvSpPr>
          <p:nvPr>
            <p:ph type="pic" sz="quarter" idx="13"/>
          </p:nvPr>
        </p:nvSpPr>
        <p:spPr>
          <a:xfrm>
            <a:off x="437909" y="1642632"/>
            <a:ext cx="2186519" cy="266987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0" name="Picture Placeholder 12">
            <a:extLst>
              <a:ext uri="{FF2B5EF4-FFF2-40B4-BE49-F238E27FC236}">
                <a16:creationId xmlns:a16="http://schemas.microsoft.com/office/drawing/2014/main" id="{EC66147D-9FC7-612D-FFE0-F5B777FAF52E}"/>
              </a:ext>
            </a:extLst>
          </p:cNvPr>
          <p:cNvSpPr>
            <a:spLocks noGrp="1"/>
          </p:cNvSpPr>
          <p:nvPr>
            <p:ph type="pic" sz="quarter" idx="14"/>
          </p:nvPr>
        </p:nvSpPr>
        <p:spPr>
          <a:xfrm>
            <a:off x="3321409" y="1642632"/>
            <a:ext cx="2186519" cy="266987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1" name="Picture Placeholder 12">
            <a:extLst>
              <a:ext uri="{FF2B5EF4-FFF2-40B4-BE49-F238E27FC236}">
                <a16:creationId xmlns:a16="http://schemas.microsoft.com/office/drawing/2014/main" id="{2BA07D73-342E-F574-3FF1-6110E6D91C04}"/>
              </a:ext>
            </a:extLst>
          </p:cNvPr>
          <p:cNvSpPr>
            <a:spLocks noGrp="1"/>
          </p:cNvSpPr>
          <p:nvPr>
            <p:ph type="pic" sz="quarter" idx="15"/>
          </p:nvPr>
        </p:nvSpPr>
        <p:spPr>
          <a:xfrm>
            <a:off x="6184342" y="1642632"/>
            <a:ext cx="2186519" cy="266987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6433960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ultiple Image Slide_opt2">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5F00D402-5185-E8FF-0923-E28236B850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1" name="object 10">
            <a:extLst>
              <a:ext uri="{FF2B5EF4-FFF2-40B4-BE49-F238E27FC236}">
                <a16:creationId xmlns:a16="http://schemas.microsoft.com/office/drawing/2014/main" id="{963E5D43-6872-AA68-89A8-5460AE836BC0}"/>
              </a:ext>
            </a:extLst>
          </p:cNvPr>
          <p:cNvSpPr/>
          <p:nvPr userDrawn="1"/>
        </p:nvSpPr>
        <p:spPr>
          <a:xfrm>
            <a:off x="9020098" y="1"/>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9" name="Picture Placeholder 12">
            <a:extLst>
              <a:ext uri="{FF2B5EF4-FFF2-40B4-BE49-F238E27FC236}">
                <a16:creationId xmlns:a16="http://schemas.microsoft.com/office/drawing/2014/main" id="{4441B3FD-1279-E5F0-E2EF-2F813922601B}"/>
              </a:ext>
            </a:extLst>
          </p:cNvPr>
          <p:cNvSpPr>
            <a:spLocks noGrp="1"/>
          </p:cNvSpPr>
          <p:nvPr>
            <p:ph type="pic" sz="quarter" idx="13"/>
          </p:nvPr>
        </p:nvSpPr>
        <p:spPr>
          <a:xfrm>
            <a:off x="178614" y="1778499"/>
            <a:ext cx="2774183" cy="494288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0" name="Picture Placeholder 12">
            <a:extLst>
              <a:ext uri="{FF2B5EF4-FFF2-40B4-BE49-F238E27FC236}">
                <a16:creationId xmlns:a16="http://schemas.microsoft.com/office/drawing/2014/main" id="{6981FABC-D64E-DD4E-DD40-88B87CDE4C1B}"/>
              </a:ext>
            </a:extLst>
          </p:cNvPr>
          <p:cNvSpPr>
            <a:spLocks noGrp="1"/>
          </p:cNvSpPr>
          <p:nvPr>
            <p:ph type="pic" sz="quarter" idx="14"/>
          </p:nvPr>
        </p:nvSpPr>
        <p:spPr>
          <a:xfrm>
            <a:off x="3062114" y="1778499"/>
            <a:ext cx="2774183" cy="494288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2" name="Picture Placeholder 12">
            <a:extLst>
              <a:ext uri="{FF2B5EF4-FFF2-40B4-BE49-F238E27FC236}">
                <a16:creationId xmlns:a16="http://schemas.microsoft.com/office/drawing/2014/main" id="{267225A8-DF92-6DC4-B9E0-536C7B8E9CEE}"/>
              </a:ext>
            </a:extLst>
          </p:cNvPr>
          <p:cNvSpPr>
            <a:spLocks noGrp="1"/>
          </p:cNvSpPr>
          <p:nvPr>
            <p:ph type="pic" sz="quarter" idx="15"/>
          </p:nvPr>
        </p:nvSpPr>
        <p:spPr>
          <a:xfrm>
            <a:off x="5925047" y="1778499"/>
            <a:ext cx="2774183" cy="494288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8113592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ultiple Image Slide_opt3">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5F00D402-5185-E8FF-0923-E28236B850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1" name="object 10">
            <a:extLst>
              <a:ext uri="{FF2B5EF4-FFF2-40B4-BE49-F238E27FC236}">
                <a16:creationId xmlns:a16="http://schemas.microsoft.com/office/drawing/2014/main" id="{963E5D43-6872-AA68-89A8-5460AE836BC0}"/>
              </a:ext>
            </a:extLst>
          </p:cNvPr>
          <p:cNvSpPr/>
          <p:nvPr userDrawn="1"/>
        </p:nvSpPr>
        <p:spPr>
          <a:xfrm>
            <a:off x="9020098" y="1"/>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2" name="Title Placeholder 1">
            <a:extLst>
              <a:ext uri="{FF2B5EF4-FFF2-40B4-BE49-F238E27FC236}">
                <a16:creationId xmlns:a16="http://schemas.microsoft.com/office/drawing/2014/main" id="{9D8CD300-AFD2-A445-594E-242C47286653}"/>
              </a:ext>
            </a:extLst>
          </p:cNvPr>
          <p:cNvSpPr>
            <a:spLocks noGrp="1"/>
          </p:cNvSpPr>
          <p:nvPr>
            <p:ph type="title" hasCustomPrompt="1"/>
          </p:nvPr>
        </p:nvSpPr>
        <p:spPr>
          <a:xfrm>
            <a:off x="390119" y="1735126"/>
            <a:ext cx="4043248" cy="1231797"/>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&amp; main images</a:t>
            </a:r>
            <a:endParaRPr lang="en-US"/>
          </a:p>
        </p:txBody>
      </p:sp>
      <p:sp>
        <p:nvSpPr>
          <p:cNvPr id="7" name="Picture Placeholder 12">
            <a:extLst>
              <a:ext uri="{FF2B5EF4-FFF2-40B4-BE49-F238E27FC236}">
                <a16:creationId xmlns:a16="http://schemas.microsoft.com/office/drawing/2014/main" id="{26C29E3D-6339-BE55-5799-0028BAFC3DEA}"/>
              </a:ext>
            </a:extLst>
          </p:cNvPr>
          <p:cNvSpPr>
            <a:spLocks noGrp="1"/>
          </p:cNvSpPr>
          <p:nvPr>
            <p:ph type="pic" sz="quarter" idx="13"/>
          </p:nvPr>
        </p:nvSpPr>
        <p:spPr>
          <a:xfrm>
            <a:off x="127970" y="3865658"/>
            <a:ext cx="2774183" cy="2855727"/>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8" name="Picture Placeholder 12">
            <a:extLst>
              <a:ext uri="{FF2B5EF4-FFF2-40B4-BE49-F238E27FC236}">
                <a16:creationId xmlns:a16="http://schemas.microsoft.com/office/drawing/2014/main" id="{5557DA65-DD09-B94E-7CC0-8C994100CDE0}"/>
              </a:ext>
            </a:extLst>
          </p:cNvPr>
          <p:cNvSpPr>
            <a:spLocks noGrp="1"/>
          </p:cNvSpPr>
          <p:nvPr>
            <p:ph type="pic" sz="quarter" idx="14"/>
          </p:nvPr>
        </p:nvSpPr>
        <p:spPr>
          <a:xfrm>
            <a:off x="3011470" y="3865658"/>
            <a:ext cx="2774183" cy="2855727"/>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9" name="Picture Placeholder 12">
            <a:extLst>
              <a:ext uri="{FF2B5EF4-FFF2-40B4-BE49-F238E27FC236}">
                <a16:creationId xmlns:a16="http://schemas.microsoft.com/office/drawing/2014/main" id="{3B0D28BD-15AE-5855-9139-0860ED508082}"/>
              </a:ext>
            </a:extLst>
          </p:cNvPr>
          <p:cNvSpPr>
            <a:spLocks noGrp="1"/>
          </p:cNvSpPr>
          <p:nvPr>
            <p:ph type="pic" sz="quarter" idx="15"/>
          </p:nvPr>
        </p:nvSpPr>
        <p:spPr>
          <a:xfrm>
            <a:off x="5874403" y="3865658"/>
            <a:ext cx="2774183" cy="2855727"/>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3252071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mp; Image Slide_opt4">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424777" y="3416487"/>
            <a:ext cx="4389830" cy="2833532"/>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390119" y="1735126"/>
            <a:ext cx="4043248" cy="1231797"/>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&amp; image slide title maximum of 2 lines</a:t>
            </a:r>
            <a:endParaRPr lang="en-US"/>
          </a:p>
        </p:txBody>
      </p:sp>
      <p:pic>
        <p:nvPicPr>
          <p:cNvPr id="17" name="Picture 16" descr="Logo&#10;&#10;Description automatically generated with medium confidence">
            <a:extLst>
              <a:ext uri="{FF2B5EF4-FFF2-40B4-BE49-F238E27FC236}">
                <a16:creationId xmlns:a16="http://schemas.microsoft.com/office/drawing/2014/main" id="{05790506-9F65-EE13-ED28-F464393885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Tree>
    <p:extLst>
      <p:ext uri="{BB962C8B-B14F-4D97-AF65-F5344CB8AC3E}">
        <p14:creationId xmlns:p14="http://schemas.microsoft.com/office/powerpoint/2010/main" val="698958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losing Slide_opt3">
    <p:spTree>
      <p:nvGrpSpPr>
        <p:cNvPr id="1" name=""/>
        <p:cNvGrpSpPr/>
        <p:nvPr/>
      </p:nvGrpSpPr>
      <p:grpSpPr>
        <a:xfrm>
          <a:off x="0" y="0"/>
          <a:ext cx="0" cy="0"/>
          <a:chOff x="0" y="0"/>
          <a:chExt cx="0" cy="0"/>
        </a:xfrm>
      </p:grpSpPr>
      <p:pic>
        <p:nvPicPr>
          <p:cNvPr id="7" name="Picture 6" descr="Logo&#10;&#10;Description automatically generated with medium confidence">
            <a:extLst>
              <a:ext uri="{FF2B5EF4-FFF2-40B4-BE49-F238E27FC236}">
                <a16:creationId xmlns:a16="http://schemas.microsoft.com/office/drawing/2014/main" id="{71280F10-9A00-38FC-CBBE-9B2D4CB648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136617"/>
            <a:ext cx="2856187" cy="2506401"/>
          </a:xfrm>
          <a:prstGeom prst="rect">
            <a:avLst/>
          </a:prstGeom>
        </p:spPr>
      </p:pic>
      <p:sp>
        <p:nvSpPr>
          <p:cNvPr id="8" name="Title Placeholder 1">
            <a:extLst>
              <a:ext uri="{FF2B5EF4-FFF2-40B4-BE49-F238E27FC236}">
                <a16:creationId xmlns:a16="http://schemas.microsoft.com/office/drawing/2014/main" id="{0F23457A-38BB-DF64-F930-13DF3E90421D}"/>
              </a:ext>
            </a:extLst>
          </p:cNvPr>
          <p:cNvSpPr>
            <a:spLocks noGrp="1"/>
          </p:cNvSpPr>
          <p:nvPr>
            <p:ph type="title" hasCustomPrompt="1"/>
          </p:nvPr>
        </p:nvSpPr>
        <p:spPr>
          <a:xfrm>
            <a:off x="390119" y="5568621"/>
            <a:ext cx="4043248" cy="654985"/>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Thank you.</a:t>
            </a:r>
            <a:endParaRPr lang="en-US"/>
          </a:p>
        </p:txBody>
      </p:sp>
    </p:spTree>
    <p:extLst>
      <p:ext uri="{BB962C8B-B14F-4D97-AF65-F5344CB8AC3E}">
        <p14:creationId xmlns:p14="http://schemas.microsoft.com/office/powerpoint/2010/main" val="18947420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Slide_opt2">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1"/>
            <a:ext cx="9144000" cy="6857615"/>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rgbClr val="003C3B"/>
          </a:solidFill>
        </p:spPr>
        <p:txBody>
          <a:bodyPr wrap="square" lIns="0" tIns="0" rIns="0" bIns="0" rtlCol="0"/>
          <a:lstStyle/>
          <a:p>
            <a:endParaRPr/>
          </a:p>
        </p:txBody>
      </p:sp>
      <p:sp>
        <p:nvSpPr>
          <p:cNvPr id="11" name="Title Placeholder 1">
            <a:extLst>
              <a:ext uri="{FF2B5EF4-FFF2-40B4-BE49-F238E27FC236}">
                <a16:creationId xmlns:a16="http://schemas.microsoft.com/office/drawing/2014/main" id="{7C464088-0278-F626-5281-01C0727EF9BD}"/>
              </a:ext>
            </a:extLst>
          </p:cNvPr>
          <p:cNvSpPr>
            <a:spLocks noGrp="1"/>
          </p:cNvSpPr>
          <p:nvPr>
            <p:ph type="title" hasCustomPrompt="1"/>
          </p:nvPr>
        </p:nvSpPr>
        <p:spPr>
          <a:xfrm>
            <a:off x="390119" y="5568621"/>
            <a:ext cx="4043248" cy="654985"/>
          </a:xfrm>
          <a:prstGeom prst="rect">
            <a:avLst/>
          </a:prstGeom>
        </p:spPr>
        <p:txBody>
          <a:bodyPr vert="horz" lIns="91440" tIns="45720" rIns="91440" bIns="45720" rtlCol="0" anchor="t">
            <a:noAutofit/>
          </a:bodyPr>
          <a:lstStyle>
            <a:lvl1pPr>
              <a:defRPr sz="3002" b="0" i="0">
                <a:solidFill>
                  <a:schemeClr val="bg1"/>
                </a:solidFill>
                <a:latin typeface="Outfit" pitchFamily="2" charset="0"/>
              </a:defRPr>
            </a:lvl1pPr>
          </a:lstStyle>
          <a:p>
            <a:r>
              <a:rPr lang="en-GB"/>
              <a:t>Thank you.</a:t>
            </a:r>
            <a:endParaRPr lang="en-US"/>
          </a:p>
        </p:txBody>
      </p:sp>
      <p:pic>
        <p:nvPicPr>
          <p:cNvPr id="13" name="Picture 12" descr="Logo&#10;&#10;Description automatically generated">
            <a:extLst>
              <a:ext uri="{FF2B5EF4-FFF2-40B4-BE49-F238E27FC236}">
                <a16:creationId xmlns:a16="http://schemas.microsoft.com/office/drawing/2014/main" id="{213A8897-6532-2E8B-47F6-784F3B6DB2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0" y="136617"/>
            <a:ext cx="2856186" cy="2506401"/>
          </a:xfrm>
          <a:prstGeom prst="rect">
            <a:avLst/>
          </a:prstGeom>
        </p:spPr>
      </p:pic>
    </p:spTree>
    <p:extLst>
      <p:ext uri="{BB962C8B-B14F-4D97-AF65-F5344CB8AC3E}">
        <p14:creationId xmlns:p14="http://schemas.microsoft.com/office/powerpoint/2010/main" val="1012754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_white_opt4_2">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8" y="2036695"/>
            <a:ext cx="3953581" cy="2286128"/>
          </a:xfrm>
          <a:prstGeom prst="rect">
            <a:avLst/>
          </a:prstGeom>
        </p:spPr>
        <p:txBody>
          <a:bodyPr vert="horz" lIns="91440" tIns="45720" rIns="91440" bIns="45720" rtlCol="0" anchor="t">
            <a:noAutofit/>
          </a:bodyPr>
          <a:lstStyle>
            <a:lvl1pPr>
              <a:defRPr sz="4367" b="1" i="0">
                <a:solidFill>
                  <a:srgbClr val="003C3B"/>
                </a:solidFill>
                <a:latin typeface="Outfit" pitchFamily="2" charset="0"/>
              </a:defRPr>
            </a:lvl1pPr>
          </a:lstStyle>
          <a:p>
            <a:r>
              <a:rPr lang="en-GB"/>
              <a:t>Cover Slide</a:t>
            </a:r>
            <a:br>
              <a:rPr lang="en-GB"/>
            </a:br>
            <a:r>
              <a:rPr lang="en-GB"/>
              <a:t>title maximum of 4 lines </a:t>
            </a:r>
            <a:endParaRPr lang="en-US"/>
          </a:p>
        </p:txBody>
      </p:sp>
      <p:pic>
        <p:nvPicPr>
          <p:cNvPr id="6" name="Picture 5" descr="Logo&#10;&#10;Description automatically generated with medium confidence">
            <a:extLst>
              <a:ext uri="{FF2B5EF4-FFF2-40B4-BE49-F238E27FC236}">
                <a16:creationId xmlns:a16="http://schemas.microsoft.com/office/drawing/2014/main" id="{676589F2-165E-5A59-0C49-9F0B6248B9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pic>
        <p:nvPicPr>
          <p:cNvPr id="7" name="Picture 6" descr="Shape&#10;&#10;Description automatically generated">
            <a:extLst>
              <a:ext uri="{FF2B5EF4-FFF2-40B4-BE49-F238E27FC236}">
                <a16:creationId xmlns:a16="http://schemas.microsoft.com/office/drawing/2014/main" id="{D6E1F63B-0F6B-3375-5344-618A35EFB16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585146" y="-5523"/>
            <a:ext cx="4257706" cy="5154677"/>
          </a:xfrm>
          <a:prstGeom prst="rect">
            <a:avLst/>
          </a:prstGeom>
        </p:spPr>
      </p:pic>
      <p:pic>
        <p:nvPicPr>
          <p:cNvPr id="10" name="Picture 9">
            <a:extLst>
              <a:ext uri="{FF2B5EF4-FFF2-40B4-BE49-F238E27FC236}">
                <a16:creationId xmlns:a16="http://schemas.microsoft.com/office/drawing/2014/main" id="{B12E77E1-1598-AAD6-014C-AAE334D3625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12789" y="-5523"/>
            <a:ext cx="2878105" cy="2942574"/>
          </a:xfrm>
          <a:prstGeom prst="rect">
            <a:avLst/>
          </a:prstGeom>
        </p:spPr>
      </p:pic>
      <p:sp>
        <p:nvSpPr>
          <p:cNvPr id="11" name="Picture Placeholder 8">
            <a:extLst>
              <a:ext uri="{FF2B5EF4-FFF2-40B4-BE49-F238E27FC236}">
                <a16:creationId xmlns:a16="http://schemas.microsoft.com/office/drawing/2014/main" id="{CBE36C1D-6502-4E20-AB34-A90F1FCACF99}"/>
              </a:ext>
            </a:extLst>
          </p:cNvPr>
          <p:cNvSpPr>
            <a:spLocks noGrp="1"/>
          </p:cNvSpPr>
          <p:nvPr>
            <p:ph type="pic" sz="quarter" idx="10"/>
          </p:nvPr>
        </p:nvSpPr>
        <p:spPr>
          <a:xfrm>
            <a:off x="5812789" y="6920"/>
            <a:ext cx="2878104" cy="293013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750597 w 7703452"/>
              <a:gd name="connsiteY6" fmla="*/ 594986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167688 w 7703452"/>
              <a:gd name="connsiteY8" fmla="*/ 4754218 h 7449436"/>
              <a:gd name="connsiteX9" fmla="*/ 0 w 7703452"/>
              <a:gd name="connsiteY9" fmla="*/ 16501 h 7449436"/>
              <a:gd name="connsiteX0" fmla="*/ 0 w 7544148"/>
              <a:gd name="connsiteY0" fmla="*/ 16501 h 7449436"/>
              <a:gd name="connsiteX1" fmla="*/ 7544148 w 7544148"/>
              <a:gd name="connsiteY1" fmla="*/ 0 h 7449436"/>
              <a:gd name="connsiteX2" fmla="*/ 7544148 w 7544148"/>
              <a:gd name="connsiteY2" fmla="*/ 4746062 h 7449436"/>
              <a:gd name="connsiteX3" fmla="*/ 7344772 w 7544148"/>
              <a:gd name="connsiteY3" fmla="*/ 5443124 h 7449436"/>
              <a:gd name="connsiteX4" fmla="*/ 6793550 w 7544148"/>
              <a:gd name="connsiteY4" fmla="*/ 5949863 h 7449436"/>
              <a:gd name="connsiteX5" fmla="*/ 3725960 w 7544148"/>
              <a:gd name="connsiteY5" fmla="*/ 7449436 h 7449436"/>
              <a:gd name="connsiteX6" fmla="*/ 717058 w 7544148"/>
              <a:gd name="connsiteY6" fmla="*/ 5941613 h 7449436"/>
              <a:gd name="connsiteX7" fmla="*/ 216144 w 7544148"/>
              <a:gd name="connsiteY7" fmla="*/ 5443029 h 7449436"/>
              <a:gd name="connsiteX8" fmla="*/ 8384 w 7544148"/>
              <a:gd name="connsiteY8" fmla="*/ 4754218 h 7449436"/>
              <a:gd name="connsiteX9" fmla="*/ 0 w 7544148"/>
              <a:gd name="connsiteY9" fmla="*/ 16501 h 7449436"/>
              <a:gd name="connsiteX0" fmla="*/ 0 w 7544148"/>
              <a:gd name="connsiteY0" fmla="*/ 8251 h 7441186"/>
              <a:gd name="connsiteX1" fmla="*/ 7426767 w 7544148"/>
              <a:gd name="connsiteY1" fmla="*/ 0 h 7441186"/>
              <a:gd name="connsiteX2" fmla="*/ 7544148 w 7544148"/>
              <a:gd name="connsiteY2" fmla="*/ 4737812 h 7441186"/>
              <a:gd name="connsiteX3" fmla="*/ 7344772 w 7544148"/>
              <a:gd name="connsiteY3" fmla="*/ 5434874 h 7441186"/>
              <a:gd name="connsiteX4" fmla="*/ 6793550 w 7544148"/>
              <a:gd name="connsiteY4" fmla="*/ 5941613 h 7441186"/>
              <a:gd name="connsiteX5" fmla="*/ 3725960 w 7544148"/>
              <a:gd name="connsiteY5" fmla="*/ 7441186 h 7441186"/>
              <a:gd name="connsiteX6" fmla="*/ 717058 w 7544148"/>
              <a:gd name="connsiteY6" fmla="*/ 5933363 h 7441186"/>
              <a:gd name="connsiteX7" fmla="*/ 216144 w 7544148"/>
              <a:gd name="connsiteY7" fmla="*/ 5434779 h 7441186"/>
              <a:gd name="connsiteX8" fmla="*/ 8384 w 7544148"/>
              <a:gd name="connsiteY8" fmla="*/ 4745968 h 7441186"/>
              <a:gd name="connsiteX9" fmla="*/ 0 w 7544148"/>
              <a:gd name="connsiteY9" fmla="*/ 8251 h 7441186"/>
              <a:gd name="connsiteX0" fmla="*/ 0 w 7429007"/>
              <a:gd name="connsiteY0" fmla="*/ 8251 h 7441186"/>
              <a:gd name="connsiteX1" fmla="*/ 7426767 w 7429007"/>
              <a:gd name="connsiteY1" fmla="*/ 0 h 7441186"/>
              <a:gd name="connsiteX2" fmla="*/ 7426766 w 7429007"/>
              <a:gd name="connsiteY2" fmla="*/ 4737812 h 7441186"/>
              <a:gd name="connsiteX3" fmla="*/ 7344772 w 7429007"/>
              <a:gd name="connsiteY3" fmla="*/ 5434874 h 7441186"/>
              <a:gd name="connsiteX4" fmla="*/ 6793550 w 7429007"/>
              <a:gd name="connsiteY4" fmla="*/ 5941613 h 7441186"/>
              <a:gd name="connsiteX5" fmla="*/ 3725960 w 7429007"/>
              <a:gd name="connsiteY5" fmla="*/ 7441186 h 7441186"/>
              <a:gd name="connsiteX6" fmla="*/ 717058 w 7429007"/>
              <a:gd name="connsiteY6" fmla="*/ 5933363 h 7441186"/>
              <a:gd name="connsiteX7" fmla="*/ 216144 w 7429007"/>
              <a:gd name="connsiteY7" fmla="*/ 5434779 h 7441186"/>
              <a:gd name="connsiteX8" fmla="*/ 8384 w 7429007"/>
              <a:gd name="connsiteY8" fmla="*/ 4745968 h 7441186"/>
              <a:gd name="connsiteX9" fmla="*/ 0 w 7429007"/>
              <a:gd name="connsiteY9" fmla="*/ 8251 h 7441186"/>
              <a:gd name="connsiteX0" fmla="*/ 0 w 7426766"/>
              <a:gd name="connsiteY0" fmla="*/ 8251 h 7441186"/>
              <a:gd name="connsiteX1" fmla="*/ 7426767 w 7426766"/>
              <a:gd name="connsiteY1" fmla="*/ 0 h 7441186"/>
              <a:gd name="connsiteX2" fmla="*/ 7426766 w 7426766"/>
              <a:gd name="connsiteY2" fmla="*/ 4737812 h 7441186"/>
              <a:gd name="connsiteX3" fmla="*/ 7210622 w 7426766"/>
              <a:gd name="connsiteY3" fmla="*/ 5434875 h 7441186"/>
              <a:gd name="connsiteX4" fmla="*/ 6793550 w 7426766"/>
              <a:gd name="connsiteY4" fmla="*/ 5941613 h 7441186"/>
              <a:gd name="connsiteX5" fmla="*/ 3725960 w 7426766"/>
              <a:gd name="connsiteY5" fmla="*/ 7441186 h 7441186"/>
              <a:gd name="connsiteX6" fmla="*/ 717058 w 7426766"/>
              <a:gd name="connsiteY6" fmla="*/ 5933363 h 7441186"/>
              <a:gd name="connsiteX7" fmla="*/ 216144 w 7426766"/>
              <a:gd name="connsiteY7" fmla="*/ 5434779 h 7441186"/>
              <a:gd name="connsiteX8" fmla="*/ 8384 w 7426766"/>
              <a:gd name="connsiteY8" fmla="*/ 4745968 h 7441186"/>
              <a:gd name="connsiteX9" fmla="*/ 0 w 7426766"/>
              <a:gd name="connsiteY9" fmla="*/ 8251 h 7441186"/>
              <a:gd name="connsiteX0" fmla="*/ 0 w 7426767"/>
              <a:gd name="connsiteY0" fmla="*/ 8251 h 7441186"/>
              <a:gd name="connsiteX1" fmla="*/ 7426767 w 7426767"/>
              <a:gd name="connsiteY1" fmla="*/ 0 h 7441186"/>
              <a:gd name="connsiteX2" fmla="*/ 7426766 w 7426767"/>
              <a:gd name="connsiteY2" fmla="*/ 4737812 h 7441186"/>
              <a:gd name="connsiteX3" fmla="*/ 7210622 w 7426767"/>
              <a:gd name="connsiteY3" fmla="*/ 5434875 h 7441186"/>
              <a:gd name="connsiteX4" fmla="*/ 6634246 w 7426767"/>
              <a:gd name="connsiteY4" fmla="*/ 5974617 h 7441186"/>
              <a:gd name="connsiteX5" fmla="*/ 3725960 w 7426767"/>
              <a:gd name="connsiteY5" fmla="*/ 7441186 h 7441186"/>
              <a:gd name="connsiteX6" fmla="*/ 717058 w 7426767"/>
              <a:gd name="connsiteY6" fmla="*/ 5933363 h 7441186"/>
              <a:gd name="connsiteX7" fmla="*/ 216144 w 7426767"/>
              <a:gd name="connsiteY7" fmla="*/ 5434779 h 7441186"/>
              <a:gd name="connsiteX8" fmla="*/ 8384 w 7426767"/>
              <a:gd name="connsiteY8" fmla="*/ 4745968 h 7441186"/>
              <a:gd name="connsiteX9" fmla="*/ 0 w 7426767"/>
              <a:gd name="connsiteY9" fmla="*/ 8251 h 744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6767" h="7441186">
                <a:moveTo>
                  <a:pt x="0" y="8251"/>
                </a:moveTo>
                <a:lnTo>
                  <a:pt x="7426767" y="0"/>
                </a:lnTo>
                <a:cubicBezTo>
                  <a:pt x="7426767" y="1579271"/>
                  <a:pt x="7426766" y="3158541"/>
                  <a:pt x="7426766" y="4737812"/>
                </a:cubicBezTo>
                <a:cubicBezTo>
                  <a:pt x="7426766" y="4982975"/>
                  <a:pt x="7342709" y="5228741"/>
                  <a:pt x="7210622" y="5434875"/>
                </a:cubicBezTo>
                <a:cubicBezTo>
                  <a:pt x="7078535" y="5641009"/>
                  <a:pt x="6862619" y="5856969"/>
                  <a:pt x="6634246" y="5974617"/>
                </a:cubicBezTo>
                <a:lnTo>
                  <a:pt x="3725960" y="7441186"/>
                </a:lnTo>
                <a:lnTo>
                  <a:pt x="717058" y="5933363"/>
                </a:lnTo>
                <a:cubicBezTo>
                  <a:pt x="488686" y="5815620"/>
                  <a:pt x="348429" y="5648632"/>
                  <a:pt x="216144" y="5434779"/>
                </a:cubicBezTo>
                <a:cubicBezTo>
                  <a:pt x="85659" y="5223868"/>
                  <a:pt x="8384" y="4991130"/>
                  <a:pt x="8384" y="4745968"/>
                </a:cubicBezTo>
                <a:cubicBezTo>
                  <a:pt x="5589" y="3166729"/>
                  <a:pt x="2795" y="1587490"/>
                  <a:pt x="0" y="8251"/>
                </a:cubicBez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21356419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osing Slide_opt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1"/>
            <a:ext cx="9144000" cy="6857615"/>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rgbClr val="017D69"/>
          </a:solidFill>
        </p:spPr>
        <p:txBody>
          <a:bodyPr wrap="square" lIns="0" tIns="0" rIns="0" bIns="0" rtlCol="0"/>
          <a:lstStyle/>
          <a:p>
            <a:endParaRPr/>
          </a:p>
        </p:txBody>
      </p:sp>
      <p:sp>
        <p:nvSpPr>
          <p:cNvPr id="11" name="Title Placeholder 1">
            <a:extLst>
              <a:ext uri="{FF2B5EF4-FFF2-40B4-BE49-F238E27FC236}">
                <a16:creationId xmlns:a16="http://schemas.microsoft.com/office/drawing/2014/main" id="{7C464088-0278-F626-5281-01C0727EF9BD}"/>
              </a:ext>
            </a:extLst>
          </p:cNvPr>
          <p:cNvSpPr>
            <a:spLocks noGrp="1"/>
          </p:cNvSpPr>
          <p:nvPr>
            <p:ph type="title" hasCustomPrompt="1"/>
          </p:nvPr>
        </p:nvSpPr>
        <p:spPr>
          <a:xfrm>
            <a:off x="390119" y="5568621"/>
            <a:ext cx="4043248" cy="654985"/>
          </a:xfrm>
          <a:prstGeom prst="rect">
            <a:avLst/>
          </a:prstGeom>
        </p:spPr>
        <p:txBody>
          <a:bodyPr vert="horz" lIns="91440" tIns="45720" rIns="91440" bIns="45720" rtlCol="0" anchor="t">
            <a:noAutofit/>
          </a:bodyPr>
          <a:lstStyle>
            <a:lvl1pPr>
              <a:defRPr sz="3002" b="0" i="0">
                <a:solidFill>
                  <a:schemeClr val="bg1"/>
                </a:solidFill>
                <a:latin typeface="Outfit" pitchFamily="2" charset="0"/>
              </a:defRPr>
            </a:lvl1pPr>
          </a:lstStyle>
          <a:p>
            <a:r>
              <a:rPr lang="en-GB"/>
              <a:t>Thank you.</a:t>
            </a:r>
            <a:endParaRPr lang="en-US"/>
          </a:p>
        </p:txBody>
      </p:sp>
      <p:pic>
        <p:nvPicPr>
          <p:cNvPr id="13" name="Picture 12" descr="Logo&#10;&#10;Description automatically generated">
            <a:extLst>
              <a:ext uri="{FF2B5EF4-FFF2-40B4-BE49-F238E27FC236}">
                <a16:creationId xmlns:a16="http://schemas.microsoft.com/office/drawing/2014/main" id="{213A8897-6532-2E8B-47F6-784F3B6DB2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0" y="136617"/>
            <a:ext cx="2856186" cy="2506401"/>
          </a:xfrm>
          <a:prstGeom prst="rect">
            <a:avLst/>
          </a:prstGeom>
        </p:spPr>
      </p:pic>
    </p:spTree>
    <p:extLst>
      <p:ext uri="{BB962C8B-B14F-4D97-AF65-F5344CB8AC3E}">
        <p14:creationId xmlns:p14="http://schemas.microsoft.com/office/powerpoint/2010/main" val="3220433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_green_opt4">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F9BBA517-0FB9-B601-F0F3-A74438C26DCB}"/>
              </a:ext>
            </a:extLst>
          </p:cNvPr>
          <p:cNvSpPr/>
          <p:nvPr userDrawn="1"/>
        </p:nvSpPr>
        <p:spPr>
          <a:xfrm>
            <a:off x="2" y="0"/>
            <a:ext cx="9143999"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13" name="Picture 12" descr="Shape&#10;&#10;Description automatically generated">
            <a:extLst>
              <a:ext uri="{FF2B5EF4-FFF2-40B4-BE49-F238E27FC236}">
                <a16:creationId xmlns:a16="http://schemas.microsoft.com/office/drawing/2014/main" id="{A68F04D1-80A8-EECF-C4FE-68D1FC8299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85146" y="-5523"/>
            <a:ext cx="4257706" cy="5154677"/>
          </a:xfrm>
          <a:prstGeom prst="rect">
            <a:avLst/>
          </a:prstGeom>
        </p:spPr>
      </p:pic>
      <p:pic>
        <p:nvPicPr>
          <p:cNvPr id="10" name="Picture 9" descr="A picture containing sky, building, outdoor, structure&#10;&#10;Description automatically generated">
            <a:extLst>
              <a:ext uri="{FF2B5EF4-FFF2-40B4-BE49-F238E27FC236}">
                <a16:creationId xmlns:a16="http://schemas.microsoft.com/office/drawing/2014/main" id="{FFCAB590-1AFD-E448-6B7F-2C28600A52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12789" y="-5523"/>
            <a:ext cx="2878104" cy="2942574"/>
          </a:xfrm>
          <a:prstGeom prst="rect">
            <a:avLst/>
          </a:prstGeom>
        </p:spPr>
      </p:pic>
      <p:sp>
        <p:nvSpPr>
          <p:cNvPr id="11" name="Picture Placeholder 8">
            <a:extLst>
              <a:ext uri="{FF2B5EF4-FFF2-40B4-BE49-F238E27FC236}">
                <a16:creationId xmlns:a16="http://schemas.microsoft.com/office/drawing/2014/main" id="{F2D1DFE8-A4CC-73B5-A968-D95D4713BCE8}"/>
              </a:ext>
            </a:extLst>
          </p:cNvPr>
          <p:cNvSpPr>
            <a:spLocks noGrp="1"/>
          </p:cNvSpPr>
          <p:nvPr>
            <p:ph type="pic" sz="quarter" idx="10"/>
          </p:nvPr>
        </p:nvSpPr>
        <p:spPr>
          <a:xfrm>
            <a:off x="5812789" y="6920"/>
            <a:ext cx="2878104" cy="293013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750597 w 7703452"/>
              <a:gd name="connsiteY6" fmla="*/ 594986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167688 w 7703452"/>
              <a:gd name="connsiteY8" fmla="*/ 4754218 h 7449436"/>
              <a:gd name="connsiteX9" fmla="*/ 0 w 7703452"/>
              <a:gd name="connsiteY9" fmla="*/ 16501 h 7449436"/>
              <a:gd name="connsiteX0" fmla="*/ 0 w 7544148"/>
              <a:gd name="connsiteY0" fmla="*/ 16501 h 7449436"/>
              <a:gd name="connsiteX1" fmla="*/ 7544148 w 7544148"/>
              <a:gd name="connsiteY1" fmla="*/ 0 h 7449436"/>
              <a:gd name="connsiteX2" fmla="*/ 7544148 w 7544148"/>
              <a:gd name="connsiteY2" fmla="*/ 4746062 h 7449436"/>
              <a:gd name="connsiteX3" fmla="*/ 7344772 w 7544148"/>
              <a:gd name="connsiteY3" fmla="*/ 5443124 h 7449436"/>
              <a:gd name="connsiteX4" fmla="*/ 6793550 w 7544148"/>
              <a:gd name="connsiteY4" fmla="*/ 5949863 h 7449436"/>
              <a:gd name="connsiteX5" fmla="*/ 3725960 w 7544148"/>
              <a:gd name="connsiteY5" fmla="*/ 7449436 h 7449436"/>
              <a:gd name="connsiteX6" fmla="*/ 717058 w 7544148"/>
              <a:gd name="connsiteY6" fmla="*/ 5941613 h 7449436"/>
              <a:gd name="connsiteX7" fmla="*/ 216144 w 7544148"/>
              <a:gd name="connsiteY7" fmla="*/ 5443029 h 7449436"/>
              <a:gd name="connsiteX8" fmla="*/ 8384 w 7544148"/>
              <a:gd name="connsiteY8" fmla="*/ 4754218 h 7449436"/>
              <a:gd name="connsiteX9" fmla="*/ 0 w 7544148"/>
              <a:gd name="connsiteY9" fmla="*/ 16501 h 7449436"/>
              <a:gd name="connsiteX0" fmla="*/ 0 w 7544148"/>
              <a:gd name="connsiteY0" fmla="*/ 8251 h 7441186"/>
              <a:gd name="connsiteX1" fmla="*/ 7426767 w 7544148"/>
              <a:gd name="connsiteY1" fmla="*/ 0 h 7441186"/>
              <a:gd name="connsiteX2" fmla="*/ 7544148 w 7544148"/>
              <a:gd name="connsiteY2" fmla="*/ 4737812 h 7441186"/>
              <a:gd name="connsiteX3" fmla="*/ 7344772 w 7544148"/>
              <a:gd name="connsiteY3" fmla="*/ 5434874 h 7441186"/>
              <a:gd name="connsiteX4" fmla="*/ 6793550 w 7544148"/>
              <a:gd name="connsiteY4" fmla="*/ 5941613 h 7441186"/>
              <a:gd name="connsiteX5" fmla="*/ 3725960 w 7544148"/>
              <a:gd name="connsiteY5" fmla="*/ 7441186 h 7441186"/>
              <a:gd name="connsiteX6" fmla="*/ 717058 w 7544148"/>
              <a:gd name="connsiteY6" fmla="*/ 5933363 h 7441186"/>
              <a:gd name="connsiteX7" fmla="*/ 216144 w 7544148"/>
              <a:gd name="connsiteY7" fmla="*/ 5434779 h 7441186"/>
              <a:gd name="connsiteX8" fmla="*/ 8384 w 7544148"/>
              <a:gd name="connsiteY8" fmla="*/ 4745968 h 7441186"/>
              <a:gd name="connsiteX9" fmla="*/ 0 w 7544148"/>
              <a:gd name="connsiteY9" fmla="*/ 8251 h 7441186"/>
              <a:gd name="connsiteX0" fmla="*/ 0 w 7429007"/>
              <a:gd name="connsiteY0" fmla="*/ 8251 h 7441186"/>
              <a:gd name="connsiteX1" fmla="*/ 7426767 w 7429007"/>
              <a:gd name="connsiteY1" fmla="*/ 0 h 7441186"/>
              <a:gd name="connsiteX2" fmla="*/ 7426766 w 7429007"/>
              <a:gd name="connsiteY2" fmla="*/ 4737812 h 7441186"/>
              <a:gd name="connsiteX3" fmla="*/ 7344772 w 7429007"/>
              <a:gd name="connsiteY3" fmla="*/ 5434874 h 7441186"/>
              <a:gd name="connsiteX4" fmla="*/ 6793550 w 7429007"/>
              <a:gd name="connsiteY4" fmla="*/ 5941613 h 7441186"/>
              <a:gd name="connsiteX5" fmla="*/ 3725960 w 7429007"/>
              <a:gd name="connsiteY5" fmla="*/ 7441186 h 7441186"/>
              <a:gd name="connsiteX6" fmla="*/ 717058 w 7429007"/>
              <a:gd name="connsiteY6" fmla="*/ 5933363 h 7441186"/>
              <a:gd name="connsiteX7" fmla="*/ 216144 w 7429007"/>
              <a:gd name="connsiteY7" fmla="*/ 5434779 h 7441186"/>
              <a:gd name="connsiteX8" fmla="*/ 8384 w 7429007"/>
              <a:gd name="connsiteY8" fmla="*/ 4745968 h 7441186"/>
              <a:gd name="connsiteX9" fmla="*/ 0 w 7429007"/>
              <a:gd name="connsiteY9" fmla="*/ 8251 h 7441186"/>
              <a:gd name="connsiteX0" fmla="*/ 0 w 7426766"/>
              <a:gd name="connsiteY0" fmla="*/ 8251 h 7441186"/>
              <a:gd name="connsiteX1" fmla="*/ 7426767 w 7426766"/>
              <a:gd name="connsiteY1" fmla="*/ 0 h 7441186"/>
              <a:gd name="connsiteX2" fmla="*/ 7426766 w 7426766"/>
              <a:gd name="connsiteY2" fmla="*/ 4737812 h 7441186"/>
              <a:gd name="connsiteX3" fmla="*/ 7210622 w 7426766"/>
              <a:gd name="connsiteY3" fmla="*/ 5434875 h 7441186"/>
              <a:gd name="connsiteX4" fmla="*/ 6793550 w 7426766"/>
              <a:gd name="connsiteY4" fmla="*/ 5941613 h 7441186"/>
              <a:gd name="connsiteX5" fmla="*/ 3725960 w 7426766"/>
              <a:gd name="connsiteY5" fmla="*/ 7441186 h 7441186"/>
              <a:gd name="connsiteX6" fmla="*/ 717058 w 7426766"/>
              <a:gd name="connsiteY6" fmla="*/ 5933363 h 7441186"/>
              <a:gd name="connsiteX7" fmla="*/ 216144 w 7426766"/>
              <a:gd name="connsiteY7" fmla="*/ 5434779 h 7441186"/>
              <a:gd name="connsiteX8" fmla="*/ 8384 w 7426766"/>
              <a:gd name="connsiteY8" fmla="*/ 4745968 h 7441186"/>
              <a:gd name="connsiteX9" fmla="*/ 0 w 7426766"/>
              <a:gd name="connsiteY9" fmla="*/ 8251 h 7441186"/>
              <a:gd name="connsiteX0" fmla="*/ 0 w 7426767"/>
              <a:gd name="connsiteY0" fmla="*/ 8251 h 7441186"/>
              <a:gd name="connsiteX1" fmla="*/ 7426767 w 7426767"/>
              <a:gd name="connsiteY1" fmla="*/ 0 h 7441186"/>
              <a:gd name="connsiteX2" fmla="*/ 7426766 w 7426767"/>
              <a:gd name="connsiteY2" fmla="*/ 4737812 h 7441186"/>
              <a:gd name="connsiteX3" fmla="*/ 7210622 w 7426767"/>
              <a:gd name="connsiteY3" fmla="*/ 5434875 h 7441186"/>
              <a:gd name="connsiteX4" fmla="*/ 6634246 w 7426767"/>
              <a:gd name="connsiteY4" fmla="*/ 5974617 h 7441186"/>
              <a:gd name="connsiteX5" fmla="*/ 3725960 w 7426767"/>
              <a:gd name="connsiteY5" fmla="*/ 7441186 h 7441186"/>
              <a:gd name="connsiteX6" fmla="*/ 717058 w 7426767"/>
              <a:gd name="connsiteY6" fmla="*/ 5933363 h 7441186"/>
              <a:gd name="connsiteX7" fmla="*/ 216144 w 7426767"/>
              <a:gd name="connsiteY7" fmla="*/ 5434779 h 7441186"/>
              <a:gd name="connsiteX8" fmla="*/ 8384 w 7426767"/>
              <a:gd name="connsiteY8" fmla="*/ 4745968 h 7441186"/>
              <a:gd name="connsiteX9" fmla="*/ 0 w 7426767"/>
              <a:gd name="connsiteY9" fmla="*/ 8251 h 744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6767" h="7441186">
                <a:moveTo>
                  <a:pt x="0" y="8251"/>
                </a:moveTo>
                <a:lnTo>
                  <a:pt x="7426767" y="0"/>
                </a:lnTo>
                <a:cubicBezTo>
                  <a:pt x="7426767" y="1579271"/>
                  <a:pt x="7426766" y="3158541"/>
                  <a:pt x="7426766" y="4737812"/>
                </a:cubicBezTo>
                <a:cubicBezTo>
                  <a:pt x="7426766" y="4982975"/>
                  <a:pt x="7342709" y="5228741"/>
                  <a:pt x="7210622" y="5434875"/>
                </a:cubicBezTo>
                <a:cubicBezTo>
                  <a:pt x="7078535" y="5641009"/>
                  <a:pt x="6862619" y="5856969"/>
                  <a:pt x="6634246" y="5974617"/>
                </a:cubicBezTo>
                <a:lnTo>
                  <a:pt x="3725960" y="7441186"/>
                </a:lnTo>
                <a:lnTo>
                  <a:pt x="717058" y="5933363"/>
                </a:lnTo>
                <a:cubicBezTo>
                  <a:pt x="488686" y="5815620"/>
                  <a:pt x="348429" y="5648632"/>
                  <a:pt x="216144" y="5434779"/>
                </a:cubicBezTo>
                <a:cubicBezTo>
                  <a:pt x="85659" y="5223868"/>
                  <a:pt x="8384" y="4991130"/>
                  <a:pt x="8384" y="4745968"/>
                </a:cubicBezTo>
                <a:cubicBezTo>
                  <a:pt x="5589" y="3166729"/>
                  <a:pt x="2795" y="1587490"/>
                  <a:pt x="0" y="8251"/>
                </a:cubicBez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tx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
        <p:nvSpPr>
          <p:cNvPr id="6" name="Subtitle 2">
            <a:extLst>
              <a:ext uri="{FF2B5EF4-FFF2-40B4-BE49-F238E27FC236}">
                <a16:creationId xmlns:a16="http://schemas.microsoft.com/office/drawing/2014/main" id="{DDC1EBCA-571F-432C-54DC-A169C3608F90}"/>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7" name="Title Placeholder 1">
            <a:extLst>
              <a:ext uri="{FF2B5EF4-FFF2-40B4-BE49-F238E27FC236}">
                <a16:creationId xmlns:a16="http://schemas.microsoft.com/office/drawing/2014/main" id="{7EC8DA54-688C-5EFC-0681-FB90111AA67F}"/>
              </a:ext>
            </a:extLst>
          </p:cNvPr>
          <p:cNvSpPr>
            <a:spLocks noGrp="1"/>
          </p:cNvSpPr>
          <p:nvPr>
            <p:ph type="title" hasCustomPrompt="1"/>
          </p:nvPr>
        </p:nvSpPr>
        <p:spPr>
          <a:xfrm>
            <a:off x="389158" y="2036695"/>
            <a:ext cx="4490955" cy="2286128"/>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8" name="Picture 7" descr="Logo&#10;&#10;Description automatically generated">
            <a:extLst>
              <a:ext uri="{FF2B5EF4-FFF2-40B4-BE49-F238E27FC236}">
                <a16:creationId xmlns:a16="http://schemas.microsoft.com/office/drawing/2014/main" id="{4DEEDB42-38C5-212F-2E67-B76A86B26CF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2948852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_white_opt5_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9B06EA9-5726-1883-D30F-BFF95D19A571}"/>
              </a:ext>
            </a:extLst>
          </p:cNvPr>
          <p:cNvSpPr/>
          <p:nvPr userDrawn="1"/>
        </p:nvSpPr>
        <p:spPr>
          <a:xfrm>
            <a:off x="5399047"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3" name="Title Placeholder 1">
            <a:extLst>
              <a:ext uri="{FF2B5EF4-FFF2-40B4-BE49-F238E27FC236}">
                <a16:creationId xmlns:a16="http://schemas.microsoft.com/office/drawing/2014/main" id="{4E998EA2-4145-3937-3457-AE70AAE0E5A7}"/>
              </a:ext>
            </a:extLst>
          </p:cNvPr>
          <p:cNvSpPr>
            <a:spLocks noGrp="1"/>
          </p:cNvSpPr>
          <p:nvPr>
            <p:ph type="title" hasCustomPrompt="1"/>
          </p:nvPr>
        </p:nvSpPr>
        <p:spPr>
          <a:xfrm>
            <a:off x="389158" y="2036695"/>
            <a:ext cx="3953581" cy="2286128"/>
          </a:xfrm>
          <a:prstGeom prst="rect">
            <a:avLst/>
          </a:prstGeom>
        </p:spPr>
        <p:txBody>
          <a:bodyPr vert="horz" lIns="91440" tIns="45720" rIns="91440" bIns="45720" rtlCol="0" anchor="t">
            <a:noAutofit/>
          </a:bodyPr>
          <a:lstStyle>
            <a:lvl1pPr>
              <a:defRPr sz="4367"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4" name="Subtitle 2">
            <a:extLst>
              <a:ext uri="{FF2B5EF4-FFF2-40B4-BE49-F238E27FC236}">
                <a16:creationId xmlns:a16="http://schemas.microsoft.com/office/drawing/2014/main" id="{83D9B738-0A38-3F95-E441-05394665AD5D}"/>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5" name="Picture 4" descr="Logo&#10;&#10;Description automatically generated with medium confidence">
            <a:extLst>
              <a:ext uri="{FF2B5EF4-FFF2-40B4-BE49-F238E27FC236}">
                <a16:creationId xmlns:a16="http://schemas.microsoft.com/office/drawing/2014/main" id="{FE94CD4C-F1C9-4644-3D9F-04E1A64B8A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pic>
        <p:nvPicPr>
          <p:cNvPr id="6" name="Picture 5" descr="People walking in front of a building&#10;&#10;Description automatically generated with low confidence">
            <a:extLst>
              <a:ext uri="{FF2B5EF4-FFF2-40B4-BE49-F238E27FC236}">
                <a16:creationId xmlns:a16="http://schemas.microsoft.com/office/drawing/2014/main" id="{2453E745-999C-68B9-6FF9-D2D0E2B40A3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9552" y="-1"/>
            <a:ext cx="3584448" cy="6852573"/>
          </a:xfrm>
          <a:prstGeom prst="rect">
            <a:avLst/>
          </a:prstGeom>
        </p:spPr>
      </p:pic>
      <p:sp>
        <p:nvSpPr>
          <p:cNvPr id="7" name="Picture Placeholder 12">
            <a:extLst>
              <a:ext uri="{FF2B5EF4-FFF2-40B4-BE49-F238E27FC236}">
                <a16:creationId xmlns:a16="http://schemas.microsoft.com/office/drawing/2014/main" id="{3B4B6C34-58D9-2615-96CD-8FF10CBCD78C}"/>
              </a:ext>
            </a:extLst>
          </p:cNvPr>
          <p:cNvSpPr>
            <a:spLocks noGrp="1"/>
          </p:cNvSpPr>
          <p:nvPr>
            <p:ph type="pic" sz="quarter" idx="10" hasCustomPrompt="1"/>
          </p:nvPr>
        </p:nvSpPr>
        <p:spPr>
          <a:xfrm>
            <a:off x="5554547" y="-1"/>
            <a:ext cx="3589454" cy="6852573"/>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 </a:t>
            </a:r>
            <a:endParaRPr lang="en-US"/>
          </a:p>
        </p:txBody>
      </p:sp>
    </p:spTree>
    <p:extLst>
      <p:ext uri="{BB962C8B-B14F-4D97-AF65-F5344CB8AC3E}">
        <p14:creationId xmlns:p14="http://schemas.microsoft.com/office/powerpoint/2010/main" val="662539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theme" Target="../theme/theme2.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4D371A-D2D5-4200-2DCE-D7D59B366953}"/>
              </a:ext>
            </a:extLst>
          </p:cNvPr>
          <p:cNvSpPr>
            <a:spLocks noGrp="1"/>
          </p:cNvSpPr>
          <p:nvPr>
            <p:ph type="title"/>
          </p:nvPr>
        </p:nvSpPr>
        <p:spPr>
          <a:xfrm>
            <a:off x="628904" y="364849"/>
            <a:ext cx="7886195" cy="1325584"/>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4288139380"/>
      </p:ext>
    </p:extLst>
  </p:cSld>
  <p:clrMap bg1="lt1" tx1="dk1" bg2="lt2" tx2="dk2" accent1="accent1" accent2="accent2" accent3="accent3" accent4="accent4" accent5="accent5" accent6="accent6" hlink="hlink" folHlink="folHlink"/>
  <p:sldLayoutIdLst>
    <p:sldLayoutId id="2147483722" r:id="rId1"/>
    <p:sldLayoutId id="2147483721" r:id="rId2"/>
    <p:sldLayoutId id="2147483661" r:id="rId3"/>
    <p:sldLayoutId id="2147483698" r:id="rId4"/>
    <p:sldLayoutId id="2147483716" r:id="rId5"/>
    <p:sldLayoutId id="2147483867" r:id="rId6"/>
    <p:sldLayoutId id="2147483785" r:id="rId7"/>
    <p:sldLayoutId id="2147483793" r:id="rId8"/>
    <p:sldLayoutId id="2147483730" r:id="rId9"/>
    <p:sldLayoutId id="2147483699" r:id="rId10"/>
    <p:sldLayoutId id="2147483804" r:id="rId11"/>
    <p:sldLayoutId id="2147483830" r:id="rId12"/>
    <p:sldLayoutId id="2147483823" r:id="rId13"/>
    <p:sldLayoutId id="2147483853" r:id="rId14"/>
    <p:sldLayoutId id="2147483690" r:id="rId15"/>
    <p:sldLayoutId id="2147483673" r:id="rId16"/>
    <p:sldLayoutId id="2147483840" r:id="rId17"/>
    <p:sldLayoutId id="2147483720" r:id="rId18"/>
    <p:sldLayoutId id="2147483667" r:id="rId19"/>
    <p:sldLayoutId id="2147483664" r:id="rId20"/>
    <p:sldLayoutId id="2147483862" r:id="rId21"/>
    <p:sldLayoutId id="2147483864" r:id="rId22"/>
    <p:sldLayoutId id="2147483674" r:id="rId23"/>
    <p:sldLayoutId id="2147483676" r:id="rId24"/>
    <p:sldLayoutId id="2147483675" r:id="rId25"/>
    <p:sldLayoutId id="2147483662" r:id="rId26"/>
    <p:sldLayoutId id="2147483678" r:id="rId27"/>
    <p:sldLayoutId id="2147483687" r:id="rId28"/>
    <p:sldLayoutId id="2147483689" r:id="rId29"/>
    <p:sldLayoutId id="2147483700" r:id="rId30"/>
    <p:sldLayoutId id="2147483701" r:id="rId31"/>
    <p:sldLayoutId id="2147483702" r:id="rId32"/>
    <p:sldLayoutId id="2147483680" r:id="rId33"/>
    <p:sldLayoutId id="2147483719" r:id="rId34"/>
    <p:sldLayoutId id="2147483682" r:id="rId35"/>
  </p:sldLayoutIdLst>
  <p:txStyles>
    <p:titleStyle>
      <a:lvl1pPr algn="l" defTabSz="554478" rtl="0" eaLnBrk="1" latinLnBrk="0" hangingPunct="1">
        <a:lnSpc>
          <a:spcPct val="90000"/>
        </a:lnSpc>
        <a:spcBef>
          <a:spcPct val="0"/>
        </a:spcBef>
        <a:buNone/>
        <a:defRPr sz="2668" b="0" i="0" kern="1200">
          <a:solidFill>
            <a:srgbClr val="003C3B"/>
          </a:solidFill>
          <a:latin typeface="Outfit" pitchFamily="2" charset="0"/>
          <a:ea typeface="+mj-ea"/>
          <a:cs typeface="+mj-cs"/>
        </a:defRPr>
      </a:lvl1pPr>
    </p:titleStyle>
    <p:bodyStyle>
      <a:lvl1pPr marL="138619" indent="-138619" algn="l" defTabSz="554478" rtl="0" eaLnBrk="1" latinLnBrk="0" hangingPunct="1">
        <a:lnSpc>
          <a:spcPct val="90000"/>
        </a:lnSpc>
        <a:spcBef>
          <a:spcPts val="607"/>
        </a:spcBef>
        <a:buFont typeface="Arial" panose="020B0604020202020204" pitchFamily="34" charset="0"/>
        <a:buChar char="•"/>
        <a:defRPr sz="1697" kern="1200">
          <a:solidFill>
            <a:schemeClr val="tx1"/>
          </a:solidFill>
          <a:latin typeface="+mn-lt"/>
          <a:ea typeface="+mn-ea"/>
          <a:cs typeface="+mn-cs"/>
        </a:defRPr>
      </a:lvl1pPr>
      <a:lvl2pPr marL="415859" indent="-138619" algn="l" defTabSz="554478" rtl="0" eaLnBrk="1" latinLnBrk="0" hangingPunct="1">
        <a:lnSpc>
          <a:spcPct val="90000"/>
        </a:lnSpc>
        <a:spcBef>
          <a:spcPts val="303"/>
        </a:spcBef>
        <a:buFont typeface="Arial" panose="020B0604020202020204" pitchFamily="34" charset="0"/>
        <a:buChar char="•"/>
        <a:defRPr sz="1456" kern="1200">
          <a:solidFill>
            <a:schemeClr val="tx1"/>
          </a:solidFill>
          <a:latin typeface="+mn-lt"/>
          <a:ea typeface="+mn-ea"/>
          <a:cs typeface="+mn-cs"/>
        </a:defRPr>
      </a:lvl2pPr>
      <a:lvl3pPr marL="693097" indent="-138619" algn="l" defTabSz="554478" rtl="0" eaLnBrk="1" latinLnBrk="0" hangingPunct="1">
        <a:lnSpc>
          <a:spcPct val="90000"/>
        </a:lnSpc>
        <a:spcBef>
          <a:spcPts val="303"/>
        </a:spcBef>
        <a:buFont typeface="Arial" panose="020B0604020202020204" pitchFamily="34" charset="0"/>
        <a:buChar char="•"/>
        <a:defRPr sz="1213" kern="1200">
          <a:solidFill>
            <a:schemeClr val="tx1"/>
          </a:solidFill>
          <a:latin typeface="+mn-lt"/>
          <a:ea typeface="+mn-ea"/>
          <a:cs typeface="+mn-cs"/>
        </a:defRPr>
      </a:lvl3pPr>
      <a:lvl4pPr marL="970337"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4pPr>
      <a:lvl5pPr marL="1247577"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5pPr>
      <a:lvl6pPr marL="1524815"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055"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293"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33"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78" rtl="0" eaLnBrk="1" latinLnBrk="0" hangingPunct="1">
        <a:defRPr sz="1092" kern="1200">
          <a:solidFill>
            <a:schemeClr val="tx1"/>
          </a:solidFill>
          <a:latin typeface="+mn-lt"/>
          <a:ea typeface="+mn-ea"/>
          <a:cs typeface="+mn-cs"/>
        </a:defRPr>
      </a:lvl1pPr>
      <a:lvl2pPr marL="277240" algn="l" defTabSz="554478" rtl="0" eaLnBrk="1" latinLnBrk="0" hangingPunct="1">
        <a:defRPr sz="1092" kern="1200">
          <a:solidFill>
            <a:schemeClr val="tx1"/>
          </a:solidFill>
          <a:latin typeface="+mn-lt"/>
          <a:ea typeface="+mn-ea"/>
          <a:cs typeface="+mn-cs"/>
        </a:defRPr>
      </a:lvl2pPr>
      <a:lvl3pPr marL="554478" algn="l" defTabSz="554478" rtl="0" eaLnBrk="1" latinLnBrk="0" hangingPunct="1">
        <a:defRPr sz="1092" kern="1200">
          <a:solidFill>
            <a:schemeClr val="tx1"/>
          </a:solidFill>
          <a:latin typeface="+mn-lt"/>
          <a:ea typeface="+mn-ea"/>
          <a:cs typeface="+mn-cs"/>
        </a:defRPr>
      </a:lvl3pPr>
      <a:lvl4pPr marL="831718" algn="l" defTabSz="554478" rtl="0" eaLnBrk="1" latinLnBrk="0" hangingPunct="1">
        <a:defRPr sz="1092" kern="1200">
          <a:solidFill>
            <a:schemeClr val="tx1"/>
          </a:solidFill>
          <a:latin typeface="+mn-lt"/>
          <a:ea typeface="+mn-ea"/>
          <a:cs typeface="+mn-cs"/>
        </a:defRPr>
      </a:lvl4pPr>
      <a:lvl5pPr marL="1108956" algn="l" defTabSz="554478" rtl="0" eaLnBrk="1" latinLnBrk="0" hangingPunct="1">
        <a:defRPr sz="1092" kern="1200">
          <a:solidFill>
            <a:schemeClr val="tx1"/>
          </a:solidFill>
          <a:latin typeface="+mn-lt"/>
          <a:ea typeface="+mn-ea"/>
          <a:cs typeface="+mn-cs"/>
        </a:defRPr>
      </a:lvl5pPr>
      <a:lvl6pPr marL="1386196" algn="l" defTabSz="554478" rtl="0" eaLnBrk="1" latinLnBrk="0" hangingPunct="1">
        <a:defRPr sz="1092" kern="1200">
          <a:solidFill>
            <a:schemeClr val="tx1"/>
          </a:solidFill>
          <a:latin typeface="+mn-lt"/>
          <a:ea typeface="+mn-ea"/>
          <a:cs typeface="+mn-cs"/>
        </a:defRPr>
      </a:lvl6pPr>
      <a:lvl7pPr marL="1663434" algn="l" defTabSz="554478" rtl="0" eaLnBrk="1" latinLnBrk="0" hangingPunct="1">
        <a:defRPr sz="1092" kern="1200">
          <a:solidFill>
            <a:schemeClr val="tx1"/>
          </a:solidFill>
          <a:latin typeface="+mn-lt"/>
          <a:ea typeface="+mn-ea"/>
          <a:cs typeface="+mn-cs"/>
        </a:defRPr>
      </a:lvl7pPr>
      <a:lvl8pPr marL="1940674" algn="l" defTabSz="554478" rtl="0" eaLnBrk="1" latinLnBrk="0" hangingPunct="1">
        <a:defRPr sz="1092" kern="1200">
          <a:solidFill>
            <a:schemeClr val="tx1"/>
          </a:solidFill>
          <a:latin typeface="+mn-lt"/>
          <a:ea typeface="+mn-ea"/>
          <a:cs typeface="+mn-cs"/>
        </a:defRPr>
      </a:lvl8pPr>
      <a:lvl9pPr marL="2217913" algn="l" defTabSz="554478" rtl="0" eaLnBrk="1" latinLnBrk="0" hangingPunct="1">
        <a:defRPr sz="109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4D371A-D2D5-4200-2DCE-D7D59B366953}"/>
              </a:ext>
            </a:extLst>
          </p:cNvPr>
          <p:cNvSpPr>
            <a:spLocks noGrp="1"/>
          </p:cNvSpPr>
          <p:nvPr>
            <p:ph type="title"/>
          </p:nvPr>
        </p:nvSpPr>
        <p:spPr>
          <a:xfrm>
            <a:off x="628904" y="364849"/>
            <a:ext cx="7886195" cy="1325584"/>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4288139380"/>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 id="2147483891" r:id="rId23"/>
    <p:sldLayoutId id="2147483892" r:id="rId24"/>
    <p:sldLayoutId id="2147483893" r:id="rId25"/>
    <p:sldLayoutId id="2147483894" r:id="rId26"/>
    <p:sldLayoutId id="2147483895" r:id="rId27"/>
    <p:sldLayoutId id="2147483896" r:id="rId28"/>
    <p:sldLayoutId id="2147483897" r:id="rId29"/>
    <p:sldLayoutId id="2147483898" r:id="rId30"/>
    <p:sldLayoutId id="2147483899" r:id="rId31"/>
    <p:sldLayoutId id="2147483900" r:id="rId32"/>
    <p:sldLayoutId id="2147483901" r:id="rId33"/>
    <p:sldLayoutId id="2147483902" r:id="rId34"/>
    <p:sldLayoutId id="2147483903" r:id="rId35"/>
  </p:sldLayoutIdLst>
  <p:txStyles>
    <p:titleStyle>
      <a:lvl1pPr algn="l" defTabSz="415869" rtl="0" eaLnBrk="1" latinLnBrk="0" hangingPunct="1">
        <a:lnSpc>
          <a:spcPct val="90000"/>
        </a:lnSpc>
        <a:spcBef>
          <a:spcPct val="0"/>
        </a:spcBef>
        <a:buNone/>
        <a:defRPr sz="2001" b="0" i="0" kern="1200">
          <a:solidFill>
            <a:srgbClr val="003C3B"/>
          </a:solidFill>
          <a:latin typeface="Outfit" pitchFamily="2" charset="0"/>
          <a:ea typeface="+mj-ea"/>
          <a:cs typeface="+mj-cs"/>
        </a:defRPr>
      </a:lvl1pPr>
    </p:titleStyle>
    <p:bodyStyle>
      <a:lvl1pPr marL="103967" indent="-103967" algn="l" defTabSz="415869" rtl="0" eaLnBrk="1" latinLnBrk="0" hangingPunct="1">
        <a:lnSpc>
          <a:spcPct val="90000"/>
        </a:lnSpc>
        <a:spcBef>
          <a:spcPts val="455"/>
        </a:spcBef>
        <a:buFont typeface="Arial" panose="020B0604020202020204" pitchFamily="34" charset="0"/>
        <a:buChar char="•"/>
        <a:defRPr sz="1273" kern="1200">
          <a:solidFill>
            <a:schemeClr val="tx1"/>
          </a:solidFill>
          <a:latin typeface="+mn-lt"/>
          <a:ea typeface="+mn-ea"/>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092" kern="1200">
          <a:solidFill>
            <a:schemeClr val="tx1"/>
          </a:solidFill>
          <a:latin typeface="+mn-lt"/>
          <a:ea typeface="+mn-ea"/>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910" kern="1200">
          <a:solidFill>
            <a:schemeClr val="tx1"/>
          </a:solidFill>
          <a:latin typeface="+mn-lt"/>
          <a:ea typeface="+mn-ea"/>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p:bodyStyle>
    <p:otherStyle>
      <a:defPPr>
        <a:defRPr lang="en-US"/>
      </a:defPPr>
      <a:lvl1pPr marL="0" algn="l" defTabSz="415869" rtl="0" eaLnBrk="1" latinLnBrk="0" hangingPunct="1">
        <a:defRPr sz="819" kern="1200">
          <a:solidFill>
            <a:schemeClr val="tx1"/>
          </a:solidFill>
          <a:latin typeface="+mn-lt"/>
          <a:ea typeface="+mn-ea"/>
          <a:cs typeface="+mn-cs"/>
        </a:defRPr>
      </a:lvl1pPr>
      <a:lvl2pPr marL="207935" algn="l" defTabSz="415869" rtl="0" eaLnBrk="1" latinLnBrk="0" hangingPunct="1">
        <a:defRPr sz="819" kern="1200">
          <a:solidFill>
            <a:schemeClr val="tx1"/>
          </a:solidFill>
          <a:latin typeface="+mn-lt"/>
          <a:ea typeface="+mn-ea"/>
          <a:cs typeface="+mn-cs"/>
        </a:defRPr>
      </a:lvl2pPr>
      <a:lvl3pPr marL="415869" algn="l" defTabSz="415869" rtl="0" eaLnBrk="1" latinLnBrk="0" hangingPunct="1">
        <a:defRPr sz="819" kern="1200">
          <a:solidFill>
            <a:schemeClr val="tx1"/>
          </a:solidFill>
          <a:latin typeface="+mn-lt"/>
          <a:ea typeface="+mn-ea"/>
          <a:cs typeface="+mn-cs"/>
        </a:defRPr>
      </a:lvl3pPr>
      <a:lvl4pPr marL="623804" algn="l" defTabSz="415869" rtl="0" eaLnBrk="1" latinLnBrk="0" hangingPunct="1">
        <a:defRPr sz="819" kern="1200">
          <a:solidFill>
            <a:schemeClr val="tx1"/>
          </a:solidFill>
          <a:latin typeface="+mn-lt"/>
          <a:ea typeface="+mn-ea"/>
          <a:cs typeface="+mn-cs"/>
        </a:defRPr>
      </a:lvl4pPr>
      <a:lvl5pPr marL="831738" algn="l" defTabSz="415869" rtl="0" eaLnBrk="1" latinLnBrk="0" hangingPunct="1">
        <a:defRPr sz="819" kern="1200">
          <a:solidFill>
            <a:schemeClr val="tx1"/>
          </a:solidFill>
          <a:latin typeface="+mn-lt"/>
          <a:ea typeface="+mn-ea"/>
          <a:cs typeface="+mn-cs"/>
        </a:defRPr>
      </a:lvl5pPr>
      <a:lvl6pPr marL="1039673" algn="l" defTabSz="415869" rtl="0" eaLnBrk="1" latinLnBrk="0" hangingPunct="1">
        <a:defRPr sz="819" kern="1200">
          <a:solidFill>
            <a:schemeClr val="tx1"/>
          </a:solidFill>
          <a:latin typeface="+mn-lt"/>
          <a:ea typeface="+mn-ea"/>
          <a:cs typeface="+mn-cs"/>
        </a:defRPr>
      </a:lvl6pPr>
      <a:lvl7pPr marL="1247607" algn="l" defTabSz="415869" rtl="0" eaLnBrk="1" latinLnBrk="0" hangingPunct="1">
        <a:defRPr sz="819" kern="1200">
          <a:solidFill>
            <a:schemeClr val="tx1"/>
          </a:solidFill>
          <a:latin typeface="+mn-lt"/>
          <a:ea typeface="+mn-ea"/>
          <a:cs typeface="+mn-cs"/>
        </a:defRPr>
      </a:lvl7pPr>
      <a:lvl8pPr marL="1455542" algn="l" defTabSz="415869" rtl="0" eaLnBrk="1" latinLnBrk="0" hangingPunct="1">
        <a:defRPr sz="819" kern="1200">
          <a:solidFill>
            <a:schemeClr val="tx1"/>
          </a:solidFill>
          <a:latin typeface="+mn-lt"/>
          <a:ea typeface="+mn-ea"/>
          <a:cs typeface="+mn-cs"/>
        </a:defRPr>
      </a:lvl8pPr>
      <a:lvl9pPr marL="1663476" algn="l" defTabSz="415869" rtl="0" eaLnBrk="1" latinLnBrk="0" hangingPunct="1">
        <a:defRPr sz="81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ducation.exeter.ac.uk/partnership/mentor_zone/induction_training_and_feedback/"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hyperlink" Target="https://education.exeter.ac.uk/partnership/mentor_zone/induction_training_and_feedback/" TargetMode="Externa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hyperlink" Target="https://education.exeter.ac.uk/partnership/school_direct/" TargetMode="External"/><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71.png"/><Relationship Id="rId4" Type="http://schemas.openxmlformats.org/officeDocument/2006/relationships/hyperlink" Target="https://education.exeter.ac.uk/partnership/mentor_zone/induction_training_and_feedback/"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mailto:Exeterpartner@exteer.ac.uk" TargetMode="External"/><Relationship Id="rId2" Type="http://schemas.openxmlformats.org/officeDocument/2006/relationships/notesSlide" Target="../notesSlides/notesSlide38.xml"/><Relationship Id="rId1" Type="http://schemas.openxmlformats.org/officeDocument/2006/relationships/slideLayout" Target="../slideLayouts/slideLayout55.xml"/><Relationship Id="rId6" Type="http://schemas.openxmlformats.org/officeDocument/2006/relationships/hyperlink" Target="mailto:f.bosley@exeter.ac.uk" TargetMode="External"/><Relationship Id="rId5" Type="http://schemas.openxmlformats.org/officeDocument/2006/relationships/hyperlink" Target="mailto:h.long@exeter.ac.uk" TargetMode="External"/><Relationship Id="rId4" Type="http://schemas.openxmlformats.org/officeDocument/2006/relationships/hyperlink" Target="mailto:g.willims6@exeter.ac.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hyperlink" Target="https://education.exeter.ac.uk/partnership/mentor_zone/welcome/" TargetMode="Externa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77" y="3149816"/>
            <a:ext cx="5850231" cy="1887811"/>
          </a:xfrm>
        </p:spPr>
        <p:txBody>
          <a:bodyPr/>
          <a:lstStyle/>
          <a:p>
            <a:r>
              <a:rPr lang="en-GB" sz="2400">
                <a:latin typeface="Outfit"/>
                <a:cs typeface="Outfit"/>
              </a:rPr>
              <a:t/>
            </a:r>
            <a:br>
              <a:rPr lang="en-GB" sz="2400">
                <a:latin typeface="Outfit"/>
                <a:cs typeface="Outfit"/>
              </a:rPr>
            </a:br>
            <a:r>
              <a:rPr lang="en-GB" sz="2400">
                <a:latin typeface="Outfit"/>
                <a:cs typeface="Outfit"/>
              </a:rPr>
              <a:t/>
            </a:r>
            <a:br>
              <a:rPr lang="en-GB" sz="2400">
                <a:latin typeface="Outfit"/>
                <a:cs typeface="Outfit"/>
              </a:rPr>
            </a:br>
            <a:r>
              <a:rPr lang="en-GB" sz="2400">
                <a:latin typeface="Outfit"/>
                <a:cs typeface="Outfit"/>
              </a:rPr>
              <a:t>Exeter Model and IDP Induction</a:t>
            </a:r>
            <a:r>
              <a:rPr lang="en-GB" sz="2800">
                <a:latin typeface="Outfit"/>
                <a:cs typeface="Outfit"/>
              </a:rPr>
              <a:t/>
            </a:r>
            <a:br>
              <a:rPr lang="en-GB" sz="2800">
                <a:latin typeface="Outfit"/>
                <a:cs typeface="Outfit"/>
              </a:rPr>
            </a:br>
            <a:r>
              <a:rPr lang="en-GB" sz="2800">
                <a:latin typeface="Outfit"/>
                <a:cs typeface="Outfit"/>
              </a:rPr>
              <a:t/>
            </a:r>
            <a:br>
              <a:rPr lang="en-GB" sz="2800">
                <a:latin typeface="Outfit"/>
                <a:cs typeface="Outfit"/>
              </a:rPr>
            </a:br>
            <a:endParaRPr lang="en-US" sz="1800"/>
          </a:p>
        </p:txBody>
      </p:sp>
    </p:spTree>
    <p:extLst>
      <p:ext uri="{BB962C8B-B14F-4D97-AF65-F5344CB8AC3E}">
        <p14:creationId xmlns:p14="http://schemas.microsoft.com/office/powerpoint/2010/main" val="424759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1868-D66E-B75D-39FA-4C0CDFD14FA8}"/>
              </a:ext>
            </a:extLst>
          </p:cNvPr>
          <p:cNvSpPr>
            <a:spLocks noGrp="1"/>
          </p:cNvSpPr>
          <p:nvPr>
            <p:ph type="title"/>
          </p:nvPr>
        </p:nvSpPr>
        <p:spPr/>
        <p:txBody>
          <a:bodyPr/>
          <a:lstStyle/>
          <a:p>
            <a:r>
              <a:rPr lang="en-GB" sz="3600">
                <a:latin typeface="Outfit"/>
                <a:cs typeface="Outfit"/>
              </a:rPr>
              <a:t>The Exeter Model Curriculum</a:t>
            </a:r>
            <a:endParaRPr lang="en-GB" sz="3600"/>
          </a:p>
        </p:txBody>
      </p:sp>
      <p:sp>
        <p:nvSpPr>
          <p:cNvPr id="3" name="Content Placeholder 2">
            <a:extLst>
              <a:ext uri="{FF2B5EF4-FFF2-40B4-BE49-F238E27FC236}">
                <a16:creationId xmlns:a16="http://schemas.microsoft.com/office/drawing/2014/main" id="{F1C3ABCB-593F-9018-69E2-9BC0DB61D875}"/>
              </a:ext>
            </a:extLst>
          </p:cNvPr>
          <p:cNvSpPr>
            <a:spLocks noGrp="1"/>
          </p:cNvSpPr>
          <p:nvPr>
            <p:ph idx="1"/>
          </p:nvPr>
        </p:nvSpPr>
        <p:spPr>
          <a:xfrm>
            <a:off x="424548" y="1583360"/>
            <a:ext cx="4244551" cy="4771243"/>
          </a:xfrm>
        </p:spPr>
        <p:txBody>
          <a:bodyPr lIns="91440" tIns="45720" rIns="91440" bIns="45720" anchor="t"/>
          <a:lstStyle/>
          <a:p>
            <a:pPr marL="0" indent="0">
              <a:buNone/>
            </a:pPr>
            <a:endParaRPr lang="en-GB" sz="1800">
              <a:latin typeface="Calibri"/>
              <a:ea typeface="Calibri"/>
              <a:cs typeface="Calibri"/>
            </a:endParaRPr>
          </a:p>
          <a:p>
            <a:pPr marL="0" indent="0">
              <a:buNone/>
            </a:pPr>
            <a:endParaRPr lang="en-GB" sz="1800">
              <a:latin typeface="Calibri"/>
              <a:ea typeface="Calibri"/>
              <a:cs typeface="Calibri"/>
            </a:endParaRPr>
          </a:p>
          <a:p>
            <a:pPr marL="0" indent="0">
              <a:buNone/>
            </a:pPr>
            <a:endParaRPr lang="en-GB" sz="1800">
              <a:latin typeface="Calibri"/>
              <a:ea typeface="Calibri"/>
              <a:cs typeface="Calibri"/>
            </a:endParaRPr>
          </a:p>
          <a:p>
            <a:pPr marL="0" indent="0">
              <a:buNone/>
            </a:pPr>
            <a:r>
              <a:rPr lang="en-GB" sz="1800">
                <a:latin typeface="Calibri"/>
                <a:ea typeface="Calibri"/>
                <a:cs typeface="Calibri"/>
              </a:rPr>
              <a:t>Ruth Flanagan –  Director of Primary Education</a:t>
            </a:r>
            <a:endParaRPr lang="en-GB" sz="1800">
              <a:latin typeface="Calibri"/>
              <a:cs typeface="Calibri"/>
            </a:endParaRPr>
          </a:p>
          <a:p>
            <a:pPr marL="0" indent="0">
              <a:buNone/>
            </a:pPr>
            <a:endParaRPr lang="en-GB" sz="1800">
              <a:latin typeface="Calibri"/>
              <a:ea typeface="Calibri"/>
              <a:cs typeface="Calibri"/>
            </a:endParaRPr>
          </a:p>
          <a:p>
            <a:pPr marL="0" indent="0">
              <a:buNone/>
            </a:pPr>
            <a:r>
              <a:rPr lang="en-GB" sz="1800">
                <a:latin typeface="Calibri"/>
                <a:ea typeface="Calibri"/>
                <a:cs typeface="Calibri"/>
              </a:rPr>
              <a:t>Tom Ralph – Director of Secondary Education</a:t>
            </a:r>
          </a:p>
          <a:p>
            <a:pPr marL="0" indent="0">
              <a:buNone/>
            </a:pPr>
            <a:endParaRPr lang="en-GB" sz="1800">
              <a:latin typeface="Calibri"/>
              <a:ea typeface="Calibri"/>
              <a:cs typeface="Calibri"/>
            </a:endParaRPr>
          </a:p>
          <a:p>
            <a:pPr marL="0" indent="0">
              <a:buNone/>
            </a:pPr>
            <a:r>
              <a:rPr lang="en-GB" sz="1800">
                <a:latin typeface="Calibri"/>
                <a:ea typeface="Calibri"/>
                <a:cs typeface="Calibri"/>
                <a:hlinkClick r:id="rId3"/>
              </a:rPr>
              <a:t>Induction, Training and Feedback | Partnership with Schools | University of Exeter</a:t>
            </a:r>
            <a:endParaRPr lang="en-GB">
              <a:cs typeface="Outfit" pitchFamily="2" charset="0"/>
            </a:endParaRPr>
          </a:p>
          <a:p>
            <a:pPr marL="0" indent="0">
              <a:buNone/>
            </a:pPr>
            <a:endParaRPr lang="en-GB" sz="1800">
              <a:cs typeface="Outfit"/>
            </a:endParaRPr>
          </a:p>
        </p:txBody>
      </p:sp>
      <p:pic>
        <p:nvPicPr>
          <p:cNvPr id="6" name="Picture 5" descr="A person wearing glasses&#10;&#10;Description automatically generated">
            <a:extLst>
              <a:ext uri="{FF2B5EF4-FFF2-40B4-BE49-F238E27FC236}">
                <a16:creationId xmlns:a16="http://schemas.microsoft.com/office/drawing/2014/main" id="{4E9BAB66-7659-04C8-DE0C-79D25912EE99}"/>
              </a:ext>
            </a:extLst>
          </p:cNvPr>
          <p:cNvPicPr>
            <a:picLocks noChangeAspect="1"/>
          </p:cNvPicPr>
          <p:nvPr/>
        </p:nvPicPr>
        <p:blipFill>
          <a:blip r:embed="rId4"/>
          <a:stretch>
            <a:fillRect/>
          </a:stretch>
        </p:blipFill>
        <p:spPr>
          <a:xfrm>
            <a:off x="5372780" y="4625748"/>
            <a:ext cx="2705100" cy="1504950"/>
          </a:xfrm>
          <a:prstGeom prst="rect">
            <a:avLst/>
          </a:prstGeom>
        </p:spPr>
      </p:pic>
      <p:pic>
        <p:nvPicPr>
          <p:cNvPr id="7" name="Picture 6" descr="A person with long hair&#10;&#10;Description automatically generated">
            <a:extLst>
              <a:ext uri="{FF2B5EF4-FFF2-40B4-BE49-F238E27FC236}">
                <a16:creationId xmlns:a16="http://schemas.microsoft.com/office/drawing/2014/main" id="{937F2C8F-5C9B-8BB3-A771-7220E5675397}"/>
              </a:ext>
            </a:extLst>
          </p:cNvPr>
          <p:cNvPicPr>
            <a:picLocks noChangeAspect="1"/>
          </p:cNvPicPr>
          <p:nvPr/>
        </p:nvPicPr>
        <p:blipFill>
          <a:blip r:embed="rId5"/>
          <a:stretch>
            <a:fillRect/>
          </a:stretch>
        </p:blipFill>
        <p:spPr>
          <a:xfrm>
            <a:off x="5337403" y="2416629"/>
            <a:ext cx="2714625" cy="1657350"/>
          </a:xfrm>
          <a:prstGeom prst="rect">
            <a:avLst/>
          </a:prstGeom>
        </p:spPr>
      </p:pic>
    </p:spTree>
    <p:extLst>
      <p:ext uri="{BB962C8B-B14F-4D97-AF65-F5344CB8AC3E}">
        <p14:creationId xmlns:p14="http://schemas.microsoft.com/office/powerpoint/2010/main" val="589220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1868-D66E-B75D-39FA-4C0CDFD14FA8}"/>
              </a:ext>
            </a:extLst>
          </p:cNvPr>
          <p:cNvSpPr>
            <a:spLocks noGrp="1"/>
          </p:cNvSpPr>
          <p:nvPr>
            <p:ph type="title"/>
          </p:nvPr>
        </p:nvSpPr>
        <p:spPr/>
        <p:txBody>
          <a:bodyPr/>
          <a:lstStyle/>
          <a:p>
            <a:r>
              <a:rPr lang="en-GB" sz="3600">
                <a:latin typeface="Outfit"/>
                <a:cs typeface="Outfit"/>
              </a:rPr>
              <a:t>The Core Content Framework</a:t>
            </a:r>
            <a:endParaRPr lang="en-GB">
              <a:cs typeface="Outfit" pitchFamily="2" charset="0"/>
            </a:endParaRPr>
          </a:p>
        </p:txBody>
      </p:sp>
      <p:sp>
        <p:nvSpPr>
          <p:cNvPr id="3" name="Content Placeholder 2">
            <a:extLst>
              <a:ext uri="{FF2B5EF4-FFF2-40B4-BE49-F238E27FC236}">
                <a16:creationId xmlns:a16="http://schemas.microsoft.com/office/drawing/2014/main" id="{F1C3ABCB-593F-9018-69E2-9BC0DB61D875}"/>
              </a:ext>
            </a:extLst>
          </p:cNvPr>
          <p:cNvSpPr>
            <a:spLocks noGrp="1"/>
          </p:cNvSpPr>
          <p:nvPr>
            <p:ph idx="1"/>
          </p:nvPr>
        </p:nvSpPr>
        <p:spPr>
          <a:xfrm>
            <a:off x="394988" y="1849404"/>
            <a:ext cx="8235197" cy="4771243"/>
          </a:xfrm>
        </p:spPr>
        <p:txBody>
          <a:bodyPr lIns="91440" tIns="45720" rIns="91440" bIns="45720" anchor="t"/>
          <a:lstStyle/>
          <a:p>
            <a:pPr marL="138430" indent="-138430"/>
            <a:r>
              <a:rPr lang="en-GB" sz="1600" dirty="0">
                <a:latin typeface="Outfit"/>
                <a:ea typeface="Calibri"/>
                <a:cs typeface="Calibri"/>
              </a:rPr>
              <a:t>The Ofsted Framework for ITT changed in September 2020, and, like the </a:t>
            </a:r>
            <a:r>
              <a:rPr lang="en-GB" sz="1600" dirty="0" err="1" smtClean="0">
                <a:latin typeface="Outfit"/>
                <a:ea typeface="Calibri"/>
                <a:cs typeface="Calibri"/>
              </a:rPr>
              <a:t>Eduction</a:t>
            </a:r>
            <a:r>
              <a:rPr lang="en-GB" sz="1600" dirty="0" smtClean="0">
                <a:latin typeface="Outfit"/>
                <a:ea typeface="Calibri"/>
                <a:cs typeface="Calibri"/>
              </a:rPr>
              <a:t> </a:t>
            </a:r>
            <a:r>
              <a:rPr lang="en-GB" sz="1600" dirty="0">
                <a:latin typeface="Outfit"/>
                <a:ea typeface="Calibri"/>
                <a:cs typeface="Calibri"/>
              </a:rPr>
              <a:t>Inspection Framework for schools, is very much focused around the ‘Curriculum as the progression model’, built on the core idea that a well-planned curriculum, appropriately taught and assessed, will secure the training of excellent teachers.</a:t>
            </a:r>
            <a:endParaRPr lang="en-GB" sz="1900" dirty="0">
              <a:latin typeface="Outfit"/>
              <a:cs typeface="Outfit" pitchFamily="2" charset="0"/>
            </a:endParaRPr>
          </a:p>
          <a:p>
            <a:pPr marL="138430" indent="-138430"/>
            <a:endParaRPr lang="en-GB" sz="1600" dirty="0">
              <a:latin typeface="Outfit"/>
              <a:ea typeface="Calibri"/>
              <a:cs typeface="Calibri"/>
            </a:endParaRPr>
          </a:p>
          <a:p>
            <a:pPr marL="138430" indent="-138430"/>
            <a:endParaRPr lang="en-GB" sz="1600" dirty="0">
              <a:latin typeface="Outfit"/>
              <a:ea typeface="Calibri"/>
              <a:cs typeface="Calibri"/>
            </a:endParaRPr>
          </a:p>
          <a:p>
            <a:pPr marL="138430" indent="-138430"/>
            <a:endParaRPr lang="en-GB" sz="1600" dirty="0">
              <a:latin typeface="Outfit"/>
              <a:ea typeface="Calibri"/>
              <a:cs typeface="Calibri"/>
            </a:endParaRPr>
          </a:p>
          <a:p>
            <a:pPr marL="138430" indent="-138430"/>
            <a:endParaRPr lang="en-GB" sz="1600" dirty="0">
              <a:latin typeface="Outfit"/>
              <a:ea typeface="Calibri"/>
              <a:cs typeface="Calibri"/>
            </a:endParaRPr>
          </a:p>
          <a:p>
            <a:pPr marL="138430" indent="-138430"/>
            <a:endParaRPr lang="en-GB" sz="1600" dirty="0">
              <a:latin typeface="Outfit"/>
              <a:ea typeface="Calibri"/>
              <a:cs typeface="Calibri"/>
            </a:endParaRPr>
          </a:p>
          <a:p>
            <a:pPr marL="138430" indent="-138430"/>
            <a:r>
              <a:rPr lang="en-GB" sz="1600" dirty="0">
                <a:solidFill>
                  <a:srgbClr val="1B1810"/>
                </a:solidFill>
                <a:latin typeface="Outfit"/>
                <a:ea typeface="Calibri"/>
                <a:cs typeface="Calibri"/>
              </a:rPr>
              <a:t> </a:t>
            </a:r>
            <a:r>
              <a:rPr lang="en-GB" sz="1600" dirty="0">
                <a:latin typeface="Outfit"/>
                <a:ea typeface="Calibri"/>
                <a:cs typeface="Calibri"/>
              </a:rPr>
              <a:t>“The approach is built around the connectedness of curriculum, teaching and assessment within the ‘quality of education and training’ judgement” (ITE Framework Inspection Handbook 2020, p. 9)</a:t>
            </a:r>
            <a:endParaRPr lang="en-GB" dirty="0">
              <a:latin typeface="Outfit"/>
            </a:endParaRPr>
          </a:p>
          <a:p>
            <a:pPr marL="0" indent="0">
              <a:buNone/>
            </a:pPr>
            <a:endParaRPr lang="en-GB" sz="1600" dirty="0">
              <a:latin typeface="Outfit"/>
              <a:ea typeface="Calibri"/>
              <a:cs typeface="Calibri"/>
            </a:endParaRPr>
          </a:p>
          <a:p>
            <a:pPr marL="138430" indent="-138430"/>
            <a:endParaRPr lang="en-GB" sz="1600" b="1" dirty="0">
              <a:latin typeface="Calibri"/>
              <a:ea typeface="Calibri"/>
              <a:cs typeface="Calibri"/>
            </a:endParaRPr>
          </a:p>
          <a:p>
            <a:pPr marL="0" indent="0">
              <a:buNone/>
            </a:pPr>
            <a:endParaRPr lang="en-GB" sz="1900" dirty="0">
              <a:cs typeface="Outfit"/>
            </a:endParaRPr>
          </a:p>
          <a:p>
            <a:pPr marL="0" indent="0">
              <a:buNone/>
            </a:pPr>
            <a:endParaRPr lang="en-GB" sz="1900" dirty="0">
              <a:cs typeface="Outfit"/>
            </a:endParaRPr>
          </a:p>
        </p:txBody>
      </p:sp>
    </p:spTree>
    <p:extLst>
      <p:ext uri="{BB962C8B-B14F-4D97-AF65-F5344CB8AC3E}">
        <p14:creationId xmlns:p14="http://schemas.microsoft.com/office/powerpoint/2010/main" val="101379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6D7BA3-F0B2-6C7F-6242-EE4EEFEC4A72}"/>
              </a:ext>
            </a:extLst>
          </p:cNvPr>
          <p:cNvSpPr>
            <a:spLocks noGrp="1"/>
          </p:cNvSpPr>
          <p:nvPr>
            <p:ph type="title"/>
          </p:nvPr>
        </p:nvSpPr>
        <p:spPr/>
        <p:txBody>
          <a:bodyPr/>
          <a:lstStyle/>
          <a:p>
            <a:r>
              <a:rPr lang="en-GB" sz="4000">
                <a:latin typeface="Outfit"/>
                <a:cs typeface="Outfit"/>
              </a:rPr>
              <a:t>Timetabling in each phase</a:t>
            </a:r>
            <a:endParaRPr lang="en-GB"/>
          </a:p>
        </p:txBody>
      </p:sp>
      <p:graphicFrame>
        <p:nvGraphicFramePr>
          <p:cNvPr id="7" name="Content Placeholder 6">
            <a:extLst>
              <a:ext uri="{FF2B5EF4-FFF2-40B4-BE49-F238E27FC236}">
                <a16:creationId xmlns:a16="http://schemas.microsoft.com/office/drawing/2014/main" id="{AB730AB1-ED19-F187-73C9-76F3120655D2}"/>
              </a:ext>
            </a:extLst>
          </p:cNvPr>
          <p:cNvGraphicFramePr>
            <a:graphicFrameLocks noGrp="1"/>
          </p:cNvGraphicFramePr>
          <p:nvPr>
            <p:ph idx="1"/>
            <p:extLst>
              <p:ext uri="{D42A27DB-BD31-4B8C-83A1-F6EECF244321}">
                <p14:modId xmlns:p14="http://schemas.microsoft.com/office/powerpoint/2010/main" val="3790005158"/>
              </p:ext>
            </p:extLst>
          </p:nvPr>
        </p:nvGraphicFramePr>
        <p:xfrm>
          <a:off x="393247" y="2396672"/>
          <a:ext cx="8235949" cy="4023487"/>
        </p:xfrm>
        <a:graphic>
          <a:graphicData uri="http://schemas.openxmlformats.org/drawingml/2006/table">
            <a:tbl>
              <a:tblPr firstRow="1" bandRow="1" bandCol="1">
                <a:tableStyleId>{93296810-A885-4BE3-A3E7-6D5BEEA58F35}</a:tableStyleId>
              </a:tblPr>
              <a:tblGrid>
                <a:gridCol w="4162017">
                  <a:extLst>
                    <a:ext uri="{9D8B030D-6E8A-4147-A177-3AD203B41FA5}">
                      <a16:colId xmlns:a16="http://schemas.microsoft.com/office/drawing/2014/main" val="4228253324"/>
                    </a:ext>
                  </a:extLst>
                </a:gridCol>
                <a:gridCol w="4073932">
                  <a:extLst>
                    <a:ext uri="{9D8B030D-6E8A-4147-A177-3AD203B41FA5}">
                      <a16:colId xmlns:a16="http://schemas.microsoft.com/office/drawing/2014/main" val="3451586649"/>
                    </a:ext>
                  </a:extLst>
                </a:gridCol>
              </a:tblGrid>
              <a:tr h="1269873">
                <a:tc>
                  <a:txBody>
                    <a:bodyPr/>
                    <a:lstStyle/>
                    <a:p>
                      <a:pPr marL="0" algn="l" rtl="0" eaLnBrk="1" latinLnBrk="0" hangingPunct="1">
                        <a:spcBef>
                          <a:spcPts val="0"/>
                        </a:spcBef>
                        <a:spcAft>
                          <a:spcPts val="0"/>
                        </a:spcAft>
                      </a:pPr>
                      <a:r>
                        <a:rPr lang="en-US" sz="1400" kern="1200" spc="0">
                          <a:solidFill>
                            <a:srgbClr val="000000"/>
                          </a:solidFill>
                          <a:effectLst/>
                        </a:rPr>
                        <a:t>Beginning Practice &amp; Consolidating Practice  </a:t>
                      </a:r>
                      <a:endParaRPr lang="en-US">
                        <a:effectLst/>
                      </a:endParaRPr>
                    </a:p>
                    <a:p>
                      <a:pPr marL="0" algn="l" rtl="0" eaLnBrk="1" latinLnBrk="0" hangingPunct="1">
                        <a:spcBef>
                          <a:spcPts val="0"/>
                        </a:spcBef>
                        <a:spcAft>
                          <a:spcPts val="0"/>
                        </a:spcAft>
                      </a:pPr>
                      <a:r>
                        <a:rPr lang="en-US" sz="1400" kern="1200" spc="0">
                          <a:solidFill>
                            <a:srgbClr val="000000"/>
                          </a:solidFill>
                          <a:effectLst/>
                        </a:rPr>
                        <a:t>Primary and Secondary including School Direct @ </a:t>
                      </a:r>
                      <a:r>
                        <a:rPr lang="en-US" sz="1400" kern="1200" spc="0" err="1">
                          <a:solidFill>
                            <a:srgbClr val="000000"/>
                          </a:solidFill>
                          <a:effectLst/>
                        </a:rPr>
                        <a:t>exeter</a:t>
                      </a:r>
                      <a:r>
                        <a:rPr lang="en-US" sz="1400" kern="1200" spc="0">
                          <a:solidFill>
                            <a:srgbClr val="000000"/>
                          </a:solidFill>
                          <a:effectLst/>
                        </a:rPr>
                        <a:t> </a:t>
                      </a:r>
                      <a:endParaRPr lang="en-US">
                        <a:effectLst/>
                      </a:endParaRPr>
                    </a:p>
                  </a:txBody>
                  <a:tcPr marL="0" marR="0" marT="0" marB="0" anchor="ctr"/>
                </a:tc>
                <a:tc>
                  <a:txBody>
                    <a:bodyPr/>
                    <a:lstStyle/>
                    <a:p>
                      <a:pPr marL="0" algn="l" rtl="0" eaLnBrk="1" latinLnBrk="0" hangingPunct="1">
                        <a:spcBef>
                          <a:spcPts val="0"/>
                        </a:spcBef>
                        <a:spcAft>
                          <a:spcPts val="0"/>
                        </a:spcAft>
                      </a:pPr>
                      <a:r>
                        <a:rPr lang="en-US" sz="1400" kern="1200" spc="0">
                          <a:solidFill>
                            <a:srgbClr val="000000"/>
                          </a:solidFill>
                          <a:effectLst/>
                        </a:rPr>
                        <a:t>Developing Independence </a:t>
                      </a:r>
                      <a:endParaRPr lang="en-US">
                        <a:effectLst/>
                      </a:endParaRPr>
                    </a:p>
                    <a:p>
                      <a:pPr marL="0" algn="l" rtl="0" eaLnBrk="1" latinLnBrk="0" hangingPunct="1">
                        <a:spcBef>
                          <a:spcPts val="0"/>
                        </a:spcBef>
                        <a:spcAft>
                          <a:spcPts val="0"/>
                        </a:spcAft>
                      </a:pPr>
                      <a:r>
                        <a:rPr lang="en-US" sz="1400" kern="1200" spc="0">
                          <a:solidFill>
                            <a:srgbClr val="000000"/>
                          </a:solidFill>
                          <a:effectLst/>
                        </a:rPr>
                        <a:t>Primary and Secondary including School Direct @ </a:t>
                      </a:r>
                      <a:r>
                        <a:rPr lang="en-US" sz="1400" kern="1200" spc="0" err="1">
                          <a:solidFill>
                            <a:srgbClr val="000000"/>
                          </a:solidFill>
                          <a:effectLst/>
                        </a:rPr>
                        <a:t>exeter</a:t>
                      </a:r>
                      <a:r>
                        <a:rPr lang="en-US" sz="1400" kern="1200" spc="0">
                          <a:solidFill>
                            <a:srgbClr val="000000"/>
                          </a:solidFill>
                          <a:effectLst/>
                        </a:rPr>
                        <a:t> </a:t>
                      </a:r>
                      <a:endParaRPr lang="en-US">
                        <a:effectLst/>
                      </a:endParaRPr>
                    </a:p>
                  </a:txBody>
                  <a:tcPr marL="0" marR="0" marT="0" marB="0" anchor="ctr"/>
                </a:tc>
                <a:extLst>
                  <a:ext uri="{0D108BD9-81ED-4DB2-BD59-A6C34878D82A}">
                    <a16:rowId xmlns:a16="http://schemas.microsoft.com/office/drawing/2014/main" val="1065327728"/>
                  </a:ext>
                </a:extLst>
              </a:tr>
              <a:tr h="829818">
                <a:tc>
                  <a:txBody>
                    <a:bodyPr/>
                    <a:lstStyle/>
                    <a:p>
                      <a:pPr marL="0" algn="l" rtl="0" eaLnBrk="1" latinLnBrk="0" hangingPunct="1">
                        <a:spcBef>
                          <a:spcPts val="0"/>
                        </a:spcBef>
                        <a:spcAft>
                          <a:spcPts val="0"/>
                        </a:spcAft>
                      </a:pPr>
                      <a:r>
                        <a:rPr lang="en-US" sz="1400" kern="1200" spc="0">
                          <a:solidFill>
                            <a:srgbClr val="000000"/>
                          </a:solidFill>
                          <a:effectLst/>
                        </a:rPr>
                        <a:t>12 Hours contact time in the classroom per week. </a:t>
                      </a:r>
                      <a:endParaRPr lang="en-US">
                        <a:effectLst/>
                      </a:endParaRPr>
                    </a:p>
                  </a:txBody>
                  <a:tcPr marL="0" marR="0" marT="0" marB="0" anchor="ctr"/>
                </a:tc>
                <a:tc>
                  <a:txBody>
                    <a:bodyPr/>
                    <a:lstStyle/>
                    <a:p>
                      <a:pPr marL="0" algn="l" rtl="0" eaLnBrk="1" latinLnBrk="0" hangingPunct="1">
                        <a:spcBef>
                          <a:spcPts val="0"/>
                        </a:spcBef>
                        <a:spcAft>
                          <a:spcPts val="0"/>
                        </a:spcAft>
                      </a:pPr>
                      <a:r>
                        <a:rPr lang="en-US" sz="1200" kern="1200" spc="0">
                          <a:solidFill>
                            <a:srgbClr val="000000"/>
                          </a:solidFill>
                          <a:effectLst/>
                        </a:rPr>
                        <a:t>12-15 hours contact time in the classroom per week. </a:t>
                      </a:r>
                      <a:endParaRPr lang="en-US">
                        <a:effectLst/>
                      </a:endParaRPr>
                    </a:p>
                  </a:txBody>
                  <a:tcPr marL="0" marR="0" marT="0" marB="0" anchor="ctr"/>
                </a:tc>
                <a:extLst>
                  <a:ext uri="{0D108BD9-81ED-4DB2-BD59-A6C34878D82A}">
                    <a16:rowId xmlns:a16="http://schemas.microsoft.com/office/drawing/2014/main" val="3056077091"/>
                  </a:ext>
                </a:extLst>
              </a:tr>
              <a:tr h="546989">
                <a:tc>
                  <a:txBody>
                    <a:bodyPr/>
                    <a:lstStyle/>
                    <a:p>
                      <a:pPr marL="0" algn="l" rtl="0" eaLnBrk="1" latinLnBrk="0" hangingPunct="1">
                        <a:spcBef>
                          <a:spcPts val="0"/>
                        </a:spcBef>
                        <a:spcAft>
                          <a:spcPts val="0"/>
                        </a:spcAft>
                      </a:pPr>
                      <a:r>
                        <a:rPr lang="en-US" sz="1200" kern="1200" spc="0">
                          <a:solidFill>
                            <a:srgbClr val="000000"/>
                          </a:solidFill>
                          <a:effectLst/>
                        </a:rPr>
                        <a:t>Two Demonstrations &amp; Agendas and Observations per week</a:t>
                      </a:r>
                      <a:endParaRPr lang="en-US">
                        <a:effectLst/>
                      </a:endParaRPr>
                    </a:p>
                  </a:txBody>
                  <a:tcPr marL="0" marR="0" marT="0" marB="0" anchor="ctr"/>
                </a:tc>
                <a:tc>
                  <a:txBody>
                    <a:bodyPr/>
                    <a:lstStyle/>
                    <a:p>
                      <a:pPr marL="0" algn="l" rtl="0" eaLnBrk="1" latinLnBrk="0" hangingPunct="1">
                        <a:spcBef>
                          <a:spcPts val="0"/>
                        </a:spcBef>
                        <a:spcAft>
                          <a:spcPts val="0"/>
                        </a:spcAft>
                      </a:pPr>
                      <a:r>
                        <a:rPr lang="en-US" sz="1200" kern="1200" spc="0">
                          <a:solidFill>
                            <a:srgbClr val="000000"/>
                          </a:solidFill>
                          <a:effectLst/>
                        </a:rPr>
                        <a:t>Focused Reflections supported by Exeter Model Training Tools</a:t>
                      </a:r>
                      <a:endParaRPr lang="en-US">
                        <a:effectLst/>
                      </a:endParaRPr>
                    </a:p>
                  </a:txBody>
                  <a:tcPr marL="0" marR="0" marT="0" marB="0" anchor="ctr"/>
                </a:tc>
                <a:extLst>
                  <a:ext uri="{0D108BD9-81ED-4DB2-BD59-A6C34878D82A}">
                    <a16:rowId xmlns:a16="http://schemas.microsoft.com/office/drawing/2014/main" val="885713531"/>
                  </a:ext>
                </a:extLst>
              </a:tr>
              <a:tr h="829818">
                <a:tc>
                  <a:txBody>
                    <a:bodyPr/>
                    <a:lstStyle/>
                    <a:p>
                      <a:pPr marL="0" algn="l" rtl="0" eaLnBrk="1" latinLnBrk="0" hangingPunct="1">
                        <a:spcBef>
                          <a:spcPts val="0"/>
                        </a:spcBef>
                        <a:spcAft>
                          <a:spcPts val="0"/>
                        </a:spcAft>
                      </a:pPr>
                      <a:endParaRPr lang="en-GB">
                        <a:effectLst/>
                      </a:endParaRPr>
                    </a:p>
                  </a:txBody>
                  <a:tcPr marL="0" marR="0" marT="0" marB="0" anchor="ctr"/>
                </a:tc>
                <a:tc>
                  <a:txBody>
                    <a:bodyPr/>
                    <a:lstStyle/>
                    <a:p>
                      <a:pPr marL="0" algn="l" rtl="0" eaLnBrk="1" latinLnBrk="0" hangingPunct="1">
                        <a:spcBef>
                          <a:spcPts val="0"/>
                        </a:spcBef>
                        <a:spcAft>
                          <a:spcPts val="0"/>
                        </a:spcAft>
                      </a:pPr>
                      <a:endParaRPr lang="en-GB">
                        <a:effectLst/>
                      </a:endParaRPr>
                    </a:p>
                  </a:txBody>
                  <a:tcPr marL="0" marR="0" marT="0" marB="0" anchor="ctr"/>
                </a:tc>
                <a:extLst>
                  <a:ext uri="{0D108BD9-81ED-4DB2-BD59-A6C34878D82A}">
                    <a16:rowId xmlns:a16="http://schemas.microsoft.com/office/drawing/2014/main" val="1778934679"/>
                  </a:ext>
                </a:extLst>
              </a:tr>
              <a:tr h="546989">
                <a:tc>
                  <a:txBody>
                    <a:bodyPr/>
                    <a:lstStyle/>
                    <a:p>
                      <a:pPr marL="0" algn="l" rtl="0" eaLnBrk="1" latinLnBrk="0" hangingPunct="1">
                        <a:spcBef>
                          <a:spcPts val="0"/>
                        </a:spcBef>
                        <a:spcAft>
                          <a:spcPts val="0"/>
                        </a:spcAft>
                      </a:pPr>
                      <a:r>
                        <a:rPr lang="en-US" sz="1200" kern="1200" spc="0">
                          <a:solidFill>
                            <a:srgbClr val="000000"/>
                          </a:solidFill>
                          <a:effectLst/>
                        </a:rPr>
                        <a:t>Team teaching, episodes or whole lessons</a:t>
                      </a:r>
                      <a:endParaRPr lang="en-US">
                        <a:effectLst/>
                      </a:endParaRPr>
                    </a:p>
                  </a:txBody>
                  <a:tcPr marL="0" marR="0" marT="0" marB="0" anchor="ctr"/>
                </a:tc>
                <a:tc>
                  <a:txBody>
                    <a:bodyPr/>
                    <a:lstStyle/>
                    <a:p>
                      <a:pPr marL="0" algn="l" rtl="0" eaLnBrk="1" latinLnBrk="0" hangingPunct="1">
                        <a:spcBef>
                          <a:spcPts val="0"/>
                        </a:spcBef>
                        <a:spcAft>
                          <a:spcPts val="0"/>
                        </a:spcAft>
                      </a:pPr>
                      <a:endParaRPr lang="en-GB">
                        <a:effectLst/>
                      </a:endParaRPr>
                    </a:p>
                  </a:txBody>
                  <a:tcPr marL="0" marR="0" marT="0" marB="0" anchor="ctr"/>
                </a:tc>
                <a:extLst>
                  <a:ext uri="{0D108BD9-81ED-4DB2-BD59-A6C34878D82A}">
                    <a16:rowId xmlns:a16="http://schemas.microsoft.com/office/drawing/2014/main" val="2758245814"/>
                  </a:ext>
                </a:extLst>
              </a:tr>
            </a:tbl>
          </a:graphicData>
        </a:graphic>
      </p:graphicFrame>
      <p:sp>
        <p:nvSpPr>
          <p:cNvPr id="8" name="TextBox 7">
            <a:extLst>
              <a:ext uri="{FF2B5EF4-FFF2-40B4-BE49-F238E27FC236}">
                <a16:creationId xmlns:a16="http://schemas.microsoft.com/office/drawing/2014/main" id="{CC412177-E466-2800-37EE-E5A6A6E69D49}"/>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152188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6D7BA3-F0B2-6C7F-6242-EE4EEFEC4A72}"/>
              </a:ext>
            </a:extLst>
          </p:cNvPr>
          <p:cNvSpPr>
            <a:spLocks noGrp="1"/>
          </p:cNvSpPr>
          <p:nvPr>
            <p:ph type="title"/>
          </p:nvPr>
        </p:nvSpPr>
        <p:spPr>
          <a:xfrm>
            <a:off x="390121" y="627294"/>
            <a:ext cx="6226717" cy="615900"/>
          </a:xfrm>
        </p:spPr>
        <p:txBody>
          <a:bodyPr anchor="t">
            <a:normAutofit/>
          </a:bodyPr>
          <a:lstStyle/>
          <a:p>
            <a:r>
              <a:rPr lang="en-GB" sz="3700"/>
              <a:t>Timetabling requirements</a:t>
            </a:r>
          </a:p>
        </p:txBody>
      </p:sp>
      <p:sp>
        <p:nvSpPr>
          <p:cNvPr id="4" name="Content Placeholder 3">
            <a:extLst>
              <a:ext uri="{FF2B5EF4-FFF2-40B4-BE49-F238E27FC236}">
                <a16:creationId xmlns:a16="http://schemas.microsoft.com/office/drawing/2014/main" id="{A4D23103-BC28-250D-A04B-EB65FF5392A4}"/>
              </a:ext>
            </a:extLst>
          </p:cNvPr>
          <p:cNvSpPr>
            <a:spLocks noGrp="1"/>
          </p:cNvSpPr>
          <p:nvPr>
            <p:ph idx="1"/>
          </p:nvPr>
        </p:nvSpPr>
        <p:spPr>
          <a:xfrm>
            <a:off x="424548" y="1583360"/>
            <a:ext cx="8235197" cy="4771243"/>
          </a:xfrm>
        </p:spPr>
        <p:txBody>
          <a:bodyPr lIns="91440" tIns="45720" rIns="91440" bIns="45720">
            <a:normAutofit/>
          </a:bodyPr>
          <a:lstStyle/>
          <a:p>
            <a:pPr marL="0" indent="0">
              <a:buNone/>
            </a:pPr>
            <a:r>
              <a:rPr lang="en-GB" b="1" u="sng"/>
              <a:t>Primary</a:t>
            </a:r>
            <a:r>
              <a:rPr lang="en-GB"/>
              <a:t>: </a:t>
            </a:r>
          </a:p>
          <a:p>
            <a:pPr marL="138430" indent="-138430"/>
            <a:r>
              <a:rPr lang="en-GB"/>
              <a:t>Trainees are based with the Lead Mentor (LM) but should also have the opportunity to experience all year groups across the key stage. LM should assist with arranging demonstrations in other year groups. </a:t>
            </a:r>
          </a:p>
          <a:p>
            <a:pPr marL="138430" indent="-138430"/>
            <a:r>
              <a:rPr lang="en-GB"/>
              <a:t>Trainees should have the opportunity to teach all national curriculum subjects. </a:t>
            </a:r>
          </a:p>
          <a:p>
            <a:pPr marL="138430" indent="-138430"/>
            <a:endParaRPr lang="en-GB"/>
          </a:p>
          <a:p>
            <a:pPr marL="0" indent="0">
              <a:buNone/>
            </a:pPr>
            <a:r>
              <a:rPr lang="en-GB" b="1" u="sng"/>
              <a:t>Secondary</a:t>
            </a:r>
            <a:r>
              <a:rPr lang="en-GB"/>
              <a:t>: </a:t>
            </a:r>
          </a:p>
          <a:p>
            <a:pPr marL="138430" indent="-138430"/>
            <a:r>
              <a:rPr lang="en-GB"/>
              <a:t>Trainees should be timetabled to teach their subject across Key Stage 3 and 4, with post 16 experience in schools with 6th Forms. Trainees do not need to be given independence with year 11 or 6th Form groups, but they do need to experience them.  They should also be timetabled with a tutor group. </a:t>
            </a:r>
          </a:p>
          <a:p>
            <a:pPr marL="138430" indent="-138430"/>
            <a:r>
              <a:rPr lang="en-GB"/>
              <a:t>Trainees should be based in lessons with their LM for at least 50% of their timetable minimum</a:t>
            </a:r>
          </a:p>
        </p:txBody>
      </p:sp>
    </p:spTree>
    <p:extLst>
      <p:ext uri="{BB962C8B-B14F-4D97-AF65-F5344CB8AC3E}">
        <p14:creationId xmlns:p14="http://schemas.microsoft.com/office/powerpoint/2010/main" val="3920179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52A2030-0820-745C-A3F1-EA26EDF7B345}"/>
              </a:ext>
            </a:extLst>
          </p:cNvPr>
          <p:cNvPicPr>
            <a:picLocks noGrp="1" noChangeAspect="1"/>
          </p:cNvPicPr>
          <p:nvPr>
            <p:ph idx="1"/>
          </p:nvPr>
        </p:nvPicPr>
        <p:blipFill>
          <a:blip r:embed="rId3"/>
          <a:stretch>
            <a:fillRect/>
          </a:stretch>
        </p:blipFill>
        <p:spPr>
          <a:xfrm>
            <a:off x="1383724" y="2855291"/>
            <a:ext cx="6316845" cy="3394728"/>
          </a:xfrm>
        </p:spPr>
      </p:pic>
      <p:sp>
        <p:nvSpPr>
          <p:cNvPr id="3" name="Title 2">
            <a:extLst>
              <a:ext uri="{FF2B5EF4-FFF2-40B4-BE49-F238E27FC236}">
                <a16:creationId xmlns:a16="http://schemas.microsoft.com/office/drawing/2014/main" id="{F55E8FE1-1970-C0A0-7869-17C8122AB2F1}"/>
              </a:ext>
            </a:extLst>
          </p:cNvPr>
          <p:cNvSpPr>
            <a:spLocks noGrp="1"/>
          </p:cNvSpPr>
          <p:nvPr>
            <p:ph type="title"/>
          </p:nvPr>
        </p:nvSpPr>
        <p:spPr/>
        <p:txBody>
          <a:bodyPr/>
          <a:lstStyle/>
          <a:p>
            <a:r>
              <a:rPr lang="en-GB" sz="4000">
                <a:latin typeface="Outfit"/>
                <a:cs typeface="Outfit"/>
              </a:rPr>
              <a:t>The Exeter Model Tools</a:t>
            </a:r>
            <a:endParaRPr lang="en-GB"/>
          </a:p>
        </p:txBody>
      </p:sp>
      <p:pic>
        <p:nvPicPr>
          <p:cNvPr id="5" name="Picture 5">
            <a:extLst>
              <a:ext uri="{FF2B5EF4-FFF2-40B4-BE49-F238E27FC236}">
                <a16:creationId xmlns:a16="http://schemas.microsoft.com/office/drawing/2014/main" id="{0FE0D300-4B02-D22B-FE81-BDCBD3757449}"/>
              </a:ext>
            </a:extLst>
          </p:cNvPr>
          <p:cNvPicPr>
            <a:picLocks noChangeAspect="1"/>
          </p:cNvPicPr>
          <p:nvPr/>
        </p:nvPicPr>
        <p:blipFill>
          <a:blip r:embed="rId4"/>
          <a:stretch>
            <a:fillRect/>
          </a:stretch>
        </p:blipFill>
        <p:spPr>
          <a:xfrm>
            <a:off x="6028340" y="5254015"/>
            <a:ext cx="2743200" cy="1473764"/>
          </a:xfrm>
          <a:prstGeom prst="rect">
            <a:avLst/>
          </a:prstGeom>
        </p:spPr>
      </p:pic>
      <p:sp>
        <p:nvSpPr>
          <p:cNvPr id="6" name="TextBox 5">
            <a:extLst>
              <a:ext uri="{FF2B5EF4-FFF2-40B4-BE49-F238E27FC236}">
                <a16:creationId xmlns:a16="http://schemas.microsoft.com/office/drawing/2014/main" id="{C492416C-BD4B-DDBF-60F4-B12ACE2B2757}"/>
              </a:ext>
            </a:extLst>
          </p:cNvPr>
          <p:cNvSpPr txBox="1"/>
          <p:nvPr/>
        </p:nvSpPr>
        <p:spPr>
          <a:xfrm>
            <a:off x="4382815" y="963669"/>
            <a:ext cx="45168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sz="2800" kern="1200">
                <a:solidFill>
                  <a:schemeClr val="bg1">
                    <a:lumMod val="75000"/>
                  </a:schemeClr>
                </a:solidFill>
                <a:latin typeface="Calibri"/>
                <a:ea typeface="+mn-ea"/>
                <a:cs typeface="+mn-cs"/>
              </a:rPr>
              <a:t>Exeter Model Framework</a:t>
            </a:r>
          </a:p>
        </p:txBody>
      </p:sp>
      <p:sp>
        <p:nvSpPr>
          <p:cNvPr id="7" name="TextBox 6">
            <a:extLst>
              <a:ext uri="{FF2B5EF4-FFF2-40B4-BE49-F238E27FC236}">
                <a16:creationId xmlns:a16="http://schemas.microsoft.com/office/drawing/2014/main" id="{3D80650B-72A0-7AB2-5395-60213F075CD5}"/>
              </a:ext>
            </a:extLst>
          </p:cNvPr>
          <p:cNvSpPr txBox="1"/>
          <p:nvPr/>
        </p:nvSpPr>
        <p:spPr>
          <a:xfrm>
            <a:off x="-642445" y="37620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sz="2800" kern="1200">
                <a:solidFill>
                  <a:schemeClr val="bg1">
                    <a:lumMod val="75000"/>
                  </a:schemeClr>
                </a:solidFill>
                <a:latin typeface="Calibri"/>
                <a:ea typeface="+mn-ea"/>
                <a:cs typeface="+mn-cs"/>
              </a:rPr>
              <a:t>Agenda</a:t>
            </a:r>
            <a:endParaRPr lang="en-GB" sz="2800" kern="1200">
              <a:solidFill>
                <a:schemeClr val="bg1">
                  <a:lumMod val="75000"/>
                </a:schemeClr>
              </a:solidFill>
              <a:latin typeface="Calibri"/>
              <a:ea typeface="+mn-ea"/>
              <a:cs typeface="Calibri"/>
            </a:endParaRPr>
          </a:p>
        </p:txBody>
      </p:sp>
      <p:sp>
        <p:nvSpPr>
          <p:cNvPr id="8" name="TextBox 7">
            <a:extLst>
              <a:ext uri="{FF2B5EF4-FFF2-40B4-BE49-F238E27FC236}">
                <a16:creationId xmlns:a16="http://schemas.microsoft.com/office/drawing/2014/main" id="{218BB6B1-B853-4C24-9F67-BF4585D45065}"/>
              </a:ext>
            </a:extLst>
          </p:cNvPr>
          <p:cNvSpPr txBox="1"/>
          <p:nvPr/>
        </p:nvSpPr>
        <p:spPr>
          <a:xfrm>
            <a:off x="7348701" y="208696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kern="1200">
                <a:solidFill>
                  <a:schemeClr val="bg1">
                    <a:lumMod val="75000"/>
                  </a:schemeClr>
                </a:solidFill>
                <a:latin typeface="Calibri"/>
                <a:ea typeface="+mn-ea"/>
                <a:cs typeface="+mn-cs"/>
              </a:rPr>
              <a:t>Episode</a:t>
            </a:r>
            <a:endParaRPr lang="en-GB">
              <a:solidFill>
                <a:schemeClr val="bg1">
                  <a:lumMod val="75000"/>
                </a:schemeClr>
              </a:solidFill>
            </a:endParaRPr>
          </a:p>
        </p:txBody>
      </p:sp>
      <p:sp>
        <p:nvSpPr>
          <p:cNvPr id="9" name="TextBox 8">
            <a:extLst>
              <a:ext uri="{FF2B5EF4-FFF2-40B4-BE49-F238E27FC236}">
                <a16:creationId xmlns:a16="http://schemas.microsoft.com/office/drawing/2014/main" id="{AC0E0FC4-DF1E-1177-3AF3-64C522C4D187}"/>
              </a:ext>
            </a:extLst>
          </p:cNvPr>
          <p:cNvSpPr txBox="1"/>
          <p:nvPr/>
        </p:nvSpPr>
        <p:spPr>
          <a:xfrm>
            <a:off x="1180443" y="628452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sz="2800" kern="1200">
                <a:solidFill>
                  <a:schemeClr val="bg1">
                    <a:lumMod val="75000"/>
                  </a:schemeClr>
                </a:solidFill>
                <a:latin typeface="Calibri"/>
                <a:ea typeface="+mn-ea"/>
                <a:cs typeface="+mn-cs"/>
              </a:rPr>
              <a:t>Demonstration</a:t>
            </a:r>
          </a:p>
        </p:txBody>
      </p:sp>
      <p:sp>
        <p:nvSpPr>
          <p:cNvPr id="10" name="TextBox 9">
            <a:extLst>
              <a:ext uri="{FF2B5EF4-FFF2-40B4-BE49-F238E27FC236}">
                <a16:creationId xmlns:a16="http://schemas.microsoft.com/office/drawing/2014/main" id="{DD25006F-8C3B-018D-F29C-F0B856262979}"/>
              </a:ext>
            </a:extLst>
          </p:cNvPr>
          <p:cNvSpPr txBox="1"/>
          <p:nvPr/>
        </p:nvSpPr>
        <p:spPr>
          <a:xfrm>
            <a:off x="677917" y="96564"/>
            <a:ext cx="387634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sz="2800" kern="1200">
                <a:solidFill>
                  <a:schemeClr val="bg1">
                    <a:lumMod val="75000"/>
                  </a:schemeClr>
                </a:solidFill>
                <a:latin typeface="Calibri"/>
                <a:ea typeface="+mn-ea"/>
                <a:cs typeface="+mn-cs"/>
              </a:rPr>
              <a:t>Framework Reflection</a:t>
            </a:r>
          </a:p>
        </p:txBody>
      </p:sp>
    </p:spTree>
    <p:extLst>
      <p:ext uri="{BB962C8B-B14F-4D97-AF65-F5344CB8AC3E}">
        <p14:creationId xmlns:p14="http://schemas.microsoft.com/office/powerpoint/2010/main" val="70482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6D7BA3-F0B2-6C7F-6242-EE4EEFEC4A72}"/>
              </a:ext>
            </a:extLst>
          </p:cNvPr>
          <p:cNvSpPr>
            <a:spLocks noGrp="1"/>
          </p:cNvSpPr>
          <p:nvPr>
            <p:ph type="title"/>
          </p:nvPr>
        </p:nvSpPr>
        <p:spPr>
          <a:xfrm>
            <a:off x="510890" y="1231925"/>
            <a:ext cx="8630056" cy="615900"/>
          </a:xfrm>
        </p:spPr>
        <p:txBody>
          <a:bodyPr/>
          <a:lstStyle/>
          <a:p>
            <a:r>
              <a:rPr lang="en-GB" sz="4000">
                <a:latin typeface="Outfit"/>
                <a:cs typeface="Outfit"/>
              </a:rPr>
              <a:t>Episode and Lesson Planning</a:t>
            </a:r>
            <a:endParaRPr lang="en-US"/>
          </a:p>
        </p:txBody>
      </p:sp>
      <p:pic>
        <p:nvPicPr>
          <p:cNvPr id="8" name="Picture 7" descr="A green squares with black text&#10;&#10;Description automatically generated">
            <a:extLst>
              <a:ext uri="{FF2B5EF4-FFF2-40B4-BE49-F238E27FC236}">
                <a16:creationId xmlns:a16="http://schemas.microsoft.com/office/drawing/2014/main" id="{C67A1280-C43D-7C0A-401F-01C0C378D50A}"/>
              </a:ext>
            </a:extLst>
          </p:cNvPr>
          <p:cNvPicPr>
            <a:picLocks noChangeAspect="1"/>
          </p:cNvPicPr>
          <p:nvPr/>
        </p:nvPicPr>
        <p:blipFill>
          <a:blip r:embed="rId3"/>
          <a:stretch>
            <a:fillRect/>
          </a:stretch>
        </p:blipFill>
        <p:spPr>
          <a:xfrm>
            <a:off x="683795" y="1988007"/>
            <a:ext cx="7575884" cy="4536328"/>
          </a:xfrm>
          <a:prstGeom prst="rect">
            <a:avLst/>
          </a:prstGeom>
        </p:spPr>
      </p:pic>
    </p:spTree>
    <p:extLst>
      <p:ext uri="{BB962C8B-B14F-4D97-AF65-F5344CB8AC3E}">
        <p14:creationId xmlns:p14="http://schemas.microsoft.com/office/powerpoint/2010/main" val="2933126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374BD6-1D78-5B3C-4FC9-0C2FFD580AB6}"/>
              </a:ext>
            </a:extLst>
          </p:cNvPr>
          <p:cNvSpPr>
            <a:spLocks noGrp="1"/>
          </p:cNvSpPr>
          <p:nvPr>
            <p:ph type="title"/>
          </p:nvPr>
        </p:nvSpPr>
        <p:spPr/>
        <p:txBody>
          <a:bodyPr/>
          <a:lstStyle/>
          <a:p>
            <a:r>
              <a:rPr lang="en-GB" sz="4000">
                <a:latin typeface="Outfit"/>
                <a:cs typeface="Outfit"/>
              </a:rPr>
              <a:t>Episode and lesson observations</a:t>
            </a:r>
            <a:endParaRPr lang="en-GB"/>
          </a:p>
        </p:txBody>
      </p:sp>
      <p:sp>
        <p:nvSpPr>
          <p:cNvPr id="7" name="TextBox 6">
            <a:extLst>
              <a:ext uri="{FF2B5EF4-FFF2-40B4-BE49-F238E27FC236}">
                <a16:creationId xmlns:a16="http://schemas.microsoft.com/office/drawing/2014/main" id="{3810EBCD-4CDA-2292-AB21-80537011B51C}"/>
              </a:ext>
            </a:extLst>
          </p:cNvPr>
          <p:cNvSpPr txBox="1"/>
          <p:nvPr/>
        </p:nvSpPr>
        <p:spPr>
          <a:xfrm>
            <a:off x="6139543" y="2500604"/>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kern="1200">
                <a:solidFill>
                  <a:schemeClr val="tx1"/>
                </a:solidFill>
                <a:latin typeface="Calibri"/>
                <a:ea typeface="+mn-ea"/>
                <a:cs typeface="Calibri"/>
              </a:rPr>
              <a:t>Focus is on the impact of  teaching and pupil learning</a:t>
            </a:r>
          </a:p>
        </p:txBody>
      </p:sp>
      <p:sp>
        <p:nvSpPr>
          <p:cNvPr id="8" name="TextBox 7">
            <a:extLst>
              <a:ext uri="{FF2B5EF4-FFF2-40B4-BE49-F238E27FC236}">
                <a16:creationId xmlns:a16="http://schemas.microsoft.com/office/drawing/2014/main" id="{EE8F1FFE-0C32-9B80-F7DB-FD64853EE62A}"/>
              </a:ext>
            </a:extLst>
          </p:cNvPr>
          <p:cNvSpPr txBox="1"/>
          <p:nvPr/>
        </p:nvSpPr>
        <p:spPr>
          <a:xfrm>
            <a:off x="179614" y="545141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kern="1200">
                <a:solidFill>
                  <a:schemeClr val="tx1"/>
                </a:solidFill>
                <a:latin typeface="Calibri"/>
                <a:cs typeface="Calibri"/>
              </a:rPr>
              <a:t>Teacher notes the Areas of Strength and Areas for Development and completes a summary</a:t>
            </a:r>
          </a:p>
        </p:txBody>
      </p:sp>
      <p:sp>
        <p:nvSpPr>
          <p:cNvPr id="9" name="TextBox 8">
            <a:extLst>
              <a:ext uri="{FF2B5EF4-FFF2-40B4-BE49-F238E27FC236}">
                <a16:creationId xmlns:a16="http://schemas.microsoft.com/office/drawing/2014/main" id="{971C0A39-0A1C-F195-5353-890EF7BE2F1C}"/>
              </a:ext>
            </a:extLst>
          </p:cNvPr>
          <p:cNvSpPr txBox="1"/>
          <p:nvPr/>
        </p:nvSpPr>
        <p:spPr>
          <a:xfrm>
            <a:off x="6135169" y="5038822"/>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kern="1200">
                <a:solidFill>
                  <a:schemeClr val="tx1"/>
                </a:solidFill>
                <a:latin typeface="Calibri"/>
                <a:ea typeface="+mn-ea"/>
                <a:cs typeface="Calibri"/>
              </a:rPr>
              <a:t>The observer references the profile descriptors against the practice observed. See </a:t>
            </a:r>
            <a:r>
              <a:rPr lang="en-GB" b="1" kern="1200">
                <a:solidFill>
                  <a:schemeClr val="tx1"/>
                </a:solidFill>
                <a:latin typeface="Calibri"/>
                <a:ea typeface="+mn-ea"/>
                <a:cs typeface="Calibri"/>
              </a:rPr>
              <a:t>Phase Instructions and Profile Descriptors</a:t>
            </a:r>
          </a:p>
        </p:txBody>
      </p:sp>
      <p:sp>
        <p:nvSpPr>
          <p:cNvPr id="11" name="Oval 10">
            <a:extLst>
              <a:ext uri="{FF2B5EF4-FFF2-40B4-BE49-F238E27FC236}">
                <a16:creationId xmlns:a16="http://schemas.microsoft.com/office/drawing/2014/main" id="{A6E2AC38-A2F2-D9A3-ED34-3D964012F5B2}"/>
              </a:ext>
            </a:extLst>
          </p:cNvPr>
          <p:cNvSpPr/>
          <p:nvPr/>
        </p:nvSpPr>
        <p:spPr>
          <a:xfrm>
            <a:off x="1091975" y="3051404"/>
            <a:ext cx="6592658" cy="1990041"/>
          </a:xfrm>
          <a:prstGeom prst="ellipse">
            <a:avLst/>
          </a:prstGeom>
          <a:solidFill>
            <a:srgbClr val="87D6C2"/>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12" name="TextBox 11">
            <a:extLst>
              <a:ext uri="{FF2B5EF4-FFF2-40B4-BE49-F238E27FC236}">
                <a16:creationId xmlns:a16="http://schemas.microsoft.com/office/drawing/2014/main" id="{AEE71BDE-D759-6447-5EED-1A7D77463FBD}"/>
              </a:ext>
            </a:extLst>
          </p:cNvPr>
          <p:cNvSpPr txBox="1"/>
          <p:nvPr/>
        </p:nvSpPr>
        <p:spPr>
          <a:xfrm>
            <a:off x="2122715" y="3347358"/>
            <a:ext cx="516390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2 formal lesson observations a week in BP &amp; CP Phase </a:t>
            </a:r>
          </a:p>
          <a:p>
            <a:pPr algn="l"/>
            <a:r>
              <a:rPr lang="en-GB">
                <a:solidFill>
                  <a:srgbClr val="000000"/>
                </a:solidFill>
              </a:rPr>
              <a:t>More flexible in DI/EE Phase</a:t>
            </a:r>
          </a:p>
          <a:p>
            <a:pPr algn="l"/>
            <a:r>
              <a:rPr lang="en-GB">
                <a:solidFill>
                  <a:srgbClr val="000000"/>
                </a:solidFill>
              </a:rPr>
              <a:t>Trainee to upload lesson plan in lesson observation template</a:t>
            </a:r>
          </a:p>
        </p:txBody>
      </p:sp>
      <p:sp>
        <p:nvSpPr>
          <p:cNvPr id="6" name="TextBox 5">
            <a:extLst>
              <a:ext uri="{FF2B5EF4-FFF2-40B4-BE49-F238E27FC236}">
                <a16:creationId xmlns:a16="http://schemas.microsoft.com/office/drawing/2014/main" id="{49218CE2-E8A3-7C4E-5CAE-01A06AA606B0}"/>
              </a:ext>
            </a:extLst>
          </p:cNvPr>
          <p:cNvSpPr txBox="1"/>
          <p:nvPr/>
        </p:nvSpPr>
        <p:spPr>
          <a:xfrm>
            <a:off x="118382" y="230087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kern="1200">
                <a:solidFill>
                  <a:schemeClr val="tx1"/>
                </a:solidFill>
                <a:latin typeface="Calibri"/>
                <a:ea typeface="+mn-ea"/>
                <a:cs typeface="+mn-cs"/>
              </a:rPr>
              <a:t>Observations can be conducted by teachers in the department as well as the Lead Mentor</a:t>
            </a:r>
          </a:p>
        </p:txBody>
      </p:sp>
    </p:spTree>
    <p:extLst>
      <p:ext uri="{BB962C8B-B14F-4D97-AF65-F5344CB8AC3E}">
        <p14:creationId xmlns:p14="http://schemas.microsoft.com/office/powerpoint/2010/main" val="3550783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857" y="295011"/>
            <a:ext cx="6919882" cy="1037243"/>
          </a:xfrm>
        </p:spPr>
        <p:txBody>
          <a:bodyPr/>
          <a:lstStyle/>
          <a:p>
            <a:r>
              <a:rPr lang="en-GB" sz="2800" b="1">
                <a:solidFill>
                  <a:schemeClr val="tx1"/>
                </a:solidFill>
              </a:rPr>
              <a:t>Observations and Feedback- IDP template</a:t>
            </a:r>
            <a:br>
              <a:rPr lang="en-GB" sz="2800" b="1">
                <a:solidFill>
                  <a:schemeClr val="tx1"/>
                </a:solidFill>
              </a:rPr>
            </a:br>
            <a:r>
              <a:rPr lang="en-GB" sz="2800" b="1">
                <a:solidFill>
                  <a:schemeClr val="tx1"/>
                </a:solidFill>
              </a:rPr>
              <a:t/>
            </a:r>
            <a:br>
              <a:rPr lang="en-GB" sz="2800" b="1">
                <a:solidFill>
                  <a:schemeClr val="tx1"/>
                </a:solidFill>
              </a:rPr>
            </a:br>
            <a:endParaRPr lang="en-GB"/>
          </a:p>
        </p:txBody>
      </p:sp>
      <p:pic>
        <p:nvPicPr>
          <p:cNvPr id="5" name="Content Placeholder 4" descr="Screen Clippin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48968" y="1338096"/>
            <a:ext cx="6727161" cy="4364162"/>
          </a:xfrm>
        </p:spPr>
      </p:pic>
    </p:spTree>
    <p:extLst>
      <p:ext uri="{BB962C8B-B14F-4D97-AF65-F5344CB8AC3E}">
        <p14:creationId xmlns:p14="http://schemas.microsoft.com/office/powerpoint/2010/main" val="201756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a:solidFill>
                  <a:schemeClr val="tx1"/>
                </a:solidFill>
                <a:latin typeface="Outfit"/>
                <a:cs typeface="Outfit"/>
              </a:rPr>
              <a:t>Demonstrations and Agendas – </a:t>
            </a:r>
            <a:r>
              <a:rPr lang="en-GB" sz="1600" b="1">
                <a:solidFill>
                  <a:schemeClr val="tx1"/>
                </a:solidFill>
                <a:latin typeface="Outfit"/>
                <a:cs typeface="Outfit"/>
              </a:rPr>
              <a:t>2 a week</a:t>
            </a:r>
            <a:r>
              <a:rPr lang="en-GB" sz="2800" b="1"/>
              <a:t/>
            </a:r>
            <a:br>
              <a:rPr lang="en-GB" sz="2800" b="1"/>
            </a:br>
            <a:r>
              <a:rPr lang="en-GB" sz="2800" b="1"/>
              <a:t/>
            </a:r>
            <a:br>
              <a:rPr lang="en-GB" sz="2800" b="1"/>
            </a:br>
            <a:endParaRPr lang="en-GB"/>
          </a:p>
        </p:txBody>
      </p:sp>
      <p:pic>
        <p:nvPicPr>
          <p:cNvPr id="11" name="Content Placeholder 10"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9621" y="1300930"/>
            <a:ext cx="6896657" cy="4107380"/>
          </a:xfrm>
        </p:spPr>
      </p:pic>
    </p:spTree>
    <p:extLst>
      <p:ext uri="{BB962C8B-B14F-4D97-AF65-F5344CB8AC3E}">
        <p14:creationId xmlns:p14="http://schemas.microsoft.com/office/powerpoint/2010/main" val="2747155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8D1237-417D-FA76-F0C5-4849A0569077}"/>
              </a:ext>
            </a:extLst>
          </p:cNvPr>
          <p:cNvSpPr>
            <a:spLocks noGrp="1"/>
          </p:cNvSpPr>
          <p:nvPr>
            <p:ph type="title"/>
          </p:nvPr>
        </p:nvSpPr>
        <p:spPr>
          <a:xfrm>
            <a:off x="390121" y="627294"/>
            <a:ext cx="6226717" cy="615900"/>
          </a:xfrm>
        </p:spPr>
        <p:txBody>
          <a:bodyPr anchor="t">
            <a:normAutofit fontScale="90000"/>
          </a:bodyPr>
          <a:lstStyle/>
          <a:p>
            <a:r>
              <a:rPr lang="en-GB" sz="2800"/>
              <a:t>Learning focuses for Demos and Agendas</a:t>
            </a:r>
          </a:p>
        </p:txBody>
      </p:sp>
      <p:pic>
        <p:nvPicPr>
          <p:cNvPr id="4" name="Picture 4" descr="Text&#10;&#10;Description automatically generated">
            <a:extLst>
              <a:ext uri="{FF2B5EF4-FFF2-40B4-BE49-F238E27FC236}">
                <a16:creationId xmlns:a16="http://schemas.microsoft.com/office/drawing/2014/main" id="{A45AD898-1FA3-E630-DA9C-FB21AD2F0F7A}"/>
              </a:ext>
            </a:extLst>
          </p:cNvPr>
          <p:cNvPicPr>
            <a:picLocks noGrp="1" noChangeAspect="1"/>
          </p:cNvPicPr>
          <p:nvPr>
            <p:ph idx="1"/>
          </p:nvPr>
        </p:nvPicPr>
        <p:blipFill>
          <a:blip r:embed="rId3"/>
          <a:stretch>
            <a:fillRect/>
          </a:stretch>
        </p:blipFill>
        <p:spPr>
          <a:xfrm>
            <a:off x="1045977" y="1583360"/>
            <a:ext cx="6992338" cy="4771243"/>
          </a:xfrm>
          <a:noFill/>
        </p:spPr>
      </p:pic>
    </p:spTree>
    <p:extLst>
      <p:ext uri="{BB962C8B-B14F-4D97-AF65-F5344CB8AC3E}">
        <p14:creationId xmlns:p14="http://schemas.microsoft.com/office/powerpoint/2010/main" val="272068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E36F1-0768-7B50-FB80-61B503133485}"/>
              </a:ext>
            </a:extLst>
          </p:cNvPr>
          <p:cNvSpPr>
            <a:spLocks noGrp="1"/>
          </p:cNvSpPr>
          <p:nvPr>
            <p:ph type="title"/>
          </p:nvPr>
        </p:nvSpPr>
        <p:spPr>
          <a:xfrm>
            <a:off x="358542" y="1342731"/>
            <a:ext cx="5792448" cy="4863941"/>
          </a:xfrm>
        </p:spPr>
        <p:txBody>
          <a:bodyPr/>
          <a:lstStyle/>
          <a:p>
            <a:r>
              <a:rPr lang="en-GB" sz="1600">
                <a:latin typeface="Outfit"/>
                <a:cs typeface="Outfit"/>
              </a:rPr>
              <a:t/>
            </a:r>
            <a:br>
              <a:rPr lang="en-GB" sz="1600">
                <a:latin typeface="Outfit"/>
                <a:cs typeface="Outfit"/>
              </a:rPr>
            </a:br>
            <a:r>
              <a:rPr lang="en-GB" sz="1600">
                <a:latin typeface="Outfit"/>
                <a:cs typeface="Outfit"/>
              </a:rPr>
              <a:t/>
            </a:r>
            <a:br>
              <a:rPr lang="en-GB" sz="1600">
                <a:latin typeface="Outfit"/>
                <a:cs typeface="Outfit"/>
              </a:rPr>
            </a:br>
            <a:r>
              <a:rPr lang="en-GB" sz="1600">
                <a:latin typeface="Outfit"/>
                <a:cs typeface="Outfit"/>
              </a:rPr>
              <a:t/>
            </a:r>
            <a:br>
              <a:rPr lang="en-GB" sz="1600">
                <a:latin typeface="Outfit"/>
                <a:cs typeface="Outfit"/>
              </a:rPr>
            </a:br>
            <a:r>
              <a:rPr lang="en-GB" sz="1600">
                <a:latin typeface="Outfit"/>
                <a:cs typeface="Outfit"/>
              </a:rPr>
              <a:t/>
            </a:r>
            <a:br>
              <a:rPr lang="en-GB" sz="1600">
                <a:latin typeface="Outfit"/>
                <a:cs typeface="Outfit"/>
              </a:rPr>
            </a:br>
            <a:r>
              <a:rPr lang="en-GB" sz="2000">
                <a:latin typeface="Calibri"/>
                <a:cs typeface="Calibri"/>
              </a:rPr>
              <a:t>Who's Who?</a:t>
            </a:r>
            <a:br>
              <a:rPr lang="en-GB" sz="2000">
                <a:latin typeface="Calibri"/>
                <a:cs typeface="Calibri"/>
              </a:rPr>
            </a:br>
            <a:r>
              <a:rPr lang="en-GB" sz="2000">
                <a:latin typeface="Calibri"/>
                <a:cs typeface="Calibri"/>
              </a:rPr>
              <a:t/>
            </a:r>
            <a:br>
              <a:rPr lang="en-GB" sz="2000">
                <a:latin typeface="Calibri"/>
                <a:cs typeface="Calibri"/>
              </a:rPr>
            </a:br>
            <a:r>
              <a:rPr lang="en-GB" sz="2000">
                <a:latin typeface="Calibri"/>
                <a:cs typeface="Calibri"/>
              </a:rPr>
              <a:t>Partnership Relations Managers:</a:t>
            </a:r>
            <a:br>
              <a:rPr lang="en-GB" sz="2000">
                <a:latin typeface="Calibri"/>
                <a:cs typeface="Calibri"/>
              </a:rPr>
            </a:br>
            <a:r>
              <a:rPr lang="en-GB" sz="2000">
                <a:latin typeface="Calibri"/>
                <a:cs typeface="Calibri"/>
              </a:rPr>
              <a:t>Fiona Bosley, Gini Williams, Heidi Long </a:t>
            </a:r>
            <a:r>
              <a:rPr lang="en-GB" sz="2000" b="0">
                <a:latin typeface="Calibri"/>
                <a:cs typeface="Calibri"/>
              </a:rPr>
              <a:t/>
            </a:r>
            <a:br>
              <a:rPr lang="en-GB" sz="2000" b="0">
                <a:latin typeface="Calibri"/>
                <a:cs typeface="Calibri"/>
              </a:rPr>
            </a:br>
            <a:r>
              <a:rPr lang="en-GB" sz="2000" b="0">
                <a:latin typeface="Calibri"/>
                <a:cs typeface="Calibri"/>
              </a:rPr>
              <a:t/>
            </a:r>
            <a:br>
              <a:rPr lang="en-GB" sz="2000" b="0">
                <a:latin typeface="Calibri"/>
                <a:cs typeface="Calibri"/>
              </a:rPr>
            </a:br>
            <a:r>
              <a:rPr lang="en-GB" sz="2000" b="0">
                <a:latin typeface="Calibri"/>
                <a:cs typeface="Calibri"/>
              </a:rPr>
              <a:t>There are three mentoring roles within the Exeter Model</a:t>
            </a:r>
            <a:br>
              <a:rPr lang="en-GB" sz="2000" b="0">
                <a:latin typeface="Calibri"/>
                <a:cs typeface="Calibri"/>
              </a:rPr>
            </a:br>
            <a:r>
              <a:rPr lang="en-GB" sz="2000" b="0">
                <a:latin typeface="Calibri"/>
                <a:cs typeface="Calibri"/>
              </a:rPr>
              <a:t/>
            </a:r>
            <a:br>
              <a:rPr lang="en-GB" sz="2000" b="0">
                <a:latin typeface="Calibri"/>
                <a:cs typeface="Calibri"/>
              </a:rPr>
            </a:br>
            <a:r>
              <a:rPr lang="en-GB" sz="2000">
                <a:latin typeface="Calibri"/>
                <a:cs typeface="Calibri"/>
              </a:rPr>
              <a:t>Initial Teacher Education Co-ordinator (ITEC)</a:t>
            </a:r>
            <a:br>
              <a:rPr lang="en-GB" sz="2000">
                <a:latin typeface="Calibri"/>
                <a:cs typeface="Calibri"/>
              </a:rPr>
            </a:br>
            <a:r>
              <a:rPr lang="en-GB" sz="2000">
                <a:latin typeface="Calibri"/>
                <a:cs typeface="Calibri"/>
              </a:rPr>
              <a:t>Lead Mentor</a:t>
            </a:r>
            <a:br>
              <a:rPr lang="en-GB" sz="2000">
                <a:latin typeface="Calibri"/>
                <a:cs typeface="Calibri"/>
              </a:rPr>
            </a:br>
            <a:r>
              <a:rPr lang="en-GB" sz="2000">
                <a:latin typeface="Calibri"/>
                <a:cs typeface="Calibri"/>
              </a:rPr>
              <a:t>Reflective Mentor</a:t>
            </a:r>
            <a:r>
              <a:rPr lang="en-GB" sz="2000" b="0">
                <a:latin typeface="Calibri"/>
                <a:cs typeface="Calibri"/>
              </a:rPr>
              <a:t/>
            </a:r>
            <a:br>
              <a:rPr lang="en-GB" sz="2000" b="0">
                <a:latin typeface="Calibri"/>
                <a:cs typeface="Calibri"/>
              </a:rPr>
            </a:br>
            <a:r>
              <a:rPr lang="en-GB" sz="2000" b="0">
                <a:latin typeface="Calibri"/>
                <a:cs typeface="Calibri"/>
              </a:rPr>
              <a:t/>
            </a:r>
            <a:br>
              <a:rPr lang="en-GB" sz="2000" b="0">
                <a:latin typeface="Calibri"/>
                <a:cs typeface="Calibri"/>
              </a:rPr>
            </a:br>
            <a:endParaRPr lang="en-GB" sz="2000" b="0">
              <a:latin typeface="Calibri"/>
              <a:cs typeface="Calibri"/>
            </a:endParaRPr>
          </a:p>
        </p:txBody>
      </p:sp>
      <p:sp>
        <p:nvSpPr>
          <p:cNvPr id="4" name="Picture Placeholder 3">
            <a:extLst>
              <a:ext uri="{FF2B5EF4-FFF2-40B4-BE49-F238E27FC236}">
                <a16:creationId xmlns:a16="http://schemas.microsoft.com/office/drawing/2014/main" id="{C6AF87A0-D5FB-50E6-6519-1845FDBDB495}"/>
              </a:ext>
            </a:extLst>
          </p:cNvPr>
          <p:cNvSpPr>
            <a:spLocks noGrp="1"/>
          </p:cNvSpPr>
          <p:nvPr>
            <p:ph type="pic" sz="quarter" idx="10"/>
          </p:nvPr>
        </p:nvSpPr>
        <p:spPr/>
      </p:sp>
    </p:spTree>
    <p:extLst>
      <p:ext uri="{BB962C8B-B14F-4D97-AF65-F5344CB8AC3E}">
        <p14:creationId xmlns:p14="http://schemas.microsoft.com/office/powerpoint/2010/main" val="2320846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0617295-48B4-F49D-3CBC-51CF4390392E}"/>
              </a:ext>
            </a:extLst>
          </p:cNvPr>
          <p:cNvSpPr>
            <a:spLocks noGrp="1"/>
          </p:cNvSpPr>
          <p:nvPr>
            <p:ph type="title"/>
          </p:nvPr>
        </p:nvSpPr>
        <p:spPr>
          <a:xfrm>
            <a:off x="390121" y="627294"/>
            <a:ext cx="6226717" cy="615900"/>
          </a:xfrm>
        </p:spPr>
        <p:txBody>
          <a:bodyPr/>
          <a:lstStyle/>
          <a:p>
            <a:r>
              <a:rPr lang="en-US" sz="4000">
                <a:latin typeface="Outfit"/>
                <a:cs typeface="Outfit"/>
              </a:rPr>
              <a:t>Example Demonstration</a:t>
            </a:r>
            <a:endParaRPr lang="en-US"/>
          </a:p>
        </p:txBody>
      </p:sp>
      <p:pic>
        <p:nvPicPr>
          <p:cNvPr id="4" name="Picture 4" descr="Graphical user interface, text, application, Word&#10;&#10;Description automatically generated">
            <a:extLst>
              <a:ext uri="{FF2B5EF4-FFF2-40B4-BE49-F238E27FC236}">
                <a16:creationId xmlns:a16="http://schemas.microsoft.com/office/drawing/2014/main" id="{1BB2DA2B-8C4F-E5FC-22BB-FE1C96345EB2}"/>
              </a:ext>
            </a:extLst>
          </p:cNvPr>
          <p:cNvPicPr>
            <a:picLocks noGrp="1" noChangeAspect="1"/>
          </p:cNvPicPr>
          <p:nvPr>
            <p:ph idx="1"/>
          </p:nvPr>
        </p:nvPicPr>
        <p:blipFill>
          <a:blip r:embed="rId3"/>
          <a:stretch>
            <a:fillRect/>
          </a:stretch>
        </p:blipFill>
        <p:spPr>
          <a:xfrm>
            <a:off x="713216" y="1386701"/>
            <a:ext cx="7439963" cy="5190764"/>
          </a:xfrm>
          <a:noFill/>
        </p:spPr>
      </p:pic>
    </p:spTree>
    <p:extLst>
      <p:ext uri="{BB962C8B-B14F-4D97-AF65-F5344CB8AC3E}">
        <p14:creationId xmlns:p14="http://schemas.microsoft.com/office/powerpoint/2010/main" val="3143835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D3EC18-C0C1-0FE0-303F-C01CF74CCB12}"/>
              </a:ext>
            </a:extLst>
          </p:cNvPr>
          <p:cNvSpPr>
            <a:spLocks noGrp="1"/>
          </p:cNvSpPr>
          <p:nvPr>
            <p:ph idx="1"/>
          </p:nvPr>
        </p:nvSpPr>
        <p:spPr>
          <a:xfrm>
            <a:off x="389559" y="2855291"/>
            <a:ext cx="4281351" cy="3394728"/>
          </a:xfrm>
        </p:spPr>
        <p:txBody>
          <a:bodyPr lIns="91440" tIns="45720" rIns="91440" bIns="45720" anchor="t"/>
          <a:lstStyle/>
          <a:p>
            <a:pPr marL="138430" indent="-138430"/>
            <a:r>
              <a:rPr lang="en-GB" sz="1500">
                <a:solidFill>
                  <a:srgbClr val="1B1810"/>
                </a:solidFill>
                <a:latin typeface="Outfit"/>
                <a:cs typeface="Calibri"/>
              </a:rPr>
              <a:t> </a:t>
            </a:r>
            <a:r>
              <a:rPr lang="en-GB" sz="1500">
                <a:solidFill>
                  <a:srgbClr val="404040"/>
                </a:solidFill>
                <a:latin typeface="Outfit"/>
                <a:cs typeface="Outfit"/>
              </a:rPr>
              <a:t>The Agenda focuses on an aspect of the trainee’s classroom practice that they want (or need) to develop. </a:t>
            </a:r>
            <a:endParaRPr lang="en-GB" sz="1900">
              <a:latin typeface="Outfit"/>
              <a:cs typeface="Outfit"/>
            </a:endParaRPr>
          </a:p>
          <a:p>
            <a:pPr marL="138430" indent="-138430"/>
            <a:endParaRPr lang="en-GB" sz="1500">
              <a:solidFill>
                <a:srgbClr val="1B1810"/>
              </a:solidFill>
              <a:latin typeface="Outfit"/>
              <a:cs typeface="Calibri"/>
            </a:endParaRPr>
          </a:p>
          <a:p>
            <a:pPr marL="138430" indent="-138430"/>
            <a:r>
              <a:rPr lang="en-GB" sz="1500">
                <a:solidFill>
                  <a:srgbClr val="1B1810"/>
                </a:solidFill>
                <a:latin typeface="Outfit"/>
                <a:cs typeface="Calibri"/>
              </a:rPr>
              <a:t> </a:t>
            </a:r>
            <a:r>
              <a:rPr lang="en-GB" sz="1500">
                <a:solidFill>
                  <a:srgbClr val="404040"/>
                </a:solidFill>
                <a:latin typeface="Outfit"/>
                <a:cs typeface="Outfit"/>
              </a:rPr>
              <a:t>It acts as a ‘microscope’ on a single aspect of their teaching.   </a:t>
            </a:r>
            <a:endParaRPr lang="en-GB" sz="1900">
              <a:latin typeface="Outfit"/>
              <a:cs typeface="Outfit"/>
            </a:endParaRPr>
          </a:p>
          <a:p>
            <a:pPr marL="138430" indent="-138430"/>
            <a:endParaRPr lang="en-GB" sz="1500">
              <a:solidFill>
                <a:srgbClr val="404040"/>
              </a:solidFill>
              <a:latin typeface="Outfit"/>
              <a:cs typeface="Outfit"/>
            </a:endParaRPr>
          </a:p>
          <a:p>
            <a:pPr marL="138430" indent="-138430"/>
            <a:r>
              <a:rPr lang="en-GB" sz="1500">
                <a:solidFill>
                  <a:srgbClr val="1B1810"/>
                </a:solidFill>
                <a:latin typeface="Outfit"/>
                <a:cs typeface="Calibri"/>
              </a:rPr>
              <a:t> </a:t>
            </a:r>
            <a:r>
              <a:rPr lang="en-GB" sz="1500">
                <a:solidFill>
                  <a:srgbClr val="404040"/>
                </a:solidFill>
                <a:latin typeface="Outfit"/>
                <a:cs typeface="Outfit"/>
              </a:rPr>
              <a:t>The trainee then analyses their teaching and writes a critical reflection, working out what effect they had on the pupils’ learning.  They write up their evaluation. </a:t>
            </a:r>
            <a:endParaRPr lang="en-GB" sz="1900">
              <a:latin typeface="Outfit"/>
              <a:cs typeface="Outfit"/>
            </a:endParaRPr>
          </a:p>
          <a:p>
            <a:pPr marL="138430" indent="-138430"/>
            <a:endParaRPr lang="en-GB" sz="1900">
              <a:cs typeface="Outfit"/>
            </a:endParaRPr>
          </a:p>
        </p:txBody>
      </p:sp>
      <p:sp>
        <p:nvSpPr>
          <p:cNvPr id="3" name="Title 2">
            <a:extLst>
              <a:ext uri="{FF2B5EF4-FFF2-40B4-BE49-F238E27FC236}">
                <a16:creationId xmlns:a16="http://schemas.microsoft.com/office/drawing/2014/main" id="{19C16F83-910A-15E5-56B0-D4C20BA2ED7A}"/>
              </a:ext>
            </a:extLst>
          </p:cNvPr>
          <p:cNvSpPr>
            <a:spLocks noGrp="1"/>
          </p:cNvSpPr>
          <p:nvPr>
            <p:ph type="title"/>
          </p:nvPr>
        </p:nvSpPr>
        <p:spPr/>
        <p:txBody>
          <a:bodyPr/>
          <a:lstStyle/>
          <a:p>
            <a:r>
              <a:rPr lang="en-GB" sz="4000">
                <a:latin typeface="Outfit"/>
                <a:cs typeface="Outfit"/>
              </a:rPr>
              <a:t>Agendas</a:t>
            </a:r>
            <a:endParaRPr lang="en-GB"/>
          </a:p>
        </p:txBody>
      </p:sp>
      <p:pic>
        <p:nvPicPr>
          <p:cNvPr id="4" name="Picture 4" descr="Table&#10;&#10;Description automatically generated">
            <a:extLst>
              <a:ext uri="{FF2B5EF4-FFF2-40B4-BE49-F238E27FC236}">
                <a16:creationId xmlns:a16="http://schemas.microsoft.com/office/drawing/2014/main" id="{50BD8589-BE07-3D70-94CA-4910354A8191}"/>
              </a:ext>
            </a:extLst>
          </p:cNvPr>
          <p:cNvPicPr>
            <a:picLocks noChangeAspect="1"/>
          </p:cNvPicPr>
          <p:nvPr/>
        </p:nvPicPr>
        <p:blipFill>
          <a:blip r:embed="rId3"/>
          <a:stretch>
            <a:fillRect/>
          </a:stretch>
        </p:blipFill>
        <p:spPr>
          <a:xfrm>
            <a:off x="4669971" y="1306937"/>
            <a:ext cx="4037822" cy="5387125"/>
          </a:xfrm>
          <a:prstGeom prst="rect">
            <a:avLst/>
          </a:prstGeom>
        </p:spPr>
      </p:pic>
    </p:spTree>
    <p:extLst>
      <p:ext uri="{BB962C8B-B14F-4D97-AF65-F5344CB8AC3E}">
        <p14:creationId xmlns:p14="http://schemas.microsoft.com/office/powerpoint/2010/main" val="818438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120" y="627294"/>
            <a:ext cx="7466771" cy="1075287"/>
          </a:xfrm>
        </p:spPr>
        <p:txBody>
          <a:bodyPr/>
          <a:lstStyle/>
          <a:p>
            <a:r>
              <a:rPr lang="en-GB" sz="4000">
                <a:solidFill>
                  <a:schemeClr val="tx1"/>
                </a:solidFill>
                <a:latin typeface="Outfit"/>
                <a:cs typeface="Outfit"/>
              </a:rPr>
              <a:t>Demonstration and Agenda Template in IDP</a:t>
            </a:r>
            <a:r>
              <a:rPr lang="en-GB" sz="4000"/>
              <a:t/>
            </a:r>
            <a:br>
              <a:rPr lang="en-GB" sz="4000"/>
            </a:br>
            <a:endParaRPr lang="en-GB"/>
          </a:p>
        </p:txBody>
      </p:sp>
      <p:pic>
        <p:nvPicPr>
          <p:cNvPr id="4" name="Content Placeholder 3" descr="Screen Clippin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63024" y="2044700"/>
            <a:ext cx="6113713" cy="3571711"/>
          </a:xfrm>
        </p:spPr>
      </p:pic>
    </p:spTree>
    <p:extLst>
      <p:ext uri="{BB962C8B-B14F-4D97-AF65-F5344CB8AC3E}">
        <p14:creationId xmlns:p14="http://schemas.microsoft.com/office/powerpoint/2010/main" val="444435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3F3DE6-869D-F1AE-9B42-724B76F2437E}"/>
              </a:ext>
            </a:extLst>
          </p:cNvPr>
          <p:cNvSpPr>
            <a:spLocks noGrp="1"/>
          </p:cNvSpPr>
          <p:nvPr>
            <p:ph idx="1"/>
          </p:nvPr>
        </p:nvSpPr>
        <p:spPr>
          <a:xfrm>
            <a:off x="148503" y="2967434"/>
            <a:ext cx="4316340" cy="3394728"/>
          </a:xfrm>
        </p:spPr>
        <p:txBody>
          <a:bodyPr lIns="91440" tIns="45720" rIns="91440" bIns="45720" anchor="t"/>
          <a:lstStyle/>
          <a:p>
            <a:pPr marL="138430" indent="-138430"/>
            <a:r>
              <a:rPr lang="en-GB" sz="1500">
                <a:solidFill>
                  <a:srgbClr val="404040"/>
                </a:solidFill>
                <a:latin typeface="Outfit"/>
                <a:cs typeface="Outfit"/>
              </a:rPr>
              <a:t>Trainees should draw on research and reading if possible. </a:t>
            </a:r>
            <a:endParaRPr lang="en-GB" sz="1900">
              <a:latin typeface="Outfit"/>
              <a:cs typeface="Outfit"/>
            </a:endParaRPr>
          </a:p>
          <a:p>
            <a:pPr marL="138430" indent="-138430"/>
            <a:r>
              <a:rPr lang="en-GB" sz="1500">
                <a:solidFill>
                  <a:srgbClr val="404040"/>
                </a:solidFill>
                <a:latin typeface="Outfit"/>
                <a:cs typeface="Outfit"/>
              </a:rPr>
              <a:t>Agendas should be a challenge for the trainee.</a:t>
            </a:r>
            <a:endParaRPr lang="en-GB" sz="1900">
              <a:latin typeface="Outfit"/>
              <a:cs typeface="Outfit"/>
            </a:endParaRPr>
          </a:p>
          <a:p>
            <a:pPr marL="138430" indent="-138430"/>
            <a:r>
              <a:rPr lang="en-GB" sz="1500">
                <a:solidFill>
                  <a:srgbClr val="404040"/>
                </a:solidFill>
                <a:latin typeface="Outfit"/>
                <a:cs typeface="Outfit"/>
              </a:rPr>
              <a:t>Agendas should move the trainee’s teaching forward .</a:t>
            </a:r>
            <a:endParaRPr lang="en-GB" sz="1900">
              <a:latin typeface="Outfit"/>
              <a:cs typeface="Outfit"/>
            </a:endParaRPr>
          </a:p>
          <a:p>
            <a:pPr marL="138430" indent="-138430"/>
            <a:r>
              <a:rPr lang="en-GB" sz="1500">
                <a:solidFill>
                  <a:srgbClr val="404040"/>
                </a:solidFill>
                <a:latin typeface="Outfit"/>
                <a:cs typeface="Outfit"/>
              </a:rPr>
              <a:t>Demonstrations and Agendas provide evidence that a trainee can reflect critically on aspects of their own learning</a:t>
            </a:r>
            <a:endParaRPr lang="en-GB" sz="1900">
              <a:latin typeface="Outfit"/>
              <a:cs typeface="Outfit"/>
            </a:endParaRPr>
          </a:p>
          <a:p>
            <a:pPr marL="138430" indent="-138430"/>
            <a:endParaRPr lang="en-GB" sz="1900">
              <a:cs typeface="Outfit"/>
            </a:endParaRPr>
          </a:p>
        </p:txBody>
      </p:sp>
      <p:sp>
        <p:nvSpPr>
          <p:cNvPr id="3" name="Title 2">
            <a:extLst>
              <a:ext uri="{FF2B5EF4-FFF2-40B4-BE49-F238E27FC236}">
                <a16:creationId xmlns:a16="http://schemas.microsoft.com/office/drawing/2014/main" id="{4C49A4B9-BB26-6D0B-1E87-621E8FECD53D}"/>
              </a:ext>
            </a:extLst>
          </p:cNvPr>
          <p:cNvSpPr>
            <a:spLocks noGrp="1"/>
          </p:cNvSpPr>
          <p:nvPr>
            <p:ph type="title"/>
          </p:nvPr>
        </p:nvSpPr>
        <p:spPr>
          <a:xfrm>
            <a:off x="226834" y="1405686"/>
            <a:ext cx="8630056" cy="615900"/>
          </a:xfrm>
        </p:spPr>
        <p:txBody>
          <a:bodyPr/>
          <a:lstStyle/>
          <a:p>
            <a:r>
              <a:rPr lang="en-GB" sz="4000">
                <a:latin typeface="Outfit"/>
                <a:cs typeface="Outfit"/>
              </a:rPr>
              <a:t>Evaluating an agenda: the main objective</a:t>
            </a:r>
            <a:endParaRPr lang="en-GB"/>
          </a:p>
        </p:txBody>
      </p:sp>
      <p:pic>
        <p:nvPicPr>
          <p:cNvPr id="6" name="Content Placeholder 3" descr="Screen Clipping">
            <a:extLst>
              <a:ext uri="{FF2B5EF4-FFF2-40B4-BE49-F238E27FC236}">
                <a16:creationId xmlns:a16="http://schemas.microsoft.com/office/drawing/2014/main" id="{97529750-21B9-E0D9-662C-D8C920C52D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1365" y="2670745"/>
            <a:ext cx="4281644" cy="2943086"/>
          </a:xfrm>
          <a:prstGeom prst="rect">
            <a:avLst/>
          </a:prstGeom>
        </p:spPr>
      </p:pic>
    </p:spTree>
    <p:extLst>
      <p:ext uri="{BB962C8B-B14F-4D97-AF65-F5344CB8AC3E}">
        <p14:creationId xmlns:p14="http://schemas.microsoft.com/office/powerpoint/2010/main" val="2762824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28E47C-125F-411A-CB5C-DC6E8C59A224}"/>
              </a:ext>
            </a:extLst>
          </p:cNvPr>
          <p:cNvSpPr>
            <a:spLocks noGrp="1"/>
          </p:cNvSpPr>
          <p:nvPr>
            <p:ph type="title"/>
          </p:nvPr>
        </p:nvSpPr>
        <p:spPr/>
        <p:txBody>
          <a:bodyPr/>
          <a:lstStyle/>
          <a:p>
            <a:r>
              <a:rPr lang="en-GB" sz="4000">
                <a:latin typeface="Outfit"/>
                <a:cs typeface="Outfit"/>
              </a:rPr>
              <a:t>Focused Reflections. DI and EE phase</a:t>
            </a:r>
            <a:endParaRPr lang="en-US"/>
          </a:p>
        </p:txBody>
      </p:sp>
      <p:sp>
        <p:nvSpPr>
          <p:cNvPr id="6" name="TextBox 5">
            <a:extLst>
              <a:ext uri="{FF2B5EF4-FFF2-40B4-BE49-F238E27FC236}">
                <a16:creationId xmlns:a16="http://schemas.microsoft.com/office/drawing/2014/main" id="{027483D6-8055-C7A0-EDC3-1B88CEF3BF66}"/>
              </a:ext>
            </a:extLst>
          </p:cNvPr>
          <p:cNvSpPr txBox="1"/>
          <p:nvPr/>
        </p:nvSpPr>
        <p:spPr>
          <a:xfrm>
            <a:off x="3162373" y="3932149"/>
            <a:ext cx="33730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kern="1200">
                <a:solidFill>
                  <a:schemeClr val="bg1"/>
                </a:solidFill>
                <a:latin typeface="Calibri"/>
                <a:ea typeface="+mn-ea"/>
                <a:cs typeface="+mn-cs"/>
              </a:rPr>
              <a:t>Trainee decides which focus to work on for 2 weeks  </a:t>
            </a:r>
            <a:endParaRPr lang="en-US">
              <a:ea typeface="+mn-ea"/>
              <a:cs typeface="+mn-cs"/>
            </a:endParaRPr>
          </a:p>
        </p:txBody>
      </p:sp>
      <p:pic>
        <p:nvPicPr>
          <p:cNvPr id="7" name="Picture 7">
            <a:extLst>
              <a:ext uri="{FF2B5EF4-FFF2-40B4-BE49-F238E27FC236}">
                <a16:creationId xmlns:a16="http://schemas.microsoft.com/office/drawing/2014/main" id="{0DC1CF83-78B4-2810-BBD7-8BED45E76E34}"/>
              </a:ext>
            </a:extLst>
          </p:cNvPr>
          <p:cNvPicPr>
            <a:picLocks noChangeAspect="1"/>
          </p:cNvPicPr>
          <p:nvPr/>
        </p:nvPicPr>
        <p:blipFill>
          <a:blip r:embed="rId3"/>
          <a:stretch>
            <a:fillRect/>
          </a:stretch>
        </p:blipFill>
        <p:spPr>
          <a:xfrm>
            <a:off x="86308" y="2681371"/>
            <a:ext cx="2743200" cy="515543"/>
          </a:xfrm>
          <a:prstGeom prst="rect">
            <a:avLst/>
          </a:prstGeom>
        </p:spPr>
      </p:pic>
      <p:pic>
        <p:nvPicPr>
          <p:cNvPr id="8" name="Picture 8">
            <a:extLst>
              <a:ext uri="{FF2B5EF4-FFF2-40B4-BE49-F238E27FC236}">
                <a16:creationId xmlns:a16="http://schemas.microsoft.com/office/drawing/2014/main" id="{7859368B-5449-9EFF-065B-678C90B9815A}"/>
              </a:ext>
            </a:extLst>
          </p:cNvPr>
          <p:cNvPicPr>
            <a:picLocks noChangeAspect="1"/>
          </p:cNvPicPr>
          <p:nvPr/>
        </p:nvPicPr>
        <p:blipFill>
          <a:blip r:embed="rId4"/>
          <a:stretch>
            <a:fillRect/>
          </a:stretch>
        </p:blipFill>
        <p:spPr>
          <a:xfrm>
            <a:off x="6011247" y="2783762"/>
            <a:ext cx="2743200" cy="520700"/>
          </a:xfrm>
          <a:prstGeom prst="rect">
            <a:avLst/>
          </a:prstGeom>
        </p:spPr>
      </p:pic>
      <p:sp>
        <p:nvSpPr>
          <p:cNvPr id="9" name="TextBox 8">
            <a:extLst>
              <a:ext uri="{FF2B5EF4-FFF2-40B4-BE49-F238E27FC236}">
                <a16:creationId xmlns:a16="http://schemas.microsoft.com/office/drawing/2014/main" id="{40E2D626-E8E4-33C0-AF57-5746B2BD1EDA}"/>
              </a:ext>
            </a:extLst>
          </p:cNvPr>
          <p:cNvSpPr txBox="1"/>
          <p:nvPr/>
        </p:nvSpPr>
        <p:spPr>
          <a:xfrm>
            <a:off x="2967135" y="5533053"/>
            <a:ext cx="33846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b="1" kern="1200">
                <a:solidFill>
                  <a:schemeClr val="tx1"/>
                </a:solidFill>
                <a:latin typeface="Calibri"/>
                <a:ea typeface="+mn-ea"/>
                <a:cs typeface="+mn-cs"/>
              </a:rPr>
              <a:t>Additional Lesson Observations</a:t>
            </a:r>
          </a:p>
        </p:txBody>
      </p:sp>
      <p:sp>
        <p:nvSpPr>
          <p:cNvPr id="10" name="TextBox 9">
            <a:extLst>
              <a:ext uri="{FF2B5EF4-FFF2-40B4-BE49-F238E27FC236}">
                <a16:creationId xmlns:a16="http://schemas.microsoft.com/office/drawing/2014/main" id="{AE719B51-E1A0-2C7D-EB1B-E5AA62EC57BD}"/>
              </a:ext>
            </a:extLst>
          </p:cNvPr>
          <p:cNvSpPr txBox="1"/>
          <p:nvPr/>
        </p:nvSpPr>
        <p:spPr>
          <a:xfrm>
            <a:off x="226268" y="6092890"/>
            <a:ext cx="84348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kern="1200">
                <a:solidFill>
                  <a:schemeClr val="tx1"/>
                </a:solidFill>
                <a:latin typeface="Calibri"/>
                <a:ea typeface="+mn-ea"/>
                <a:cs typeface="+mn-cs"/>
              </a:rPr>
              <a:t>Trainee evaluates progress with their chosen focus in a written reflection at the end of 2 weeks – WDMs with Lead Mentor continue every week to review progress </a:t>
            </a:r>
          </a:p>
        </p:txBody>
      </p:sp>
      <p:pic>
        <p:nvPicPr>
          <p:cNvPr id="11" name="Content Placeholder 10" descr="A green screen with a blue border&#10;&#10;Description automatically generated">
            <a:extLst>
              <a:ext uri="{FF2B5EF4-FFF2-40B4-BE49-F238E27FC236}">
                <a16:creationId xmlns:a16="http://schemas.microsoft.com/office/drawing/2014/main" id="{F8723B49-E76C-839F-F2A5-CDE3E70FA069}"/>
              </a:ext>
            </a:extLst>
          </p:cNvPr>
          <p:cNvPicPr>
            <a:picLocks noGrp="1" noChangeAspect="1"/>
          </p:cNvPicPr>
          <p:nvPr>
            <p:ph idx="1"/>
          </p:nvPr>
        </p:nvPicPr>
        <p:blipFill>
          <a:blip r:embed="rId5"/>
          <a:stretch>
            <a:fillRect/>
          </a:stretch>
        </p:blipFill>
        <p:spPr>
          <a:xfrm>
            <a:off x="1335981" y="3446000"/>
            <a:ext cx="6372225" cy="1571625"/>
          </a:xfrm>
          <a:ln>
            <a:solidFill>
              <a:schemeClr val="bg1"/>
            </a:solidFill>
          </a:ln>
        </p:spPr>
      </p:pic>
      <p:sp>
        <p:nvSpPr>
          <p:cNvPr id="12" name="TextBox 11">
            <a:extLst>
              <a:ext uri="{FF2B5EF4-FFF2-40B4-BE49-F238E27FC236}">
                <a16:creationId xmlns:a16="http://schemas.microsoft.com/office/drawing/2014/main" id="{A7DF9E0E-3DCB-738D-4DC7-60A7B63FC7D3}"/>
              </a:ext>
            </a:extLst>
          </p:cNvPr>
          <p:cNvSpPr txBox="1"/>
          <p:nvPr/>
        </p:nvSpPr>
        <p:spPr>
          <a:xfrm>
            <a:off x="3200400" y="3651584"/>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sz="2400" b="1" kern="1200">
                <a:solidFill>
                  <a:schemeClr val="tx1"/>
                </a:solidFill>
                <a:latin typeface="Calibri"/>
                <a:ea typeface="+mn-ea"/>
                <a:cs typeface="+mn-cs"/>
              </a:rPr>
              <a:t>Trainee decides which focus to work on for 2 weeks </a:t>
            </a:r>
            <a:endParaRPr lang="en-GB" sz="2400" b="1" kern="1200">
              <a:solidFill>
                <a:schemeClr val="tx1"/>
              </a:solidFill>
              <a:latin typeface="Calibri"/>
              <a:ea typeface="+mn-ea"/>
              <a:cs typeface="Calibri"/>
            </a:endParaRPr>
          </a:p>
        </p:txBody>
      </p:sp>
    </p:spTree>
    <p:extLst>
      <p:ext uri="{BB962C8B-B14F-4D97-AF65-F5344CB8AC3E}">
        <p14:creationId xmlns:p14="http://schemas.microsoft.com/office/powerpoint/2010/main" val="1242636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 schematic&#10;&#10;Description automatically generated">
            <a:extLst>
              <a:ext uri="{FF2B5EF4-FFF2-40B4-BE49-F238E27FC236}">
                <a16:creationId xmlns:a16="http://schemas.microsoft.com/office/drawing/2014/main" id="{4D647731-9176-3BAA-1711-F373F8F677BF}"/>
              </a:ext>
            </a:extLst>
          </p:cNvPr>
          <p:cNvPicPr>
            <a:picLocks noGrp="1" noChangeAspect="1"/>
          </p:cNvPicPr>
          <p:nvPr>
            <p:ph idx="1"/>
          </p:nvPr>
        </p:nvPicPr>
        <p:blipFill>
          <a:blip r:embed="rId3"/>
          <a:stretch>
            <a:fillRect/>
          </a:stretch>
        </p:blipFill>
        <p:spPr>
          <a:xfrm>
            <a:off x="976037" y="2447077"/>
            <a:ext cx="6747330" cy="4234483"/>
          </a:xfrm>
        </p:spPr>
      </p:pic>
      <p:sp>
        <p:nvSpPr>
          <p:cNvPr id="3" name="Title 2">
            <a:extLst>
              <a:ext uri="{FF2B5EF4-FFF2-40B4-BE49-F238E27FC236}">
                <a16:creationId xmlns:a16="http://schemas.microsoft.com/office/drawing/2014/main" id="{43DC9BE3-279F-167A-A89E-D0EE0329C531}"/>
              </a:ext>
            </a:extLst>
          </p:cNvPr>
          <p:cNvSpPr>
            <a:spLocks noGrp="1"/>
          </p:cNvSpPr>
          <p:nvPr>
            <p:ph type="title"/>
          </p:nvPr>
        </p:nvSpPr>
        <p:spPr>
          <a:xfrm>
            <a:off x="588528" y="1309563"/>
            <a:ext cx="8630056" cy="615900"/>
          </a:xfrm>
        </p:spPr>
        <p:txBody>
          <a:bodyPr/>
          <a:lstStyle/>
          <a:p>
            <a:r>
              <a:rPr lang="en-GB" sz="4000">
                <a:latin typeface="Outfit"/>
                <a:cs typeface="Outfit"/>
              </a:rPr>
              <a:t>The Exeter Model Framework</a:t>
            </a:r>
            <a:endParaRPr lang="en-GB" sz="4000">
              <a:cs typeface="Outfit"/>
            </a:endParaRPr>
          </a:p>
        </p:txBody>
      </p:sp>
    </p:spTree>
    <p:extLst>
      <p:ext uri="{BB962C8B-B14F-4D97-AF65-F5344CB8AC3E}">
        <p14:creationId xmlns:p14="http://schemas.microsoft.com/office/powerpoint/2010/main" val="2279031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1F11DD-838D-7795-B526-43B0C74768B2}"/>
              </a:ext>
            </a:extLst>
          </p:cNvPr>
          <p:cNvSpPr>
            <a:spLocks noGrp="1"/>
          </p:cNvSpPr>
          <p:nvPr>
            <p:ph idx="1"/>
          </p:nvPr>
        </p:nvSpPr>
        <p:spPr>
          <a:xfrm>
            <a:off x="460399" y="2534254"/>
            <a:ext cx="8235197" cy="3394728"/>
          </a:xfrm>
        </p:spPr>
        <p:txBody>
          <a:bodyPr lIns="91440" tIns="45720" rIns="91440" bIns="45720" anchor="t"/>
          <a:lstStyle/>
          <a:p>
            <a:pPr marL="0" indent="0">
              <a:buNone/>
            </a:pPr>
            <a:r>
              <a:rPr lang="en-GB" sz="1500">
                <a:solidFill>
                  <a:srgbClr val="404040"/>
                </a:solidFill>
                <a:latin typeface="Outfit"/>
                <a:cs typeface="Outfit"/>
              </a:rPr>
              <a:t>The different mentoring roles complement each other to ensure that all aspects of the </a:t>
            </a:r>
            <a:r>
              <a:rPr lang="en-GB" sz="1500" b="1">
                <a:solidFill>
                  <a:srgbClr val="404040"/>
                </a:solidFill>
                <a:latin typeface="Outfit"/>
                <a:cs typeface="Outfit"/>
              </a:rPr>
              <a:t>National Standards for school-based initial teaching training (ITT) 2016</a:t>
            </a:r>
            <a:r>
              <a:rPr lang="en-GB" sz="1500">
                <a:solidFill>
                  <a:srgbClr val="404040"/>
                </a:solidFill>
                <a:latin typeface="Outfit"/>
                <a:cs typeface="Outfit"/>
              </a:rPr>
              <a:t>  are covered. The different roles exist to support theories of mentoring; there is more information about the theories in the Mentor Zone and in the handbook.</a:t>
            </a:r>
            <a:endParaRPr lang="en-GB" sz="1900">
              <a:latin typeface="Outfit"/>
              <a:cs typeface="Outfit"/>
            </a:endParaRPr>
          </a:p>
          <a:p>
            <a:pPr marL="138430" indent="-138430"/>
            <a:endParaRPr lang="en-GB" sz="1900">
              <a:cs typeface="Outfit"/>
            </a:endParaRPr>
          </a:p>
          <a:p>
            <a:pPr marL="138430" indent="-138430"/>
            <a:r>
              <a:rPr lang="en-GB" sz="1500">
                <a:solidFill>
                  <a:srgbClr val="1B1810"/>
                </a:solidFill>
                <a:latin typeface="Outfit"/>
                <a:cs typeface="Calibri"/>
              </a:rPr>
              <a:t> </a:t>
            </a:r>
            <a:r>
              <a:rPr lang="en-GB" sz="1500" b="1">
                <a:solidFill>
                  <a:srgbClr val="404040"/>
                </a:solidFill>
                <a:latin typeface="Outfit"/>
                <a:cs typeface="Outfit"/>
              </a:rPr>
              <a:t>Lead Mentors</a:t>
            </a:r>
            <a:r>
              <a:rPr lang="en-GB" sz="1500">
                <a:solidFill>
                  <a:srgbClr val="404040"/>
                </a:solidFill>
                <a:latin typeface="Outfit"/>
                <a:cs typeface="Outfit"/>
              </a:rPr>
              <a:t> work with trainees in the classroom, supporting their development practically on a day to day basis</a:t>
            </a:r>
          </a:p>
          <a:p>
            <a:pPr marL="138430" indent="-138430"/>
            <a:r>
              <a:rPr lang="en-GB" sz="1500">
                <a:solidFill>
                  <a:srgbClr val="1B1810"/>
                </a:solidFill>
                <a:latin typeface="Outfit"/>
                <a:cs typeface="Calibri"/>
              </a:rPr>
              <a:t> </a:t>
            </a:r>
            <a:r>
              <a:rPr lang="en-GB" sz="1500" b="1">
                <a:solidFill>
                  <a:srgbClr val="404040"/>
                </a:solidFill>
                <a:latin typeface="Outfit"/>
                <a:cs typeface="Outfit"/>
              </a:rPr>
              <a:t>Reflective Mentors</a:t>
            </a:r>
            <a:r>
              <a:rPr lang="en-GB" sz="1500">
                <a:solidFill>
                  <a:srgbClr val="404040"/>
                </a:solidFill>
                <a:latin typeface="Outfit"/>
                <a:cs typeface="Outfit"/>
              </a:rPr>
              <a:t> meet trainees three times a placement to help them critically reflect about their teaching</a:t>
            </a:r>
            <a:endParaRPr lang="en-GB" sz="1900">
              <a:latin typeface="Outfit"/>
              <a:cs typeface="Outfit"/>
            </a:endParaRPr>
          </a:p>
          <a:p>
            <a:pPr marL="138430" indent="-138430"/>
            <a:r>
              <a:rPr lang="en-GB" sz="1500">
                <a:solidFill>
                  <a:srgbClr val="1B1810"/>
                </a:solidFill>
                <a:latin typeface="Outfit"/>
                <a:cs typeface="Calibri"/>
              </a:rPr>
              <a:t> </a:t>
            </a:r>
            <a:r>
              <a:rPr lang="en-GB" sz="1500" b="1">
                <a:solidFill>
                  <a:srgbClr val="404040"/>
                </a:solidFill>
                <a:latin typeface="Outfit"/>
                <a:cs typeface="Outfit"/>
              </a:rPr>
              <a:t>Lead Schools / ITECs</a:t>
            </a:r>
            <a:r>
              <a:rPr lang="en-GB" sz="1500">
                <a:solidFill>
                  <a:srgbClr val="404040"/>
                </a:solidFill>
                <a:latin typeface="Outfit"/>
                <a:cs typeface="Outfit"/>
              </a:rPr>
              <a:t> are the first point of contact for the university and oversee the training within the school. </a:t>
            </a:r>
            <a:endParaRPr lang="en-GB" sz="1900">
              <a:latin typeface="Outfit"/>
              <a:cs typeface="Outfit"/>
            </a:endParaRPr>
          </a:p>
          <a:p>
            <a:pPr marL="138430" indent="-138430"/>
            <a:r>
              <a:rPr lang="en-GB" sz="1500">
                <a:solidFill>
                  <a:srgbClr val="1B1810"/>
                </a:solidFill>
                <a:latin typeface="Outfit"/>
                <a:cs typeface="Calibri"/>
              </a:rPr>
              <a:t> </a:t>
            </a:r>
            <a:r>
              <a:rPr lang="en-GB" sz="1500" b="1">
                <a:solidFill>
                  <a:srgbClr val="404040"/>
                </a:solidFill>
                <a:latin typeface="Outfit"/>
                <a:cs typeface="Outfit"/>
              </a:rPr>
              <a:t>UVTs / Personal Tutors</a:t>
            </a:r>
            <a:r>
              <a:rPr lang="en-GB" sz="1500">
                <a:solidFill>
                  <a:srgbClr val="404040"/>
                </a:solidFill>
                <a:latin typeface="Outfit"/>
                <a:cs typeface="Outfit"/>
              </a:rPr>
              <a:t> visit trainees on placement to support the trainee and the school mentors. They also offer pastoral support to trainees. </a:t>
            </a:r>
            <a:endParaRPr lang="en-GB" sz="1500">
              <a:solidFill>
                <a:srgbClr val="FF0000"/>
              </a:solidFill>
              <a:cs typeface="Outfit"/>
            </a:endParaRPr>
          </a:p>
        </p:txBody>
      </p:sp>
      <p:sp>
        <p:nvSpPr>
          <p:cNvPr id="3" name="Title 2">
            <a:extLst>
              <a:ext uri="{FF2B5EF4-FFF2-40B4-BE49-F238E27FC236}">
                <a16:creationId xmlns:a16="http://schemas.microsoft.com/office/drawing/2014/main" id="{B61A75B7-A681-ABF6-3A02-CE8BE8CA0872}"/>
              </a:ext>
            </a:extLst>
          </p:cNvPr>
          <p:cNvSpPr>
            <a:spLocks noGrp="1"/>
          </p:cNvSpPr>
          <p:nvPr>
            <p:ph type="title"/>
          </p:nvPr>
        </p:nvSpPr>
        <p:spPr/>
        <p:txBody>
          <a:bodyPr/>
          <a:lstStyle/>
          <a:p>
            <a:r>
              <a:rPr lang="en-GB" sz="4000">
                <a:latin typeface="Outfit"/>
                <a:cs typeface="Outfit"/>
              </a:rPr>
              <a:t>Purpose of Mentoring Roles</a:t>
            </a:r>
            <a:endParaRPr lang="en-GB" sz="4000">
              <a:cs typeface="Outfit"/>
            </a:endParaRPr>
          </a:p>
        </p:txBody>
      </p:sp>
    </p:spTree>
    <p:extLst>
      <p:ext uri="{BB962C8B-B14F-4D97-AF65-F5344CB8AC3E}">
        <p14:creationId xmlns:p14="http://schemas.microsoft.com/office/powerpoint/2010/main" val="1608328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5373A-D5F8-8076-1065-0342CE45F5C5}"/>
              </a:ext>
            </a:extLst>
          </p:cNvPr>
          <p:cNvSpPr>
            <a:spLocks noGrp="1"/>
          </p:cNvSpPr>
          <p:nvPr>
            <p:ph type="title"/>
          </p:nvPr>
        </p:nvSpPr>
        <p:spPr/>
        <p:txBody>
          <a:bodyPr/>
          <a:lstStyle/>
          <a:p>
            <a:r>
              <a:rPr lang="en-GB" sz="4350">
                <a:latin typeface="Outfit"/>
                <a:cs typeface="Outfit"/>
              </a:rPr>
              <a:t>Learning Conversations</a:t>
            </a:r>
            <a:endParaRPr lang="en-GB"/>
          </a:p>
        </p:txBody>
      </p:sp>
    </p:spTree>
    <p:extLst>
      <p:ext uri="{BB962C8B-B14F-4D97-AF65-F5344CB8AC3E}">
        <p14:creationId xmlns:p14="http://schemas.microsoft.com/office/powerpoint/2010/main" val="3709621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9A19D0-3C76-1FAD-A5B7-7B43194DC81E}"/>
              </a:ext>
            </a:extLst>
          </p:cNvPr>
          <p:cNvSpPr>
            <a:spLocks noGrp="1"/>
          </p:cNvSpPr>
          <p:nvPr>
            <p:ph idx="1"/>
          </p:nvPr>
        </p:nvSpPr>
        <p:spPr>
          <a:xfrm>
            <a:off x="358922" y="1914640"/>
            <a:ext cx="8257072" cy="4324440"/>
          </a:xfrm>
        </p:spPr>
        <p:txBody>
          <a:bodyPr lIns="91440" tIns="45720" rIns="91440" bIns="45720" anchor="t"/>
          <a:lstStyle/>
          <a:p>
            <a:pPr marL="285750" indent="-285750">
              <a:spcBef>
                <a:spcPts val="455"/>
              </a:spcBef>
            </a:pPr>
            <a:r>
              <a:rPr lang="en-GB" sz="1600">
                <a:latin typeface="Outfit"/>
                <a:cs typeface="Outfit"/>
              </a:rPr>
              <a:t>With Lead Mentor- one hour per week</a:t>
            </a:r>
            <a:endParaRPr lang="en-US" sz="1600">
              <a:latin typeface="Outfit"/>
              <a:cs typeface="Outfit"/>
            </a:endParaRPr>
          </a:p>
          <a:p>
            <a:pPr marL="138430" indent="-138430">
              <a:spcBef>
                <a:spcPts val="455"/>
              </a:spcBef>
            </a:pPr>
            <a:r>
              <a:rPr lang="en-GB" sz="1600">
                <a:latin typeface="Outfit"/>
                <a:cs typeface="Outfit"/>
              </a:rPr>
              <a:t>review targets achieved since the previous weekly meeting</a:t>
            </a:r>
            <a:endParaRPr lang="en-US" sz="1600">
              <a:latin typeface="Outfit"/>
              <a:cs typeface="Outfit"/>
            </a:endParaRPr>
          </a:p>
          <a:p>
            <a:pPr marL="138430" indent="-138430">
              <a:spcBef>
                <a:spcPts val="455"/>
              </a:spcBef>
            </a:pPr>
            <a:r>
              <a:rPr lang="en-GB" sz="1600">
                <a:latin typeface="Outfit"/>
                <a:cs typeface="Outfit"/>
              </a:rPr>
              <a:t>discuss the demonstrations, Agendas and evaluations completed in the previous week using the</a:t>
            </a:r>
            <a:r>
              <a:rPr lang="en-GB" sz="1600" i="1">
                <a:latin typeface="Outfit"/>
                <a:cs typeface="Outfit"/>
              </a:rPr>
              <a:t> Exeter Model Framework</a:t>
            </a:r>
            <a:endParaRPr lang="en-GB" sz="1600">
              <a:latin typeface="Outfit"/>
              <a:cs typeface="Outfit"/>
            </a:endParaRPr>
          </a:p>
          <a:p>
            <a:pPr marL="138430" indent="-138430">
              <a:spcBef>
                <a:spcPts val="455"/>
              </a:spcBef>
            </a:pPr>
            <a:r>
              <a:rPr lang="en-GB" sz="1600">
                <a:latin typeface="Outfit"/>
                <a:cs typeface="Outfit"/>
              </a:rPr>
              <a:t>discuss feedback from observations</a:t>
            </a:r>
            <a:endParaRPr lang="en-US" sz="1600">
              <a:latin typeface="Outfit"/>
              <a:cs typeface="Outfit"/>
            </a:endParaRPr>
          </a:p>
          <a:p>
            <a:pPr marL="138430" indent="-138430">
              <a:spcBef>
                <a:spcPts val="455"/>
              </a:spcBef>
            </a:pPr>
            <a:r>
              <a:rPr lang="en-GB" sz="1600">
                <a:latin typeface="Outfit"/>
                <a:cs typeface="Outfit"/>
              </a:rPr>
              <a:t>discuss trainee progress and include subject specific contexts where appropriate</a:t>
            </a:r>
            <a:endParaRPr lang="en-US" sz="1600">
              <a:latin typeface="Outfit"/>
              <a:cs typeface="Outfit"/>
            </a:endParaRPr>
          </a:p>
          <a:p>
            <a:pPr marL="138430" indent="-138430">
              <a:spcBef>
                <a:spcPts val="455"/>
              </a:spcBef>
            </a:pPr>
            <a:r>
              <a:rPr lang="en-GB" sz="1600">
                <a:latin typeface="Outfit"/>
                <a:cs typeface="Outfit"/>
              </a:rPr>
              <a:t>review progress against the profile descriptors for the FRAP</a:t>
            </a:r>
            <a:endParaRPr lang="en-US" sz="1600">
              <a:latin typeface="Outfit"/>
              <a:cs typeface="Outfit"/>
            </a:endParaRPr>
          </a:p>
          <a:p>
            <a:pPr marL="138430" indent="-138430">
              <a:spcBef>
                <a:spcPts val="455"/>
              </a:spcBef>
            </a:pPr>
            <a:r>
              <a:rPr lang="en-GB" sz="1600">
                <a:latin typeface="Outfit"/>
                <a:cs typeface="Outfit"/>
              </a:rPr>
              <a:t>identify weekly targets that focus on an aspect of practice, some of which are subject specific</a:t>
            </a:r>
            <a:endParaRPr lang="en-US" sz="1600">
              <a:latin typeface="Outfit"/>
              <a:cs typeface="Outfit"/>
            </a:endParaRPr>
          </a:p>
          <a:p>
            <a:pPr marL="138430" indent="-138430">
              <a:spcBef>
                <a:spcPts val="455"/>
              </a:spcBef>
            </a:pPr>
            <a:r>
              <a:rPr lang="en-GB" sz="1600">
                <a:latin typeface="Outfit"/>
                <a:cs typeface="Outfit"/>
              </a:rPr>
              <a:t>decide which episode(s)/lesson (s) will be the subject of the written observation in the week ahead</a:t>
            </a:r>
            <a:endParaRPr lang="en-US" sz="1600">
              <a:latin typeface="Outfit"/>
              <a:cs typeface="Outfit"/>
            </a:endParaRPr>
          </a:p>
          <a:p>
            <a:pPr marL="138430" indent="-138430">
              <a:spcBef>
                <a:spcPts val="455"/>
              </a:spcBef>
            </a:pPr>
            <a:r>
              <a:rPr lang="en-GB" sz="1600">
                <a:latin typeface="Outfit"/>
                <a:cs typeface="Outfit"/>
              </a:rPr>
              <a:t>agree appropriate demonstrations and Agendas to be carried out in the week ahead or, if the trainee is in the DI or EE phase, decide which Exeter Model tools will be used for the Focused Reflection</a:t>
            </a:r>
            <a:endParaRPr lang="en-US" sz="1600">
              <a:latin typeface="Outfit"/>
              <a:cs typeface="Outfit"/>
            </a:endParaRPr>
          </a:p>
          <a:p>
            <a:pPr marL="138430" indent="-138430">
              <a:spcBef>
                <a:spcPts val="455"/>
              </a:spcBef>
            </a:pPr>
            <a:r>
              <a:rPr lang="en-GB" sz="1600">
                <a:latin typeface="Outfit"/>
                <a:cs typeface="Outfit"/>
              </a:rPr>
              <a:t>trainees should record the outcomes of the meeting on the Weekly Development Meeting record </a:t>
            </a:r>
            <a:r>
              <a:rPr lang="en-GB" sz="1600" b="1">
                <a:latin typeface="Outfit"/>
                <a:cs typeface="Outfit"/>
              </a:rPr>
              <a:t>(there is a different WDM record for the Developing Independence and Extension and Enrichment Phases</a:t>
            </a:r>
            <a:r>
              <a:rPr lang="en-GB" sz="1600">
                <a:latin typeface="Outfit"/>
                <a:cs typeface="Outfit"/>
              </a:rPr>
              <a:t>)</a:t>
            </a:r>
            <a:endParaRPr lang="en-US" sz="1600">
              <a:latin typeface="Outfit"/>
              <a:cs typeface="Outfit"/>
            </a:endParaRPr>
          </a:p>
          <a:p>
            <a:pPr marL="138430" indent="-138430">
              <a:spcBef>
                <a:spcPts val="455"/>
              </a:spcBef>
            </a:pPr>
            <a:endParaRPr lang="en-GB" sz="1500">
              <a:cs typeface="Outfit"/>
            </a:endParaRPr>
          </a:p>
          <a:p>
            <a:pPr marL="138430" indent="-138430"/>
            <a:endParaRPr lang="en-GB" sz="1900">
              <a:cs typeface="Outfit"/>
            </a:endParaRPr>
          </a:p>
        </p:txBody>
      </p:sp>
      <p:sp>
        <p:nvSpPr>
          <p:cNvPr id="3" name="Title 2">
            <a:extLst>
              <a:ext uri="{FF2B5EF4-FFF2-40B4-BE49-F238E27FC236}">
                <a16:creationId xmlns:a16="http://schemas.microsoft.com/office/drawing/2014/main" id="{8137CC99-1C85-881C-B53A-C9F978A1470A}"/>
              </a:ext>
            </a:extLst>
          </p:cNvPr>
          <p:cNvSpPr>
            <a:spLocks noGrp="1"/>
          </p:cNvSpPr>
          <p:nvPr>
            <p:ph type="title"/>
          </p:nvPr>
        </p:nvSpPr>
        <p:spPr>
          <a:xfrm>
            <a:off x="357307" y="1294745"/>
            <a:ext cx="8630056" cy="615900"/>
          </a:xfrm>
        </p:spPr>
        <p:txBody>
          <a:bodyPr/>
          <a:lstStyle/>
          <a:p>
            <a:r>
              <a:rPr lang="en-GB" sz="3200">
                <a:latin typeface="Outfit"/>
                <a:cs typeface="Outfit"/>
              </a:rPr>
              <a:t>Weekly Development Meeting (WDM)</a:t>
            </a:r>
            <a:endParaRPr lang="en-US" sz="3200">
              <a:cs typeface="Outfit" pitchFamily="2" charset="0"/>
            </a:endParaRPr>
          </a:p>
        </p:txBody>
      </p:sp>
    </p:spTree>
    <p:extLst>
      <p:ext uri="{BB962C8B-B14F-4D97-AF65-F5344CB8AC3E}">
        <p14:creationId xmlns:p14="http://schemas.microsoft.com/office/powerpoint/2010/main" val="10298630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0CC8D8-5F84-0B72-EA9C-296C6E1D4555}"/>
              </a:ext>
            </a:extLst>
          </p:cNvPr>
          <p:cNvSpPr txBox="1"/>
          <p:nvPr/>
        </p:nvSpPr>
        <p:spPr>
          <a:xfrm>
            <a:off x="2126751" y="750013"/>
            <a:ext cx="5969285" cy="369332"/>
          </a:xfrm>
          <a:prstGeom prst="rect">
            <a:avLst/>
          </a:prstGeom>
          <a:noFill/>
        </p:spPr>
        <p:txBody>
          <a:bodyPr wrap="square" rtlCol="0">
            <a:spAutoFit/>
          </a:bodyPr>
          <a:lstStyle/>
          <a:p>
            <a:r>
              <a:rPr lang="en-GB"/>
              <a:t>Weekly Development Meeting Template in IDP</a:t>
            </a:r>
          </a:p>
        </p:txBody>
      </p:sp>
      <p:pic>
        <p:nvPicPr>
          <p:cNvPr id="8" name="Picture 7">
            <a:extLst>
              <a:ext uri="{FF2B5EF4-FFF2-40B4-BE49-F238E27FC236}">
                <a16:creationId xmlns:a16="http://schemas.microsoft.com/office/drawing/2014/main" id="{132BC0C5-0D7F-FD4E-2745-688821DEAD8D}"/>
              </a:ext>
            </a:extLst>
          </p:cNvPr>
          <p:cNvPicPr>
            <a:picLocks noChangeAspect="1"/>
          </p:cNvPicPr>
          <p:nvPr/>
        </p:nvPicPr>
        <p:blipFill>
          <a:blip r:embed="rId2"/>
          <a:stretch>
            <a:fillRect/>
          </a:stretch>
        </p:blipFill>
        <p:spPr>
          <a:xfrm>
            <a:off x="921824" y="1447629"/>
            <a:ext cx="7174211" cy="5121533"/>
          </a:xfrm>
          <a:prstGeom prst="rect">
            <a:avLst/>
          </a:prstGeom>
        </p:spPr>
      </p:pic>
    </p:spTree>
    <p:extLst>
      <p:ext uri="{BB962C8B-B14F-4D97-AF65-F5344CB8AC3E}">
        <p14:creationId xmlns:p14="http://schemas.microsoft.com/office/powerpoint/2010/main" val="1813556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E36F1-0768-7B50-FB80-61B503133485}"/>
              </a:ext>
            </a:extLst>
          </p:cNvPr>
          <p:cNvSpPr>
            <a:spLocks noGrp="1"/>
          </p:cNvSpPr>
          <p:nvPr>
            <p:ph type="title"/>
          </p:nvPr>
        </p:nvSpPr>
        <p:spPr>
          <a:xfrm>
            <a:off x="358542" y="1342731"/>
            <a:ext cx="5792448" cy="3439333"/>
          </a:xfrm>
        </p:spPr>
        <p:txBody>
          <a:bodyPr/>
          <a:lstStyle/>
          <a:p>
            <a:r>
              <a:rPr lang="en-GB" sz="2000">
                <a:latin typeface="Outfit"/>
                <a:cs typeface="Outfit"/>
              </a:rPr>
              <a:t>Plan for the session </a:t>
            </a:r>
            <a:r>
              <a:rPr lang="en-GB" sz="1600">
                <a:latin typeface="Outfit"/>
                <a:cs typeface="Outfit"/>
              </a:rPr>
              <a:t/>
            </a:r>
            <a:br>
              <a:rPr lang="en-GB" sz="1600">
                <a:latin typeface="Outfit"/>
                <a:cs typeface="Outfit"/>
              </a:rPr>
            </a:br>
            <a:r>
              <a:rPr lang="en-GB" sz="1600">
                <a:latin typeface="Outfit"/>
                <a:cs typeface="Outfit"/>
              </a:rPr>
              <a:t/>
            </a:r>
            <a:br>
              <a:rPr lang="en-GB" sz="1600">
                <a:latin typeface="Outfit"/>
                <a:cs typeface="Outfit"/>
              </a:rPr>
            </a:br>
            <a:r>
              <a:rPr lang="en-GB" sz="2000" b="0">
                <a:latin typeface="Outfit"/>
                <a:cs typeface="Outfit"/>
              </a:rPr>
              <a:t>Introduction and welcome</a:t>
            </a:r>
            <a:r>
              <a:rPr lang="en-GB" sz="2000" b="0">
                <a:latin typeface="Calibri"/>
                <a:cs typeface="Calibri"/>
              </a:rPr>
              <a:t/>
            </a:r>
            <a:br>
              <a:rPr lang="en-GB" sz="2000" b="0">
                <a:latin typeface="Calibri"/>
                <a:cs typeface="Calibri"/>
              </a:rPr>
            </a:br>
            <a:r>
              <a:rPr lang="en-GB" sz="2000" b="0">
                <a:latin typeface="Calibri"/>
                <a:cs typeface="Calibri"/>
              </a:rPr>
              <a:t>The Exeter Model Curriculum </a:t>
            </a:r>
            <a:br>
              <a:rPr lang="en-GB" sz="2000" b="0">
                <a:latin typeface="Calibri"/>
                <a:cs typeface="Calibri"/>
              </a:rPr>
            </a:br>
            <a:r>
              <a:rPr lang="en-GB" sz="2000" b="0">
                <a:latin typeface="Calibri"/>
                <a:cs typeface="Calibri"/>
              </a:rPr>
              <a:t>Exeter Model Tools</a:t>
            </a:r>
            <a:br>
              <a:rPr lang="en-GB" sz="2000" b="0">
                <a:latin typeface="Calibri"/>
                <a:cs typeface="Calibri"/>
              </a:rPr>
            </a:br>
            <a:r>
              <a:rPr lang="en-GB" sz="2000" b="0">
                <a:latin typeface="Calibri"/>
                <a:cs typeface="Calibri"/>
              </a:rPr>
              <a:t>Learning Conversations </a:t>
            </a:r>
            <a:br>
              <a:rPr lang="en-GB" sz="2000" b="0">
                <a:latin typeface="Calibri"/>
                <a:cs typeface="Calibri"/>
              </a:rPr>
            </a:br>
            <a:r>
              <a:rPr lang="en-GB" sz="2000" b="0">
                <a:latin typeface="Calibri"/>
                <a:cs typeface="Calibri"/>
              </a:rPr>
              <a:t>Supporting trainees</a:t>
            </a:r>
            <a:br>
              <a:rPr lang="en-GB" sz="2000" b="0">
                <a:latin typeface="Calibri"/>
                <a:cs typeface="Calibri"/>
              </a:rPr>
            </a:br>
            <a:r>
              <a:rPr lang="en-GB" sz="2000" b="0">
                <a:latin typeface="Calibri"/>
                <a:cs typeface="Calibri"/>
              </a:rPr>
              <a:t>Introduction to the IDP  </a:t>
            </a:r>
            <a:br>
              <a:rPr lang="en-GB" sz="2000" b="0">
                <a:latin typeface="Calibri"/>
                <a:cs typeface="Calibri"/>
              </a:rPr>
            </a:br>
            <a:r>
              <a:rPr lang="en-GB" sz="2000" b="0">
                <a:latin typeface="Calibri"/>
                <a:cs typeface="Calibri"/>
              </a:rPr>
              <a:t>Mentoring</a:t>
            </a:r>
            <a:br>
              <a:rPr lang="en-GB" sz="2000" b="0">
                <a:latin typeface="Calibri"/>
                <a:cs typeface="Calibri"/>
              </a:rPr>
            </a:br>
            <a:r>
              <a:rPr lang="en-GB" sz="2000" b="0">
                <a:latin typeface="Calibri"/>
                <a:cs typeface="Calibri"/>
              </a:rPr>
              <a:t>Questions and close </a:t>
            </a:r>
            <a:endParaRPr lang="en-GB" sz="4350">
              <a:cs typeface="Outfit"/>
            </a:endParaRPr>
          </a:p>
          <a:p>
            <a:endParaRPr lang="en-GB" sz="1600">
              <a:cs typeface="Outfit"/>
            </a:endParaRPr>
          </a:p>
        </p:txBody>
      </p:sp>
      <p:sp>
        <p:nvSpPr>
          <p:cNvPr id="4" name="Picture Placeholder 3">
            <a:extLst>
              <a:ext uri="{FF2B5EF4-FFF2-40B4-BE49-F238E27FC236}">
                <a16:creationId xmlns:a16="http://schemas.microsoft.com/office/drawing/2014/main" id="{C6AF87A0-D5FB-50E6-6519-1845FDBDB495}"/>
              </a:ext>
            </a:extLst>
          </p:cNvPr>
          <p:cNvSpPr>
            <a:spLocks noGrp="1"/>
          </p:cNvSpPr>
          <p:nvPr>
            <p:ph type="pic" sz="quarter" idx="10"/>
          </p:nvPr>
        </p:nvSpPr>
        <p:spPr/>
      </p:sp>
    </p:spTree>
    <p:extLst>
      <p:ext uri="{BB962C8B-B14F-4D97-AF65-F5344CB8AC3E}">
        <p14:creationId xmlns:p14="http://schemas.microsoft.com/office/powerpoint/2010/main" val="1667058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72FD21-BA84-D114-22F9-8773F2C4DC40}"/>
              </a:ext>
            </a:extLst>
          </p:cNvPr>
          <p:cNvSpPr>
            <a:spLocks noGrp="1"/>
          </p:cNvSpPr>
          <p:nvPr>
            <p:ph idx="1"/>
          </p:nvPr>
        </p:nvSpPr>
        <p:spPr>
          <a:xfrm>
            <a:off x="424548" y="2483406"/>
            <a:ext cx="8574268" cy="3766613"/>
          </a:xfrm>
        </p:spPr>
        <p:txBody>
          <a:bodyPr lIns="91440" tIns="45720" rIns="91440" bIns="45720" anchor="t"/>
          <a:lstStyle/>
          <a:p>
            <a:pPr marL="0" indent="0">
              <a:spcBef>
                <a:spcPts val="455"/>
              </a:spcBef>
              <a:buNone/>
            </a:pPr>
            <a:r>
              <a:rPr lang="en-GB" sz="1600">
                <a:latin typeface="Outfit"/>
                <a:cs typeface="Outfit"/>
              </a:rPr>
              <a:t>With Reflective Mentor- one hour- three times a term</a:t>
            </a:r>
            <a:endParaRPr lang="en-US" sz="1600">
              <a:latin typeface="Outfit"/>
              <a:cs typeface="Outfit"/>
            </a:endParaRPr>
          </a:p>
          <a:p>
            <a:pPr marL="138430" indent="-138430">
              <a:spcBef>
                <a:spcPts val="455"/>
              </a:spcBef>
            </a:pPr>
            <a:r>
              <a:rPr lang="en-GB" sz="1600">
                <a:latin typeface="Outfit"/>
                <a:cs typeface="Outfit"/>
              </a:rPr>
              <a:t> Show their RM the relevant Phase Profile Descriptor section of the IDP, explaining the evidence they have linked so far (this evidence is used to write the FRAP)</a:t>
            </a:r>
            <a:endParaRPr lang="en-US" sz="1600">
              <a:latin typeface="Outfit"/>
              <a:cs typeface="Outfit"/>
            </a:endParaRPr>
          </a:p>
          <a:p>
            <a:pPr marL="138430" indent="-138430">
              <a:spcBef>
                <a:spcPts val="455"/>
              </a:spcBef>
            </a:pPr>
            <a:r>
              <a:rPr lang="en-GB" sz="1600">
                <a:latin typeface="Outfit"/>
                <a:cs typeface="Outfit"/>
              </a:rPr>
              <a:t>Talk about an evaluated agenda (or Focused Reflection in DI/EE) to show what they have learned and where they want to focus next</a:t>
            </a:r>
            <a:endParaRPr lang="en-US" sz="1600">
              <a:latin typeface="Outfit"/>
              <a:cs typeface="Outfit"/>
            </a:endParaRPr>
          </a:p>
          <a:p>
            <a:pPr marL="138430" indent="-138430">
              <a:spcBef>
                <a:spcPts val="455"/>
              </a:spcBef>
            </a:pPr>
            <a:r>
              <a:rPr lang="en-GB" sz="1600">
                <a:latin typeface="Outfit"/>
                <a:cs typeface="Outfit"/>
              </a:rPr>
              <a:t>Demonstrate that they have taught across the primary curriculum, if any subjects have not been covered trainees should ask their RM how they might do this (primary only)</a:t>
            </a:r>
            <a:endParaRPr lang="en-US" sz="1600">
              <a:latin typeface="Outfit"/>
              <a:cs typeface="Outfit"/>
            </a:endParaRPr>
          </a:p>
          <a:p>
            <a:pPr marL="138430" indent="-138430">
              <a:spcBef>
                <a:spcPts val="455"/>
              </a:spcBef>
            </a:pPr>
            <a:r>
              <a:rPr lang="en-GB" sz="1600">
                <a:latin typeface="Outfit"/>
                <a:cs typeface="Outfit"/>
              </a:rPr>
              <a:t>Demonstrate that they have experienced (or planned to experience during the placement) all of the year groups within their key stage (for secondary that they have a range of year groups timetabled)</a:t>
            </a:r>
            <a:endParaRPr lang="en-US" sz="1600">
              <a:latin typeface="Outfit"/>
              <a:cs typeface="Outfit"/>
            </a:endParaRPr>
          </a:p>
          <a:p>
            <a:pPr marL="138430" indent="-138430">
              <a:spcBef>
                <a:spcPts val="455"/>
              </a:spcBef>
            </a:pPr>
            <a:r>
              <a:rPr lang="en-GB" sz="1600">
                <a:latin typeface="Outfit"/>
                <a:cs typeface="Outfit"/>
              </a:rPr>
              <a:t>Trainees should choose two foundation subjects (different subjects in each meeting) and talk in detail about how they are teaching these, trainees can show lesson plans to support this discussion (Primary only)</a:t>
            </a:r>
            <a:endParaRPr lang="en-US" sz="1600">
              <a:latin typeface="Outfit"/>
              <a:cs typeface="Outfit"/>
            </a:endParaRPr>
          </a:p>
          <a:p>
            <a:pPr marL="138430" indent="-138430">
              <a:spcBef>
                <a:spcPts val="455"/>
              </a:spcBef>
            </a:pPr>
            <a:r>
              <a:rPr lang="en-GB" sz="1600">
                <a:latin typeface="Outfit"/>
                <a:cs typeface="Outfit"/>
              </a:rPr>
              <a:t>Discuss the wider professional context of being a teacher, including career planning, and exploring cross departmental links</a:t>
            </a:r>
            <a:endParaRPr lang="en-US" sz="1600">
              <a:latin typeface="Outfit"/>
              <a:cs typeface="Outfit"/>
            </a:endParaRPr>
          </a:p>
          <a:p>
            <a:pPr marL="138430" indent="-138430">
              <a:spcBef>
                <a:spcPts val="455"/>
              </a:spcBef>
            </a:pPr>
            <a:r>
              <a:rPr lang="en-GB" sz="1600">
                <a:latin typeface="Outfit"/>
                <a:cs typeface="Outfit"/>
              </a:rPr>
              <a:t>Trainees should be making notes during the meeting on the Reflective Conversation template in the IDP (notes should be in bullet points)</a:t>
            </a:r>
            <a:endParaRPr lang="en-US" sz="1600">
              <a:latin typeface="Outfit"/>
              <a:cs typeface="Outfit"/>
            </a:endParaRPr>
          </a:p>
          <a:p>
            <a:pPr marL="138430" indent="-138430"/>
            <a:endParaRPr lang="en-GB" sz="1900">
              <a:cs typeface="Outfit"/>
            </a:endParaRPr>
          </a:p>
        </p:txBody>
      </p:sp>
      <p:sp>
        <p:nvSpPr>
          <p:cNvPr id="3" name="Title 2">
            <a:extLst>
              <a:ext uri="{FF2B5EF4-FFF2-40B4-BE49-F238E27FC236}">
                <a16:creationId xmlns:a16="http://schemas.microsoft.com/office/drawing/2014/main" id="{D99D7959-D688-10B2-833C-F9CD9FE91737}"/>
              </a:ext>
            </a:extLst>
          </p:cNvPr>
          <p:cNvSpPr>
            <a:spLocks noGrp="1"/>
          </p:cNvSpPr>
          <p:nvPr>
            <p:ph type="title"/>
          </p:nvPr>
        </p:nvSpPr>
        <p:spPr>
          <a:xfrm>
            <a:off x="366793" y="1370696"/>
            <a:ext cx="8630056" cy="615900"/>
          </a:xfrm>
        </p:spPr>
        <p:txBody>
          <a:bodyPr/>
          <a:lstStyle/>
          <a:p>
            <a:r>
              <a:rPr lang="en-GB" sz="3600">
                <a:solidFill>
                  <a:srgbClr val="404040"/>
                </a:solidFill>
                <a:latin typeface="Outfit"/>
                <a:cs typeface="Outfit"/>
              </a:rPr>
              <a:t>Reflective Mentor and Trainee: Reflective Conversation</a:t>
            </a:r>
            <a:endParaRPr lang="en-US">
              <a:latin typeface="Outfit"/>
              <a:cs typeface="Outfit"/>
            </a:endParaRPr>
          </a:p>
        </p:txBody>
      </p:sp>
    </p:spTree>
    <p:extLst>
      <p:ext uri="{BB962C8B-B14F-4D97-AF65-F5344CB8AC3E}">
        <p14:creationId xmlns:p14="http://schemas.microsoft.com/office/powerpoint/2010/main" val="3366667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6E945A-85A8-ED97-1254-5698AC180CCC}"/>
              </a:ext>
            </a:extLst>
          </p:cNvPr>
          <p:cNvPicPr>
            <a:picLocks noChangeAspect="1"/>
          </p:cNvPicPr>
          <p:nvPr/>
        </p:nvPicPr>
        <p:blipFill>
          <a:blip r:embed="rId2"/>
          <a:stretch>
            <a:fillRect/>
          </a:stretch>
        </p:blipFill>
        <p:spPr>
          <a:xfrm>
            <a:off x="1244429" y="1461874"/>
            <a:ext cx="6655142" cy="5200917"/>
          </a:xfrm>
          <a:prstGeom prst="rect">
            <a:avLst/>
          </a:prstGeom>
        </p:spPr>
      </p:pic>
      <p:sp>
        <p:nvSpPr>
          <p:cNvPr id="6" name="TextBox 5">
            <a:extLst>
              <a:ext uri="{FF2B5EF4-FFF2-40B4-BE49-F238E27FC236}">
                <a16:creationId xmlns:a16="http://schemas.microsoft.com/office/drawing/2014/main" id="{9EEFD3C6-7E4C-6692-E85A-506754D82F9E}"/>
              </a:ext>
            </a:extLst>
          </p:cNvPr>
          <p:cNvSpPr txBox="1"/>
          <p:nvPr/>
        </p:nvSpPr>
        <p:spPr>
          <a:xfrm>
            <a:off x="2065106" y="719190"/>
            <a:ext cx="5969285" cy="369332"/>
          </a:xfrm>
          <a:prstGeom prst="rect">
            <a:avLst/>
          </a:prstGeom>
          <a:noFill/>
        </p:spPr>
        <p:txBody>
          <a:bodyPr wrap="square" rtlCol="0">
            <a:spAutoFit/>
          </a:bodyPr>
          <a:lstStyle/>
          <a:p>
            <a:r>
              <a:rPr lang="en-GB"/>
              <a:t>Primary Reflective Conversation Template in IDP</a:t>
            </a:r>
          </a:p>
        </p:txBody>
      </p:sp>
    </p:spTree>
    <p:extLst>
      <p:ext uri="{BB962C8B-B14F-4D97-AF65-F5344CB8AC3E}">
        <p14:creationId xmlns:p14="http://schemas.microsoft.com/office/powerpoint/2010/main" val="3507139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EFD3C6-7E4C-6692-E85A-506754D82F9E}"/>
              </a:ext>
            </a:extLst>
          </p:cNvPr>
          <p:cNvSpPr txBox="1"/>
          <p:nvPr/>
        </p:nvSpPr>
        <p:spPr>
          <a:xfrm>
            <a:off x="2065106" y="719190"/>
            <a:ext cx="5969285" cy="369332"/>
          </a:xfrm>
          <a:prstGeom prst="rect">
            <a:avLst/>
          </a:prstGeom>
          <a:noFill/>
        </p:spPr>
        <p:txBody>
          <a:bodyPr wrap="square" rtlCol="0">
            <a:spAutoFit/>
          </a:bodyPr>
          <a:lstStyle/>
          <a:p>
            <a:r>
              <a:rPr lang="en-GB"/>
              <a:t>Secondary Reflective Conversation Template in IDP</a:t>
            </a:r>
          </a:p>
        </p:txBody>
      </p:sp>
      <p:pic>
        <p:nvPicPr>
          <p:cNvPr id="3" name="Picture 2">
            <a:extLst>
              <a:ext uri="{FF2B5EF4-FFF2-40B4-BE49-F238E27FC236}">
                <a16:creationId xmlns:a16="http://schemas.microsoft.com/office/drawing/2014/main" id="{FFECFB12-CAB6-DE37-6206-4053F609154B}"/>
              </a:ext>
            </a:extLst>
          </p:cNvPr>
          <p:cNvPicPr>
            <a:picLocks noChangeAspect="1"/>
          </p:cNvPicPr>
          <p:nvPr/>
        </p:nvPicPr>
        <p:blipFill>
          <a:blip r:embed="rId2"/>
          <a:stretch>
            <a:fillRect/>
          </a:stretch>
        </p:blipFill>
        <p:spPr>
          <a:xfrm>
            <a:off x="1244429" y="1387089"/>
            <a:ext cx="6655142" cy="5296172"/>
          </a:xfrm>
          <a:prstGeom prst="rect">
            <a:avLst/>
          </a:prstGeom>
        </p:spPr>
      </p:pic>
    </p:spTree>
    <p:extLst>
      <p:ext uri="{BB962C8B-B14F-4D97-AF65-F5344CB8AC3E}">
        <p14:creationId xmlns:p14="http://schemas.microsoft.com/office/powerpoint/2010/main" val="2498828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6381861-31DC-B34A-4776-E6EDD2FB45C2}"/>
              </a:ext>
            </a:extLst>
          </p:cNvPr>
          <p:cNvPicPr>
            <a:picLocks noGrp="1" noChangeAspect="1"/>
          </p:cNvPicPr>
          <p:nvPr>
            <p:ph idx="1"/>
          </p:nvPr>
        </p:nvPicPr>
        <p:blipFill>
          <a:blip r:embed="rId3"/>
          <a:stretch>
            <a:fillRect/>
          </a:stretch>
        </p:blipFill>
        <p:spPr>
          <a:xfrm>
            <a:off x="1985514" y="2130672"/>
            <a:ext cx="4561174" cy="4265995"/>
          </a:xfrm>
        </p:spPr>
      </p:pic>
      <p:sp>
        <p:nvSpPr>
          <p:cNvPr id="3" name="Title 2">
            <a:extLst>
              <a:ext uri="{FF2B5EF4-FFF2-40B4-BE49-F238E27FC236}">
                <a16:creationId xmlns:a16="http://schemas.microsoft.com/office/drawing/2014/main" id="{7C0ADD3D-9DCA-D78E-0664-1287A4A18453}"/>
              </a:ext>
            </a:extLst>
          </p:cNvPr>
          <p:cNvSpPr>
            <a:spLocks noGrp="1"/>
          </p:cNvSpPr>
          <p:nvPr>
            <p:ph type="title"/>
          </p:nvPr>
        </p:nvSpPr>
        <p:spPr>
          <a:xfrm>
            <a:off x="398746" y="1335442"/>
            <a:ext cx="8630056" cy="615900"/>
          </a:xfrm>
        </p:spPr>
        <p:txBody>
          <a:bodyPr/>
          <a:lstStyle/>
          <a:p>
            <a:r>
              <a:rPr lang="en-GB" sz="3600">
                <a:latin typeface="Outfit"/>
                <a:cs typeface="Outfit"/>
              </a:rPr>
              <a:t>University Visiting Tutor Visits - primary</a:t>
            </a:r>
            <a:endParaRPr lang="en-GB">
              <a:cs typeface="Outfit" pitchFamily="2" charset="0"/>
            </a:endParaRPr>
          </a:p>
        </p:txBody>
      </p:sp>
      <p:sp>
        <p:nvSpPr>
          <p:cNvPr id="2" name="TextBox 1">
            <a:extLst>
              <a:ext uri="{FF2B5EF4-FFF2-40B4-BE49-F238E27FC236}">
                <a16:creationId xmlns:a16="http://schemas.microsoft.com/office/drawing/2014/main" id="{10FCD51D-0499-FBF0-FA87-EEBAAD8202B2}"/>
              </a:ext>
            </a:extLst>
          </p:cNvPr>
          <p:cNvSpPr txBox="1"/>
          <p:nvPr/>
        </p:nvSpPr>
        <p:spPr>
          <a:xfrm>
            <a:off x="6972741" y="5966548"/>
            <a:ext cx="187999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100"/>
              <a:t>These boxes may change slightly for 23/24</a:t>
            </a:r>
          </a:p>
        </p:txBody>
      </p:sp>
    </p:spTree>
    <p:extLst>
      <p:ext uri="{BB962C8B-B14F-4D97-AF65-F5344CB8AC3E}">
        <p14:creationId xmlns:p14="http://schemas.microsoft.com/office/powerpoint/2010/main" val="19599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0ADD3D-9DCA-D78E-0664-1287A4A18453}"/>
              </a:ext>
            </a:extLst>
          </p:cNvPr>
          <p:cNvSpPr>
            <a:spLocks noGrp="1"/>
          </p:cNvSpPr>
          <p:nvPr>
            <p:ph type="title"/>
          </p:nvPr>
        </p:nvSpPr>
        <p:spPr>
          <a:xfrm>
            <a:off x="346988" y="1344068"/>
            <a:ext cx="8630056" cy="615900"/>
          </a:xfrm>
        </p:spPr>
        <p:txBody>
          <a:bodyPr/>
          <a:lstStyle/>
          <a:p>
            <a:r>
              <a:rPr lang="en-GB" sz="3200">
                <a:latin typeface="Outfit"/>
                <a:cs typeface="Outfit"/>
              </a:rPr>
              <a:t>University Visiting Tutor Visits - secondary</a:t>
            </a:r>
            <a:endParaRPr lang="en-GB">
              <a:cs typeface="Outfit" pitchFamily="2" charset="0"/>
            </a:endParaRPr>
          </a:p>
        </p:txBody>
      </p:sp>
      <p:pic>
        <p:nvPicPr>
          <p:cNvPr id="6" name="Picture 6" descr="Graphical user interface, text, application&#10;&#10;Description automatically generated">
            <a:extLst>
              <a:ext uri="{FF2B5EF4-FFF2-40B4-BE49-F238E27FC236}">
                <a16:creationId xmlns:a16="http://schemas.microsoft.com/office/drawing/2014/main" id="{4FB251C3-F766-3D18-C168-E0055F714C6D}"/>
              </a:ext>
            </a:extLst>
          </p:cNvPr>
          <p:cNvPicPr>
            <a:picLocks noGrp="1" noChangeAspect="1"/>
          </p:cNvPicPr>
          <p:nvPr>
            <p:ph idx="1"/>
          </p:nvPr>
        </p:nvPicPr>
        <p:blipFill>
          <a:blip r:embed="rId3"/>
          <a:stretch>
            <a:fillRect/>
          </a:stretch>
        </p:blipFill>
        <p:spPr>
          <a:xfrm>
            <a:off x="2012457" y="1984023"/>
            <a:ext cx="5119764" cy="4619678"/>
          </a:xfrm>
        </p:spPr>
      </p:pic>
    </p:spTree>
    <p:extLst>
      <p:ext uri="{BB962C8B-B14F-4D97-AF65-F5344CB8AC3E}">
        <p14:creationId xmlns:p14="http://schemas.microsoft.com/office/powerpoint/2010/main" val="4043056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05CBA0-8056-F539-7CB8-9511EDEBA45B}"/>
              </a:ext>
            </a:extLst>
          </p:cNvPr>
          <p:cNvSpPr>
            <a:spLocks noGrp="1"/>
          </p:cNvSpPr>
          <p:nvPr>
            <p:ph idx="1"/>
          </p:nvPr>
        </p:nvSpPr>
        <p:spPr>
          <a:xfrm>
            <a:off x="390042" y="2579246"/>
            <a:ext cx="8235197" cy="3093586"/>
          </a:xfrm>
        </p:spPr>
        <p:txBody>
          <a:bodyPr lIns="91440" tIns="45720" rIns="91440" bIns="45720" anchor="t"/>
          <a:lstStyle/>
          <a:p>
            <a:pPr marL="0" indent="0">
              <a:buNone/>
            </a:pPr>
            <a:r>
              <a:rPr lang="en-GB" sz="1600" b="1">
                <a:solidFill>
                  <a:srgbClr val="404040"/>
                </a:solidFill>
                <a:latin typeface="Outfit"/>
                <a:cs typeface="Outfit"/>
              </a:rPr>
              <a:t>Trainee Support Plans (TSP)</a:t>
            </a:r>
            <a:endParaRPr lang="en-GB" sz="1900">
              <a:latin typeface="Outfit"/>
              <a:cs typeface="Outfit"/>
            </a:endParaRPr>
          </a:p>
          <a:p>
            <a:pPr marL="138430" indent="-138430"/>
            <a:r>
              <a:rPr lang="en-GB" sz="1600">
                <a:solidFill>
                  <a:srgbClr val="1B1810"/>
                </a:solidFill>
                <a:latin typeface="Outfit"/>
                <a:cs typeface="Calibri"/>
              </a:rPr>
              <a:t> </a:t>
            </a:r>
            <a:r>
              <a:rPr lang="en-GB" sz="1400">
                <a:solidFill>
                  <a:srgbClr val="404040"/>
                </a:solidFill>
                <a:latin typeface="Outfit"/>
                <a:cs typeface="Outfit"/>
              </a:rPr>
              <a:t>For trainees who are generally on track but experiencing some barriers preventing progress</a:t>
            </a:r>
            <a:endParaRPr lang="en-GB" sz="1400">
              <a:latin typeface="Outfit"/>
              <a:cs typeface="Outfit"/>
            </a:endParaRPr>
          </a:p>
          <a:p>
            <a:pPr marL="138430" indent="-138430"/>
            <a:r>
              <a:rPr lang="en-GB" sz="1400">
                <a:solidFill>
                  <a:srgbClr val="1B1810"/>
                </a:solidFill>
                <a:latin typeface="Outfit"/>
                <a:cs typeface="Calibri"/>
              </a:rPr>
              <a:t> </a:t>
            </a:r>
            <a:r>
              <a:rPr lang="en-GB" sz="1400">
                <a:solidFill>
                  <a:srgbClr val="404040"/>
                </a:solidFill>
                <a:latin typeface="Outfit"/>
                <a:cs typeface="Outfit"/>
              </a:rPr>
              <a:t>Create TSP in the IDP</a:t>
            </a:r>
            <a:endParaRPr lang="en-GB" sz="1400">
              <a:latin typeface="Outfit"/>
              <a:cs typeface="Outfit"/>
            </a:endParaRPr>
          </a:p>
          <a:p>
            <a:pPr marL="138430" indent="-138430"/>
            <a:r>
              <a:rPr lang="en-GB" sz="1400">
                <a:solidFill>
                  <a:srgbClr val="1B1810"/>
                </a:solidFill>
                <a:latin typeface="Outfit"/>
                <a:cs typeface="Calibri"/>
              </a:rPr>
              <a:t> </a:t>
            </a:r>
            <a:r>
              <a:rPr lang="en-GB" sz="1400">
                <a:solidFill>
                  <a:srgbClr val="404040"/>
                </a:solidFill>
                <a:latin typeface="Outfit"/>
                <a:cs typeface="Outfit"/>
              </a:rPr>
              <a:t>Clear targets</a:t>
            </a:r>
            <a:endParaRPr lang="en-GB" sz="1400">
              <a:latin typeface="Outfit"/>
              <a:cs typeface="Outfit"/>
            </a:endParaRPr>
          </a:p>
          <a:p>
            <a:pPr marL="138430" indent="-138430"/>
            <a:r>
              <a:rPr lang="en-GB" sz="1400">
                <a:solidFill>
                  <a:srgbClr val="404040"/>
                </a:solidFill>
                <a:latin typeface="Outfit"/>
                <a:cs typeface="Outfit"/>
              </a:rPr>
              <a:t> Two week review point </a:t>
            </a:r>
            <a:endParaRPr lang="en-GB" sz="1400">
              <a:latin typeface="Outfit"/>
              <a:cs typeface="Outfit"/>
            </a:endParaRPr>
          </a:p>
          <a:p>
            <a:pPr marL="138430" indent="-138430"/>
            <a:r>
              <a:rPr lang="en-GB" sz="1400">
                <a:solidFill>
                  <a:srgbClr val="1B1810"/>
                </a:solidFill>
                <a:latin typeface="Outfit"/>
                <a:cs typeface="Calibri"/>
              </a:rPr>
              <a:t> I</a:t>
            </a:r>
            <a:r>
              <a:rPr lang="en-GB" sz="1400">
                <a:solidFill>
                  <a:srgbClr val="404040"/>
                </a:solidFill>
                <a:latin typeface="Outfit"/>
                <a:cs typeface="Outfit"/>
              </a:rPr>
              <a:t>f progress not made and there are concerns regarding failure to progress move to CFC </a:t>
            </a:r>
          </a:p>
          <a:p>
            <a:pPr marL="138430" indent="-138430"/>
            <a:endParaRPr lang="en-GB" sz="1400">
              <a:latin typeface="Outfit"/>
              <a:cs typeface="Outfit"/>
            </a:endParaRPr>
          </a:p>
          <a:p>
            <a:pPr marL="0" indent="0">
              <a:buNone/>
            </a:pPr>
            <a:r>
              <a:rPr lang="en-GB" sz="1600" b="1">
                <a:solidFill>
                  <a:srgbClr val="404040"/>
                </a:solidFill>
                <a:latin typeface="Outfit"/>
                <a:cs typeface="Outfit"/>
              </a:rPr>
              <a:t>Cause for Concern action plans (</a:t>
            </a:r>
            <a:r>
              <a:rPr lang="en-GB" sz="1600" b="1" err="1">
                <a:solidFill>
                  <a:srgbClr val="404040"/>
                </a:solidFill>
                <a:latin typeface="Outfit"/>
                <a:cs typeface="Outfit"/>
              </a:rPr>
              <a:t>CfC</a:t>
            </a:r>
            <a:r>
              <a:rPr lang="en-GB" sz="1600" b="1">
                <a:solidFill>
                  <a:srgbClr val="404040"/>
                </a:solidFill>
                <a:latin typeface="Outfit"/>
                <a:cs typeface="Outfit"/>
              </a:rPr>
              <a:t>)</a:t>
            </a:r>
            <a:endParaRPr lang="en-GB" sz="1900">
              <a:latin typeface="Outfit"/>
              <a:cs typeface="Outfit"/>
            </a:endParaRPr>
          </a:p>
          <a:p>
            <a:pPr marL="138430" indent="-138430"/>
            <a:r>
              <a:rPr lang="en-GB" sz="1600">
                <a:solidFill>
                  <a:srgbClr val="1B1810"/>
                </a:solidFill>
                <a:latin typeface="Outfit"/>
                <a:cs typeface="Calibri"/>
              </a:rPr>
              <a:t> </a:t>
            </a:r>
            <a:r>
              <a:rPr lang="en-GB" sz="1400">
                <a:solidFill>
                  <a:srgbClr val="404040"/>
                </a:solidFill>
                <a:latin typeface="Outfit"/>
                <a:cs typeface="Outfit"/>
              </a:rPr>
              <a:t>For trainees who are not on track due to illness or a variety of other reasons and there is more of a concern about progress</a:t>
            </a:r>
          </a:p>
          <a:p>
            <a:pPr marL="138430" indent="-138430"/>
            <a:endParaRPr lang="en-GB" sz="1600">
              <a:solidFill>
                <a:srgbClr val="404040"/>
              </a:solidFill>
              <a:latin typeface="Outfit"/>
              <a:cs typeface="Outfit"/>
            </a:endParaRPr>
          </a:p>
        </p:txBody>
      </p:sp>
      <p:sp>
        <p:nvSpPr>
          <p:cNvPr id="3" name="Title 2">
            <a:extLst>
              <a:ext uri="{FF2B5EF4-FFF2-40B4-BE49-F238E27FC236}">
                <a16:creationId xmlns:a16="http://schemas.microsoft.com/office/drawing/2014/main" id="{3D8EF278-E72D-86F7-18D3-B9A0F66611C3}"/>
              </a:ext>
            </a:extLst>
          </p:cNvPr>
          <p:cNvSpPr>
            <a:spLocks noGrp="1"/>
          </p:cNvSpPr>
          <p:nvPr>
            <p:ph type="title"/>
          </p:nvPr>
        </p:nvSpPr>
        <p:spPr/>
        <p:txBody>
          <a:bodyPr/>
          <a:lstStyle/>
          <a:p>
            <a:r>
              <a:rPr lang="en-GB" sz="4000">
                <a:latin typeface="Outfit"/>
                <a:cs typeface="Outfit"/>
              </a:rPr>
              <a:t>Supporting trainees</a:t>
            </a:r>
            <a:endParaRPr lang="en-GB"/>
          </a:p>
        </p:txBody>
      </p:sp>
    </p:spTree>
    <p:extLst>
      <p:ext uri="{BB962C8B-B14F-4D97-AF65-F5344CB8AC3E}">
        <p14:creationId xmlns:p14="http://schemas.microsoft.com/office/powerpoint/2010/main" val="905357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F5031F-7E8E-1679-533A-9DDC8411D323}"/>
              </a:ext>
            </a:extLst>
          </p:cNvPr>
          <p:cNvSpPr>
            <a:spLocks noGrp="1"/>
          </p:cNvSpPr>
          <p:nvPr>
            <p:ph type="title"/>
          </p:nvPr>
        </p:nvSpPr>
        <p:spPr>
          <a:xfrm>
            <a:off x="2432623" y="510897"/>
            <a:ext cx="6368286" cy="952676"/>
          </a:xfrm>
        </p:spPr>
        <p:txBody>
          <a:bodyPr/>
          <a:lstStyle/>
          <a:p>
            <a:r>
              <a:rPr lang="en-GB" sz="2400" b="1">
                <a:latin typeface="Outfit"/>
                <a:cs typeface="Outfit"/>
              </a:rPr>
              <a:t>Equality, Diversity &amp; Wellbeing support for trainees</a:t>
            </a:r>
            <a:endParaRPr lang="en-GB" sz="2800" b="1">
              <a:cs typeface="Outfit"/>
            </a:endParaRPr>
          </a:p>
        </p:txBody>
      </p:sp>
      <p:sp>
        <p:nvSpPr>
          <p:cNvPr id="5" name="TextBox 4">
            <a:extLst>
              <a:ext uri="{FF2B5EF4-FFF2-40B4-BE49-F238E27FC236}">
                <a16:creationId xmlns:a16="http://schemas.microsoft.com/office/drawing/2014/main" id="{1D6AE72D-465D-F0ED-84C9-81EC975FEEAE}"/>
              </a:ext>
            </a:extLst>
          </p:cNvPr>
          <p:cNvSpPr txBox="1"/>
          <p:nvPr/>
        </p:nvSpPr>
        <p:spPr>
          <a:xfrm>
            <a:off x="368229" y="3722322"/>
            <a:ext cx="8239515"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b="1" kern="1200">
                <a:solidFill>
                  <a:schemeClr val="tx1"/>
                </a:solidFill>
                <a:latin typeface="Calibri"/>
                <a:ea typeface="+mn-ea"/>
                <a:cs typeface="Calibri"/>
              </a:rPr>
              <a:t>Ruth Flanagan Race Equality Resource Officer (RERO) </a:t>
            </a:r>
          </a:p>
          <a:p>
            <a:pPr algn="l" rtl="0"/>
            <a:endParaRPr lang="en-GB"/>
          </a:p>
          <a:p>
            <a:pPr algn="l" rtl="0"/>
            <a:r>
              <a:rPr lang="en-GB" kern="1200">
                <a:solidFill>
                  <a:schemeClr val="tx1"/>
                </a:solidFill>
                <a:latin typeface="Calibri"/>
                <a:ea typeface="+mn-ea"/>
                <a:cs typeface="Calibri"/>
              </a:rPr>
              <a:t>- Supports students from all ethnic minorities and other backgrounds who have witnessed racism. </a:t>
            </a:r>
            <a:endParaRPr lang="en-GB" kern="1200">
              <a:solidFill>
                <a:schemeClr val="tx1"/>
              </a:solidFill>
              <a:latin typeface="Calibri"/>
              <a:cs typeface="Calibri"/>
            </a:endParaRPr>
          </a:p>
          <a:p>
            <a:pPr algn="l"/>
            <a:r>
              <a:rPr lang="en-GB" kern="1200">
                <a:solidFill>
                  <a:schemeClr val="tx1"/>
                </a:solidFill>
                <a:latin typeface="Calibri"/>
                <a:cs typeface="Calibri"/>
              </a:rPr>
              <a:t>-offers a confidential non- judgemental place to discuss issues and concerns </a:t>
            </a:r>
          </a:p>
          <a:p>
            <a:pPr algn="l"/>
            <a:r>
              <a:rPr lang="en-GB" kern="1200">
                <a:solidFill>
                  <a:schemeClr val="tx1"/>
                </a:solidFill>
                <a:latin typeface="Calibri"/>
                <a:cs typeface="Calibri"/>
              </a:rPr>
              <a:t>-Signposts for practical support such as housing and finance</a:t>
            </a:r>
          </a:p>
          <a:p>
            <a:pPr algn="l"/>
            <a:r>
              <a:rPr lang="en-GB" kern="1200">
                <a:solidFill>
                  <a:schemeClr val="tx1"/>
                </a:solidFill>
                <a:latin typeface="Calibri"/>
                <a:cs typeface="Calibri"/>
              </a:rPr>
              <a:t>-Can refer to outside agencies </a:t>
            </a:r>
            <a:endParaRPr lang="en-GB">
              <a:solidFill>
                <a:schemeClr val="tx1"/>
              </a:solidFill>
            </a:endParaRPr>
          </a:p>
          <a:p>
            <a:pPr algn="l"/>
            <a:r>
              <a:rPr lang="en-GB" kern="1200">
                <a:solidFill>
                  <a:schemeClr val="tx1"/>
                </a:solidFill>
                <a:latin typeface="Calibri"/>
                <a:ea typeface="Calibri"/>
                <a:cs typeface="Calibri"/>
              </a:rPr>
              <a:t>Can support school staff when necessary</a:t>
            </a:r>
            <a:endParaRPr lang="en-GB">
              <a:solidFill>
                <a:schemeClr val="tx1"/>
              </a:solidFill>
            </a:endParaRPr>
          </a:p>
          <a:p>
            <a:pPr algn="l"/>
            <a:endParaRPr lang="en-GB" kern="1200">
              <a:solidFill>
                <a:schemeClr val="tx1"/>
              </a:solidFill>
              <a:latin typeface="Calibri"/>
              <a:ea typeface="Calibri"/>
              <a:cs typeface="Calibri"/>
            </a:endParaRPr>
          </a:p>
          <a:p>
            <a:pPr algn="l"/>
            <a:endParaRPr lang="en-GB" kern="1200">
              <a:solidFill>
                <a:schemeClr val="tx1"/>
              </a:solidFill>
              <a:latin typeface="Calibri"/>
              <a:ea typeface="Calibri"/>
              <a:cs typeface="Calibri"/>
            </a:endParaRPr>
          </a:p>
          <a:p>
            <a:pPr algn="l"/>
            <a:endParaRPr lang="en-GB" kern="1200">
              <a:solidFill>
                <a:schemeClr val="tx1"/>
              </a:solidFill>
              <a:latin typeface="Calibri"/>
              <a:ea typeface="Calibri"/>
              <a:cs typeface="Calibri"/>
            </a:endParaRPr>
          </a:p>
        </p:txBody>
      </p:sp>
      <p:sp>
        <p:nvSpPr>
          <p:cNvPr id="2" name="TextBox 1">
            <a:extLst>
              <a:ext uri="{FF2B5EF4-FFF2-40B4-BE49-F238E27FC236}">
                <a16:creationId xmlns:a16="http://schemas.microsoft.com/office/drawing/2014/main" id="{5458B4B1-8BF5-575F-90B8-6CA865BD14BF}"/>
              </a:ext>
            </a:extLst>
          </p:cNvPr>
          <p:cNvSpPr txBox="1"/>
          <p:nvPr/>
        </p:nvSpPr>
        <p:spPr>
          <a:xfrm>
            <a:off x="1496367" y="327825"/>
            <a:ext cx="57851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8" name="TextBox 7">
            <a:extLst>
              <a:ext uri="{FF2B5EF4-FFF2-40B4-BE49-F238E27FC236}">
                <a16:creationId xmlns:a16="http://schemas.microsoft.com/office/drawing/2014/main" id="{D60B8B4F-A184-FD55-2E83-94F245052E4A}"/>
              </a:ext>
            </a:extLst>
          </p:cNvPr>
          <p:cNvSpPr txBox="1"/>
          <p:nvPr/>
        </p:nvSpPr>
        <p:spPr>
          <a:xfrm>
            <a:off x="410875" y="1794892"/>
            <a:ext cx="22726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a:t>Wellbeing</a:t>
            </a:r>
          </a:p>
        </p:txBody>
      </p:sp>
      <p:sp>
        <p:nvSpPr>
          <p:cNvPr id="11" name="TextBox 10">
            <a:extLst>
              <a:ext uri="{FF2B5EF4-FFF2-40B4-BE49-F238E27FC236}">
                <a16:creationId xmlns:a16="http://schemas.microsoft.com/office/drawing/2014/main" id="{2BED5C2A-1F21-B67F-9FE1-64C53E07D9D9}"/>
              </a:ext>
            </a:extLst>
          </p:cNvPr>
          <p:cNvSpPr txBox="1"/>
          <p:nvPr/>
        </p:nvSpPr>
        <p:spPr>
          <a:xfrm>
            <a:off x="2516641" y="1781855"/>
            <a:ext cx="582521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alibri"/>
              </a:rPr>
              <a:t>PGCE trainees receive support from university wide services. Counselling, occupational health, study services, careers and financial advice. </a:t>
            </a:r>
            <a:endParaRPr lang="en-GB"/>
          </a:p>
          <a:p>
            <a:endParaRPr lang="en-GB">
              <a:latin typeface="Calibri"/>
            </a:endParaRPr>
          </a:p>
          <a:p>
            <a:r>
              <a:rPr lang="en-GB">
                <a:latin typeface="Calibri"/>
              </a:rPr>
              <a:t> Always inform UVT or Exeter Partner. </a:t>
            </a:r>
            <a:endParaRPr lang="en-GB"/>
          </a:p>
          <a:p>
            <a:r>
              <a:rPr lang="en-GB">
                <a:latin typeface="Calibri"/>
              </a:rPr>
              <a:t>Tab on Mentor Zone for further info</a:t>
            </a:r>
            <a:r>
              <a:rPr lang="en-GB">
                <a:latin typeface="Calibri"/>
                <a:cs typeface="Calibri"/>
              </a:rPr>
              <a:t>​</a:t>
            </a:r>
            <a:endParaRPr lang="en-GB"/>
          </a:p>
        </p:txBody>
      </p:sp>
      <p:sp>
        <p:nvSpPr>
          <p:cNvPr id="12" name="TextBox 1">
            <a:extLst>
              <a:ext uri="{FF2B5EF4-FFF2-40B4-BE49-F238E27FC236}">
                <a16:creationId xmlns:a16="http://schemas.microsoft.com/office/drawing/2014/main" id="{772048F0-C3CB-54B0-2BEB-FB857E19A8B1}"/>
              </a:ext>
            </a:extLst>
          </p:cNvPr>
          <p:cNvSpPr txBox="1"/>
          <p:nvPr/>
        </p:nvSpPr>
        <p:spPr>
          <a:xfrm>
            <a:off x="502162" y="6378622"/>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kern="0"/>
            </a:defPPr>
          </a:lstStyle>
          <a:p>
            <a:pPr algn="l" rtl="0"/>
            <a:r>
              <a:rPr lang="en-GB" kern="1200">
                <a:solidFill>
                  <a:schemeClr val="tx1"/>
                </a:solidFill>
                <a:latin typeface="Calibri"/>
                <a:ea typeface="+mn-ea"/>
                <a:cs typeface="Calibri"/>
              </a:rPr>
              <a:t>R.flanagan@exeter.ac.uk</a:t>
            </a:r>
          </a:p>
        </p:txBody>
      </p:sp>
    </p:spTree>
    <p:extLst>
      <p:ext uri="{BB962C8B-B14F-4D97-AF65-F5344CB8AC3E}">
        <p14:creationId xmlns:p14="http://schemas.microsoft.com/office/powerpoint/2010/main" val="3470281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A5FB59-B497-802D-3C47-7F0CD82F4B93}"/>
              </a:ext>
            </a:extLst>
          </p:cNvPr>
          <p:cNvSpPr>
            <a:spLocks noGrp="1"/>
          </p:cNvSpPr>
          <p:nvPr>
            <p:ph idx="1"/>
          </p:nvPr>
        </p:nvSpPr>
        <p:spPr/>
        <p:txBody>
          <a:bodyPr lIns="91440" tIns="45720" rIns="91440" bIns="45720" anchor="t"/>
          <a:lstStyle/>
          <a:p>
            <a:pPr marL="0" indent="0">
              <a:buNone/>
            </a:pPr>
            <a:endParaRPr lang="en-GB" sz="1900">
              <a:latin typeface="Outfit"/>
              <a:cs typeface="Outfit" pitchFamily="2" charset="0"/>
            </a:endParaRPr>
          </a:p>
          <a:p>
            <a:pPr marL="0" indent="0">
              <a:buNone/>
            </a:pPr>
            <a:endParaRPr lang="en-GB" sz="1900">
              <a:latin typeface="Outfit"/>
              <a:cs typeface="Outfit" pitchFamily="2" charset="0"/>
            </a:endParaRPr>
          </a:p>
        </p:txBody>
      </p:sp>
      <p:pic>
        <p:nvPicPr>
          <p:cNvPr id="4" name="Picture 3" descr="A screenshot of a computer&#10;&#10;Description automatically generated">
            <a:extLst>
              <a:ext uri="{FF2B5EF4-FFF2-40B4-BE49-F238E27FC236}">
                <a16:creationId xmlns:a16="http://schemas.microsoft.com/office/drawing/2014/main" id="{A56CD4CF-A796-F53A-5FCA-9C18E342FD34}"/>
              </a:ext>
            </a:extLst>
          </p:cNvPr>
          <p:cNvPicPr>
            <a:picLocks noChangeAspect="1"/>
          </p:cNvPicPr>
          <p:nvPr/>
        </p:nvPicPr>
        <p:blipFill>
          <a:blip r:embed="rId3"/>
          <a:stretch>
            <a:fillRect/>
          </a:stretch>
        </p:blipFill>
        <p:spPr>
          <a:xfrm>
            <a:off x="192506" y="1508077"/>
            <a:ext cx="8398041" cy="3099899"/>
          </a:xfrm>
          <a:prstGeom prst="rect">
            <a:avLst/>
          </a:prstGeom>
        </p:spPr>
      </p:pic>
    </p:spTree>
    <p:extLst>
      <p:ext uri="{BB962C8B-B14F-4D97-AF65-F5344CB8AC3E}">
        <p14:creationId xmlns:p14="http://schemas.microsoft.com/office/powerpoint/2010/main" val="4289671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IDP Training Videos and Guides</a:t>
            </a:r>
          </a:p>
        </p:txBody>
      </p:sp>
      <p:sp>
        <p:nvSpPr>
          <p:cNvPr id="3" name="Content Placeholder 2"/>
          <p:cNvSpPr>
            <a:spLocks noGrp="1"/>
          </p:cNvSpPr>
          <p:nvPr>
            <p:ph idx="1"/>
          </p:nvPr>
        </p:nvSpPr>
        <p:spPr/>
        <p:txBody>
          <a:bodyPr/>
          <a:lstStyle/>
          <a:p>
            <a:r>
              <a:rPr lang="en-GB"/>
              <a:t>There are a selection of training videos and guides available on the Mentor zone (username and password are both exeterpartner)</a:t>
            </a:r>
          </a:p>
          <a:p>
            <a:endParaRPr lang="en-GB"/>
          </a:p>
          <a:p>
            <a:r>
              <a:rPr lang="en-GB">
                <a:hlinkClick r:id="rId2"/>
              </a:rPr>
              <a:t>https://education.exeter.ac.uk/partnership/mentor_zone/induction_training_and_feedback/</a:t>
            </a:r>
            <a:endParaRPr lang="en-GB"/>
          </a:p>
          <a:p>
            <a:endParaRPr lang="en-GB"/>
          </a:p>
          <a:p>
            <a:endParaRPr lang="en-GB"/>
          </a:p>
        </p:txBody>
      </p:sp>
    </p:spTree>
    <p:extLst>
      <p:ext uri="{BB962C8B-B14F-4D97-AF65-F5344CB8AC3E}">
        <p14:creationId xmlns:p14="http://schemas.microsoft.com/office/powerpoint/2010/main" val="2430219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computer&#10;&#10;Description automatically generated">
            <a:extLst>
              <a:ext uri="{FF2B5EF4-FFF2-40B4-BE49-F238E27FC236}">
                <a16:creationId xmlns:a16="http://schemas.microsoft.com/office/drawing/2014/main" id="{5E989792-7852-3B58-ECFE-26063EB96D77}"/>
              </a:ext>
            </a:extLst>
          </p:cNvPr>
          <p:cNvPicPr>
            <a:picLocks noGrp="1" noChangeAspect="1"/>
          </p:cNvPicPr>
          <p:nvPr>
            <p:ph idx="1"/>
          </p:nvPr>
        </p:nvPicPr>
        <p:blipFill>
          <a:blip r:embed="rId3"/>
          <a:stretch>
            <a:fillRect/>
          </a:stretch>
        </p:blipFill>
        <p:spPr>
          <a:xfrm>
            <a:off x="99734" y="1161649"/>
            <a:ext cx="8868137" cy="5088370"/>
          </a:xfrm>
        </p:spPr>
      </p:pic>
    </p:spTree>
    <p:extLst>
      <p:ext uri="{BB962C8B-B14F-4D97-AF65-F5344CB8AC3E}">
        <p14:creationId xmlns:p14="http://schemas.microsoft.com/office/powerpoint/2010/main" val="1209586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 chat or text message&#10;&#10;Description automatically generated">
            <a:extLst>
              <a:ext uri="{FF2B5EF4-FFF2-40B4-BE49-F238E27FC236}">
                <a16:creationId xmlns:a16="http://schemas.microsoft.com/office/drawing/2014/main" id="{C7B33CE2-7282-1A16-89D2-564C69DCF087}"/>
              </a:ext>
            </a:extLst>
          </p:cNvPr>
          <p:cNvPicPr>
            <a:picLocks noGrp="1" noChangeAspect="1"/>
          </p:cNvPicPr>
          <p:nvPr>
            <p:ph idx="1"/>
          </p:nvPr>
        </p:nvPicPr>
        <p:blipFill>
          <a:blip r:embed="rId3"/>
          <a:stretch>
            <a:fillRect/>
          </a:stretch>
        </p:blipFill>
        <p:spPr>
          <a:xfrm>
            <a:off x="814223" y="2461153"/>
            <a:ext cx="7583941" cy="4271684"/>
          </a:xfrm>
        </p:spPr>
      </p:pic>
      <p:sp>
        <p:nvSpPr>
          <p:cNvPr id="3" name="Title 2">
            <a:extLst>
              <a:ext uri="{FF2B5EF4-FFF2-40B4-BE49-F238E27FC236}">
                <a16:creationId xmlns:a16="http://schemas.microsoft.com/office/drawing/2014/main" id="{1E0833D6-7D55-8C40-BBAC-DDD77658F955}"/>
              </a:ext>
            </a:extLst>
          </p:cNvPr>
          <p:cNvSpPr>
            <a:spLocks noGrp="1"/>
          </p:cNvSpPr>
          <p:nvPr>
            <p:ph type="title"/>
          </p:nvPr>
        </p:nvSpPr>
        <p:spPr>
          <a:xfrm>
            <a:off x="350706" y="1377534"/>
            <a:ext cx="8630056" cy="862235"/>
          </a:xfrm>
        </p:spPr>
        <p:txBody>
          <a:bodyPr/>
          <a:lstStyle/>
          <a:p>
            <a:r>
              <a:rPr lang="en-GB" sz="3200">
                <a:latin typeface="Outfit"/>
              </a:rPr>
              <a:t>The Exeter</a:t>
            </a:r>
            <a:r>
              <a:rPr lang="en-GB" sz="3200">
                <a:solidFill>
                  <a:srgbClr val="003C3B"/>
                </a:solidFill>
                <a:latin typeface="Outfit"/>
              </a:rPr>
              <a:t> Model </a:t>
            </a:r>
            <a:r>
              <a:rPr lang="en-GB" sz="3200">
                <a:latin typeface="Outfit"/>
              </a:rPr>
              <a:t>Curriculum – a phased approach</a:t>
            </a:r>
            <a:endParaRPr lang="en-GB" sz="3200">
              <a:latin typeface="Outfit"/>
              <a:cs typeface="Outfit"/>
            </a:endParaRPr>
          </a:p>
        </p:txBody>
      </p:sp>
    </p:spTree>
    <p:extLst>
      <p:ext uri="{BB962C8B-B14F-4D97-AF65-F5344CB8AC3E}">
        <p14:creationId xmlns:p14="http://schemas.microsoft.com/office/powerpoint/2010/main" val="2723681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3D55977C-ADE8-C00F-A298-EB5D401439EA}"/>
              </a:ext>
            </a:extLst>
          </p:cNvPr>
          <p:cNvPicPr>
            <a:picLocks noGrp="1" noChangeAspect="1"/>
          </p:cNvPicPr>
          <p:nvPr>
            <p:ph idx="1"/>
          </p:nvPr>
        </p:nvPicPr>
        <p:blipFill>
          <a:blip r:embed="rId3"/>
          <a:stretch>
            <a:fillRect/>
          </a:stretch>
        </p:blipFill>
        <p:spPr>
          <a:xfrm>
            <a:off x="294766" y="1391449"/>
            <a:ext cx="8284208" cy="5099201"/>
          </a:xfrm>
        </p:spPr>
      </p:pic>
    </p:spTree>
    <p:extLst>
      <p:ext uri="{BB962C8B-B14F-4D97-AF65-F5344CB8AC3E}">
        <p14:creationId xmlns:p14="http://schemas.microsoft.com/office/powerpoint/2010/main" val="3758233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4480F16C-01D4-CCEE-7E42-3A0CBC0C45DB}"/>
              </a:ext>
            </a:extLst>
          </p:cNvPr>
          <p:cNvPicPr>
            <a:picLocks noGrp="1" noChangeAspect="1"/>
          </p:cNvPicPr>
          <p:nvPr>
            <p:ph idx="1"/>
          </p:nvPr>
        </p:nvPicPr>
        <p:blipFill>
          <a:blip r:embed="rId3"/>
          <a:stretch>
            <a:fillRect/>
          </a:stretch>
        </p:blipFill>
        <p:spPr>
          <a:xfrm>
            <a:off x="191042" y="1421529"/>
            <a:ext cx="8782419" cy="4888648"/>
          </a:xfrm>
        </p:spPr>
      </p:pic>
    </p:spTree>
    <p:extLst>
      <p:ext uri="{BB962C8B-B14F-4D97-AF65-F5344CB8AC3E}">
        <p14:creationId xmlns:p14="http://schemas.microsoft.com/office/powerpoint/2010/main" val="392739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0E933C2A-37FA-F660-4FE9-1484207A4F4F}"/>
              </a:ext>
            </a:extLst>
          </p:cNvPr>
          <p:cNvPicPr>
            <a:picLocks noGrp="1" noChangeAspect="1"/>
          </p:cNvPicPr>
          <p:nvPr>
            <p:ph idx="1"/>
          </p:nvPr>
        </p:nvPicPr>
        <p:blipFill>
          <a:blip r:embed="rId3"/>
          <a:stretch>
            <a:fillRect/>
          </a:stretch>
        </p:blipFill>
        <p:spPr>
          <a:xfrm>
            <a:off x="167564" y="1261107"/>
            <a:ext cx="8488480" cy="5349858"/>
          </a:xfrm>
        </p:spPr>
      </p:pic>
    </p:spTree>
    <p:extLst>
      <p:ext uri="{BB962C8B-B14F-4D97-AF65-F5344CB8AC3E}">
        <p14:creationId xmlns:p14="http://schemas.microsoft.com/office/powerpoint/2010/main" val="1168953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18F9FE-8402-F5B7-2C98-EAC10DC7B6ED}"/>
              </a:ext>
            </a:extLst>
          </p:cNvPr>
          <p:cNvSpPr>
            <a:spLocks noGrp="1"/>
          </p:cNvSpPr>
          <p:nvPr>
            <p:ph idx="1"/>
          </p:nvPr>
        </p:nvSpPr>
        <p:spPr/>
        <p:txBody>
          <a:bodyPr lIns="91440" tIns="45720" rIns="91440" bIns="45720" anchor="t"/>
          <a:lstStyle/>
          <a:p>
            <a:pPr marL="138430" indent="-138430"/>
            <a:endParaRPr lang="en-GB" sz="1600">
              <a:hlinkClick r:id="rId3"/>
            </a:endParaRPr>
          </a:p>
          <a:p>
            <a:pPr marL="138430" indent="-138430"/>
            <a:endParaRPr lang="en-GB" sz="1600">
              <a:hlinkClick r:id="rId3"/>
            </a:endParaRPr>
          </a:p>
          <a:p>
            <a:pPr marL="138430" indent="-138430"/>
            <a:endParaRPr lang="en-GB" sz="1600">
              <a:hlinkClick r:id="rId3"/>
            </a:endParaRPr>
          </a:p>
          <a:p>
            <a:pPr marL="138430" indent="-138430"/>
            <a:r>
              <a:rPr lang="en-GB" sz="1600">
                <a:hlinkClick r:id="rId3"/>
              </a:rPr>
              <a:t>School Direct | Partnership with Schools | University of Exeter</a:t>
            </a:r>
            <a:endParaRPr lang="en-GB" sz="1900">
              <a:cs typeface="Outfit"/>
            </a:endParaRPr>
          </a:p>
        </p:txBody>
      </p:sp>
      <p:sp>
        <p:nvSpPr>
          <p:cNvPr id="3" name="Title 2">
            <a:extLst>
              <a:ext uri="{FF2B5EF4-FFF2-40B4-BE49-F238E27FC236}">
                <a16:creationId xmlns:a16="http://schemas.microsoft.com/office/drawing/2014/main" id="{B9AEFF7E-CD10-17E3-CB69-1CABDEBDCE39}"/>
              </a:ext>
            </a:extLst>
          </p:cNvPr>
          <p:cNvSpPr>
            <a:spLocks noGrp="1"/>
          </p:cNvSpPr>
          <p:nvPr>
            <p:ph type="title"/>
          </p:nvPr>
        </p:nvSpPr>
        <p:spPr/>
        <p:txBody>
          <a:bodyPr/>
          <a:lstStyle/>
          <a:p>
            <a:r>
              <a:rPr lang="en-GB" sz="4000">
                <a:latin typeface="Outfit"/>
                <a:cs typeface="Outfit"/>
              </a:rPr>
              <a:t>Mentoring – </a:t>
            </a:r>
            <a:r>
              <a:rPr lang="en-GB" sz="2800">
                <a:latin typeface="Outfit"/>
                <a:cs typeface="Outfit"/>
              </a:rPr>
              <a:t>the theory and the Exeter Model</a:t>
            </a:r>
            <a:br>
              <a:rPr lang="en-GB" sz="2800">
                <a:latin typeface="Outfit"/>
                <a:cs typeface="Outfit"/>
              </a:rPr>
            </a:br>
            <a:r>
              <a:rPr lang="en-GB" sz="2800">
                <a:cs typeface="Outfit" pitchFamily="2" charset="0"/>
              </a:rPr>
              <a:t/>
            </a:r>
            <a:br>
              <a:rPr lang="en-GB" sz="2800">
                <a:cs typeface="Outfit" pitchFamily="2" charset="0"/>
              </a:rPr>
            </a:br>
            <a:r>
              <a:rPr lang="en-GB" sz="1800">
                <a:latin typeface="Outfit"/>
                <a:cs typeface="Outfit"/>
                <a:hlinkClick r:id="rId4"/>
              </a:rPr>
              <a:t>Induction, Training and Feedback | Partnership with Schools | University of Exeter</a:t>
            </a:r>
            <a:r>
              <a:rPr lang="en-GB" sz="2800">
                <a:latin typeface="Outfit"/>
                <a:cs typeface="Outfit"/>
              </a:rPr>
              <a:t/>
            </a:r>
            <a:br>
              <a:rPr lang="en-GB" sz="2800">
                <a:latin typeface="Outfit"/>
                <a:cs typeface="Outfit"/>
              </a:rPr>
            </a:br>
            <a:r>
              <a:rPr lang="en-GB" sz="2800">
                <a:latin typeface="Outfit"/>
                <a:cs typeface="Outfit"/>
              </a:rPr>
              <a:t/>
            </a:r>
            <a:br>
              <a:rPr lang="en-GB" sz="2800">
                <a:latin typeface="Outfit"/>
                <a:cs typeface="Outfit"/>
              </a:rPr>
            </a:br>
            <a:r>
              <a:rPr lang="en-GB" sz="2800">
                <a:latin typeface="Outfit"/>
                <a:cs typeface="Outfit"/>
              </a:rPr>
              <a:t/>
            </a:r>
            <a:br>
              <a:rPr lang="en-GB" sz="2800">
                <a:latin typeface="Outfit"/>
                <a:cs typeface="Outfit"/>
              </a:rPr>
            </a:br>
            <a:r>
              <a:rPr lang="en-GB" sz="2800">
                <a:latin typeface="Outfit"/>
                <a:cs typeface="Outfit"/>
              </a:rPr>
              <a:t/>
            </a:r>
            <a:br>
              <a:rPr lang="en-GB" sz="2800">
                <a:latin typeface="Outfit"/>
                <a:cs typeface="Outfit"/>
              </a:rPr>
            </a:br>
            <a:r>
              <a:rPr lang="en-GB" sz="2800">
                <a:latin typeface="Outfit"/>
                <a:cs typeface="Outfit"/>
              </a:rPr>
              <a:t>LMTD&amp;Cs                                                      </a:t>
            </a:r>
            <a:endParaRPr lang="en-GB" sz="2800">
              <a:cs typeface="Outfit" pitchFamily="2" charset="0"/>
            </a:endParaRPr>
          </a:p>
        </p:txBody>
      </p:sp>
      <p:pic>
        <p:nvPicPr>
          <p:cNvPr id="6" name="Picture 5" descr="A person wearing glasses and a black shirt&#10;&#10;Description automatically generated">
            <a:extLst>
              <a:ext uri="{FF2B5EF4-FFF2-40B4-BE49-F238E27FC236}">
                <a16:creationId xmlns:a16="http://schemas.microsoft.com/office/drawing/2014/main" id="{D66F46BA-DEB5-C048-AC80-CD15FFA57C98}"/>
              </a:ext>
            </a:extLst>
          </p:cNvPr>
          <p:cNvPicPr>
            <a:picLocks noChangeAspect="1"/>
          </p:cNvPicPr>
          <p:nvPr/>
        </p:nvPicPr>
        <p:blipFill>
          <a:blip r:embed="rId5"/>
          <a:stretch>
            <a:fillRect/>
          </a:stretch>
        </p:blipFill>
        <p:spPr>
          <a:xfrm>
            <a:off x="6100927" y="4248150"/>
            <a:ext cx="2381250" cy="2362200"/>
          </a:xfrm>
          <a:prstGeom prst="rect">
            <a:avLst/>
          </a:prstGeom>
        </p:spPr>
      </p:pic>
      <p:sp>
        <p:nvSpPr>
          <p:cNvPr id="4" name="Rectangle 3">
            <a:extLst>
              <a:ext uri="{FF2B5EF4-FFF2-40B4-BE49-F238E27FC236}">
                <a16:creationId xmlns:a16="http://schemas.microsoft.com/office/drawing/2014/main" id="{2B01CB99-456D-402B-D462-38C5A88A9ED5}"/>
              </a:ext>
            </a:extLst>
          </p:cNvPr>
          <p:cNvSpPr/>
          <p:nvPr/>
        </p:nvSpPr>
        <p:spPr>
          <a:xfrm>
            <a:off x="412981" y="3679292"/>
            <a:ext cx="5865175" cy="3337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7388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8C95D-D71B-A855-B25D-238626CDE327}"/>
              </a:ext>
            </a:extLst>
          </p:cNvPr>
          <p:cNvSpPr>
            <a:spLocks noGrp="1"/>
          </p:cNvSpPr>
          <p:nvPr>
            <p:ph type="title"/>
          </p:nvPr>
        </p:nvSpPr>
        <p:spPr/>
        <p:txBody>
          <a:bodyPr/>
          <a:lstStyle/>
          <a:p>
            <a:r>
              <a:rPr lang="en-GB" sz="3000">
                <a:latin typeface="Outfit"/>
                <a:cs typeface="Outfit"/>
              </a:rPr>
              <a:t>Questions and close</a:t>
            </a:r>
            <a:endParaRPr lang="en-GB"/>
          </a:p>
        </p:txBody>
      </p:sp>
      <p:sp>
        <p:nvSpPr>
          <p:cNvPr id="6" name="Content Placeholder 5">
            <a:extLst>
              <a:ext uri="{FF2B5EF4-FFF2-40B4-BE49-F238E27FC236}">
                <a16:creationId xmlns:a16="http://schemas.microsoft.com/office/drawing/2014/main" id="{598CC82F-D270-EE3A-69D9-D2BB3AB7CFFB}"/>
              </a:ext>
            </a:extLst>
          </p:cNvPr>
          <p:cNvSpPr>
            <a:spLocks noGrp="1"/>
          </p:cNvSpPr>
          <p:nvPr>
            <p:ph idx="1"/>
          </p:nvPr>
        </p:nvSpPr>
        <p:spPr/>
        <p:txBody>
          <a:bodyPr lIns="91440" tIns="45720" rIns="91440" bIns="45720" anchor="t"/>
          <a:lstStyle/>
          <a:p>
            <a:pPr marL="0" indent="0">
              <a:buNone/>
            </a:pPr>
            <a:r>
              <a:rPr lang="en-GB" sz="2800">
                <a:latin typeface="Calibri"/>
                <a:cs typeface="Calibri"/>
              </a:rPr>
              <a:t>For more information or if you have any questions contact the Partnership Office admin team:</a:t>
            </a:r>
            <a:endParaRPr lang="en-GB" sz="2800">
              <a:cs typeface="Outfit" pitchFamily="2" charset="0"/>
            </a:endParaRPr>
          </a:p>
          <a:p>
            <a:pPr marL="0" indent="0">
              <a:buNone/>
            </a:pPr>
            <a:r>
              <a:rPr lang="en-GB" sz="2800">
                <a:latin typeface="Calibri"/>
                <a:cs typeface="Calibri"/>
                <a:hlinkClick r:id="rId3"/>
              </a:rPr>
              <a:t>exeterpartner@exeter.ac.uk</a:t>
            </a:r>
            <a:r>
              <a:rPr lang="en-GB" sz="2800">
                <a:latin typeface="Calibri"/>
                <a:cs typeface="Calibri"/>
              </a:rPr>
              <a:t>      01392 724841</a:t>
            </a:r>
            <a:endParaRPr lang="en-GB" sz="2800">
              <a:cs typeface="Outfit"/>
            </a:endParaRPr>
          </a:p>
          <a:p>
            <a:pPr marL="0" indent="0">
              <a:buNone/>
            </a:pPr>
            <a:endParaRPr lang="en-GB" sz="2800">
              <a:latin typeface="Calibri"/>
              <a:cs typeface="Calibri"/>
            </a:endParaRPr>
          </a:p>
          <a:p>
            <a:pPr marL="0" indent="0">
              <a:buNone/>
            </a:pPr>
            <a:r>
              <a:rPr lang="en-GB" sz="2800">
                <a:latin typeface="Calibri"/>
                <a:cs typeface="Calibri"/>
              </a:rPr>
              <a:t>Partnership Relations Managers:</a:t>
            </a:r>
          </a:p>
          <a:p>
            <a:pPr marL="0" indent="0">
              <a:buNone/>
            </a:pPr>
            <a:r>
              <a:rPr lang="en-GB" sz="2800">
                <a:latin typeface="Calibri"/>
                <a:cs typeface="Calibri"/>
              </a:rPr>
              <a:t>Gini Williams –  </a:t>
            </a:r>
            <a:r>
              <a:rPr lang="en-GB" sz="2800">
                <a:latin typeface="Calibri"/>
                <a:cs typeface="Calibri"/>
                <a:hlinkClick r:id="rId4"/>
              </a:rPr>
              <a:t>g.williams6@exeter.ac.uk</a:t>
            </a:r>
            <a:endParaRPr lang="en-GB" sz="2800">
              <a:cs typeface="Outfit"/>
            </a:endParaRPr>
          </a:p>
          <a:p>
            <a:pPr marL="0" indent="0">
              <a:buNone/>
            </a:pPr>
            <a:r>
              <a:rPr lang="en-GB" sz="2800">
                <a:latin typeface="Calibri"/>
                <a:cs typeface="Calibri"/>
              </a:rPr>
              <a:t>Heidi Long – </a:t>
            </a:r>
            <a:r>
              <a:rPr lang="en-GB" sz="2800">
                <a:latin typeface="Calibri"/>
                <a:cs typeface="Calibri"/>
                <a:hlinkClick r:id="rId5"/>
              </a:rPr>
              <a:t>h.long@exeter.ac.uk</a:t>
            </a:r>
            <a:endParaRPr lang="en-GB" sz="2800">
              <a:cs typeface="Outfit"/>
            </a:endParaRPr>
          </a:p>
          <a:p>
            <a:pPr marL="0" indent="0">
              <a:buNone/>
            </a:pPr>
            <a:r>
              <a:rPr lang="en-GB" sz="2800">
                <a:latin typeface="Calibri"/>
                <a:cs typeface="Calibri"/>
              </a:rPr>
              <a:t>Fiona Bosley- </a:t>
            </a:r>
            <a:r>
              <a:rPr lang="en-GB" sz="2800">
                <a:latin typeface="Calibri"/>
                <a:cs typeface="Calibri"/>
                <a:hlinkClick r:id="rId6"/>
              </a:rPr>
              <a:t>f.bosley@exeter.ac.uk</a:t>
            </a:r>
            <a:r>
              <a:rPr lang="en-GB" sz="2800">
                <a:latin typeface="Calibri"/>
                <a:cs typeface="Calibri"/>
              </a:rPr>
              <a:t> </a:t>
            </a:r>
          </a:p>
          <a:p>
            <a:pPr marL="0" indent="0">
              <a:buNone/>
            </a:pPr>
            <a:endParaRPr lang="en-GB" sz="2800">
              <a:latin typeface="Calibri"/>
              <a:cs typeface="Calibri"/>
            </a:endParaRPr>
          </a:p>
          <a:p>
            <a:pPr marL="0" indent="0">
              <a:buNone/>
            </a:pPr>
            <a:r>
              <a:rPr lang="en-GB" sz="2800">
                <a:latin typeface="Calibri"/>
                <a:cs typeface="Calibri"/>
              </a:rPr>
              <a:t>Director of Mentoring</a:t>
            </a:r>
          </a:p>
          <a:p>
            <a:pPr marL="0" indent="0">
              <a:buNone/>
            </a:pPr>
            <a:r>
              <a:rPr lang="en-GB" sz="2800">
                <a:latin typeface="Calibri"/>
                <a:cs typeface="Calibri"/>
              </a:rPr>
              <a:t>Bryan Smith - B.P.Smith@exeter.ac.uk </a:t>
            </a:r>
          </a:p>
          <a:p>
            <a:pPr marL="0" indent="0">
              <a:buNone/>
            </a:pPr>
            <a:endParaRPr lang="en-GB" sz="2800">
              <a:latin typeface="Calibri"/>
              <a:cs typeface="Calibri"/>
            </a:endParaRPr>
          </a:p>
          <a:p>
            <a:pPr marL="0" indent="0">
              <a:buNone/>
            </a:pPr>
            <a:endParaRPr lang="en-GB" sz="2800">
              <a:latin typeface="Calibri"/>
              <a:cs typeface="Calibri"/>
            </a:endParaRPr>
          </a:p>
        </p:txBody>
      </p:sp>
    </p:spTree>
    <p:extLst>
      <p:ext uri="{BB962C8B-B14F-4D97-AF65-F5344CB8AC3E}">
        <p14:creationId xmlns:p14="http://schemas.microsoft.com/office/powerpoint/2010/main" val="1859546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1868-D66E-B75D-39FA-4C0CDFD14FA8}"/>
              </a:ext>
            </a:extLst>
          </p:cNvPr>
          <p:cNvSpPr>
            <a:spLocks noGrp="1"/>
          </p:cNvSpPr>
          <p:nvPr>
            <p:ph type="title"/>
          </p:nvPr>
        </p:nvSpPr>
        <p:spPr>
          <a:xfrm>
            <a:off x="390121" y="627294"/>
            <a:ext cx="6285837" cy="1088865"/>
          </a:xfrm>
        </p:spPr>
        <p:txBody>
          <a:bodyPr/>
          <a:lstStyle/>
          <a:p>
            <a:r>
              <a:rPr lang="en-GB" sz="3600">
                <a:latin typeface="Outfit"/>
                <a:cs typeface="Outfit"/>
              </a:rPr>
              <a:t>Phase Instructions and Profile Descriptors</a:t>
            </a:r>
            <a:endParaRPr lang="en-GB" sz="3600"/>
          </a:p>
        </p:txBody>
      </p:sp>
      <p:pic>
        <p:nvPicPr>
          <p:cNvPr id="5" name="Picture 5">
            <a:extLst>
              <a:ext uri="{FF2B5EF4-FFF2-40B4-BE49-F238E27FC236}">
                <a16:creationId xmlns:a16="http://schemas.microsoft.com/office/drawing/2014/main" id="{5B87274D-B523-5CE2-93B9-578A2304E78A}"/>
              </a:ext>
            </a:extLst>
          </p:cNvPr>
          <p:cNvPicPr>
            <a:picLocks noChangeAspect="1"/>
          </p:cNvPicPr>
          <p:nvPr/>
        </p:nvPicPr>
        <p:blipFill>
          <a:blip r:embed="rId3"/>
          <a:stretch>
            <a:fillRect/>
          </a:stretch>
        </p:blipFill>
        <p:spPr>
          <a:xfrm>
            <a:off x="312353" y="2166685"/>
            <a:ext cx="1523344" cy="997498"/>
          </a:xfrm>
          <a:prstGeom prst="rect">
            <a:avLst/>
          </a:prstGeom>
          <a:ln>
            <a:solidFill>
              <a:srgbClr val="01DCA5"/>
            </a:solidFill>
          </a:ln>
        </p:spPr>
      </p:pic>
      <p:pic>
        <p:nvPicPr>
          <p:cNvPr id="6" name="Picture 6" descr="Graphical user interface, text, application, chat or text message&#10;&#10;Description automatically generated">
            <a:extLst>
              <a:ext uri="{FF2B5EF4-FFF2-40B4-BE49-F238E27FC236}">
                <a16:creationId xmlns:a16="http://schemas.microsoft.com/office/drawing/2014/main" id="{3C3AE0EE-68AA-CAE3-210D-2E4484D7C61B}"/>
              </a:ext>
            </a:extLst>
          </p:cNvPr>
          <p:cNvPicPr>
            <a:picLocks noChangeAspect="1"/>
          </p:cNvPicPr>
          <p:nvPr/>
        </p:nvPicPr>
        <p:blipFill>
          <a:blip r:embed="rId4"/>
          <a:stretch>
            <a:fillRect/>
          </a:stretch>
        </p:blipFill>
        <p:spPr>
          <a:xfrm>
            <a:off x="310923" y="4519156"/>
            <a:ext cx="1846537" cy="1652049"/>
          </a:xfrm>
          <a:prstGeom prst="rect">
            <a:avLst/>
          </a:prstGeom>
        </p:spPr>
      </p:pic>
      <p:pic>
        <p:nvPicPr>
          <p:cNvPr id="8" name="Picture 8" descr="Text&#10;&#10;Description automatically generated">
            <a:extLst>
              <a:ext uri="{FF2B5EF4-FFF2-40B4-BE49-F238E27FC236}">
                <a16:creationId xmlns:a16="http://schemas.microsoft.com/office/drawing/2014/main" id="{F635C979-CECE-682A-B36C-5D8C6E8C256D}"/>
              </a:ext>
            </a:extLst>
          </p:cNvPr>
          <p:cNvPicPr>
            <a:picLocks noGrp="1" noChangeAspect="1"/>
          </p:cNvPicPr>
          <p:nvPr>
            <p:ph idx="1"/>
          </p:nvPr>
        </p:nvPicPr>
        <p:blipFill>
          <a:blip r:embed="rId5"/>
          <a:stretch>
            <a:fillRect/>
          </a:stretch>
        </p:blipFill>
        <p:spPr>
          <a:xfrm>
            <a:off x="2217996" y="2351111"/>
            <a:ext cx="6494352" cy="2907937"/>
          </a:xfrm>
        </p:spPr>
      </p:pic>
    </p:spTree>
    <p:extLst>
      <p:ext uri="{BB962C8B-B14F-4D97-AF65-F5344CB8AC3E}">
        <p14:creationId xmlns:p14="http://schemas.microsoft.com/office/powerpoint/2010/main" val="2987506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1868-D66E-B75D-39FA-4C0CDFD14FA8}"/>
              </a:ext>
            </a:extLst>
          </p:cNvPr>
          <p:cNvSpPr>
            <a:spLocks noGrp="1"/>
          </p:cNvSpPr>
          <p:nvPr>
            <p:ph type="title"/>
          </p:nvPr>
        </p:nvSpPr>
        <p:spPr/>
        <p:txBody>
          <a:bodyPr/>
          <a:lstStyle/>
          <a:p>
            <a:r>
              <a:rPr lang="en-GB" sz="4000">
                <a:latin typeface="Outfit"/>
                <a:cs typeface="Outfit"/>
              </a:rPr>
              <a:t>Assessment Points</a:t>
            </a:r>
            <a:endParaRPr lang="en-GB"/>
          </a:p>
        </p:txBody>
      </p:sp>
      <p:pic>
        <p:nvPicPr>
          <p:cNvPr id="4" name="Picture 4" descr="Graphical user interface, text, application, chat or text message&#10;&#10;Description automatically generated">
            <a:extLst>
              <a:ext uri="{FF2B5EF4-FFF2-40B4-BE49-F238E27FC236}">
                <a16:creationId xmlns:a16="http://schemas.microsoft.com/office/drawing/2014/main" id="{A7ED4E6C-422D-99D7-1251-C64467883949}"/>
              </a:ext>
            </a:extLst>
          </p:cNvPr>
          <p:cNvPicPr>
            <a:picLocks noGrp="1" noChangeAspect="1"/>
          </p:cNvPicPr>
          <p:nvPr>
            <p:ph idx="1"/>
          </p:nvPr>
        </p:nvPicPr>
        <p:blipFill>
          <a:blip r:embed="rId3"/>
          <a:stretch>
            <a:fillRect/>
          </a:stretch>
        </p:blipFill>
        <p:spPr>
          <a:xfrm>
            <a:off x="424548" y="1975564"/>
            <a:ext cx="8235197" cy="3986835"/>
          </a:xfrm>
        </p:spPr>
      </p:pic>
      <p:pic>
        <p:nvPicPr>
          <p:cNvPr id="5" name="Picture 5">
            <a:extLst>
              <a:ext uri="{FF2B5EF4-FFF2-40B4-BE49-F238E27FC236}">
                <a16:creationId xmlns:a16="http://schemas.microsoft.com/office/drawing/2014/main" id="{C8262C16-6F5E-136B-0AAE-81030A20EA9C}"/>
              </a:ext>
            </a:extLst>
          </p:cNvPr>
          <p:cNvPicPr>
            <a:picLocks noChangeAspect="1"/>
          </p:cNvPicPr>
          <p:nvPr/>
        </p:nvPicPr>
        <p:blipFill>
          <a:blip r:embed="rId4"/>
          <a:stretch>
            <a:fillRect/>
          </a:stretch>
        </p:blipFill>
        <p:spPr>
          <a:xfrm>
            <a:off x="3117303" y="1870184"/>
            <a:ext cx="869732" cy="664123"/>
          </a:xfrm>
          <a:prstGeom prst="rect">
            <a:avLst/>
          </a:prstGeom>
        </p:spPr>
      </p:pic>
      <p:pic>
        <p:nvPicPr>
          <p:cNvPr id="7" name="Picture 7">
            <a:extLst>
              <a:ext uri="{FF2B5EF4-FFF2-40B4-BE49-F238E27FC236}">
                <a16:creationId xmlns:a16="http://schemas.microsoft.com/office/drawing/2014/main" id="{9B84012B-FA2B-E5B0-77AD-42E2DFEE37F3}"/>
              </a:ext>
            </a:extLst>
          </p:cNvPr>
          <p:cNvPicPr>
            <a:picLocks noChangeAspect="1"/>
          </p:cNvPicPr>
          <p:nvPr/>
        </p:nvPicPr>
        <p:blipFill>
          <a:blip r:embed="rId5"/>
          <a:stretch>
            <a:fillRect/>
          </a:stretch>
        </p:blipFill>
        <p:spPr>
          <a:xfrm>
            <a:off x="4053380" y="2707728"/>
            <a:ext cx="899292" cy="683830"/>
          </a:xfrm>
          <a:prstGeom prst="rect">
            <a:avLst/>
          </a:prstGeom>
        </p:spPr>
      </p:pic>
      <p:pic>
        <p:nvPicPr>
          <p:cNvPr id="8" name="Picture 8" descr="Venn diagram&#10;&#10;Description automatically generated">
            <a:extLst>
              <a:ext uri="{FF2B5EF4-FFF2-40B4-BE49-F238E27FC236}">
                <a16:creationId xmlns:a16="http://schemas.microsoft.com/office/drawing/2014/main" id="{E1CB0D83-CF2F-1FC1-C1D1-ECC57CD273EF}"/>
              </a:ext>
            </a:extLst>
          </p:cNvPr>
          <p:cNvPicPr>
            <a:picLocks noChangeAspect="1"/>
          </p:cNvPicPr>
          <p:nvPr/>
        </p:nvPicPr>
        <p:blipFill>
          <a:blip r:embed="rId6"/>
          <a:stretch>
            <a:fillRect/>
          </a:stretch>
        </p:blipFill>
        <p:spPr>
          <a:xfrm>
            <a:off x="6014216" y="3648568"/>
            <a:ext cx="850026" cy="634892"/>
          </a:xfrm>
          <a:prstGeom prst="rect">
            <a:avLst/>
          </a:prstGeom>
        </p:spPr>
      </p:pic>
      <p:pic>
        <p:nvPicPr>
          <p:cNvPr id="9" name="Picture 9" descr="A picture containing venn diagram&#10;&#10;Description automatically generated">
            <a:extLst>
              <a:ext uri="{FF2B5EF4-FFF2-40B4-BE49-F238E27FC236}">
                <a16:creationId xmlns:a16="http://schemas.microsoft.com/office/drawing/2014/main" id="{F4EB6821-9C1E-928F-EED2-A242289FD67D}"/>
              </a:ext>
            </a:extLst>
          </p:cNvPr>
          <p:cNvPicPr>
            <a:picLocks noChangeAspect="1"/>
          </p:cNvPicPr>
          <p:nvPr/>
        </p:nvPicPr>
        <p:blipFill>
          <a:blip r:embed="rId7"/>
          <a:stretch>
            <a:fillRect/>
          </a:stretch>
        </p:blipFill>
        <p:spPr>
          <a:xfrm>
            <a:off x="6950294" y="4363107"/>
            <a:ext cx="850025" cy="634563"/>
          </a:xfrm>
          <a:prstGeom prst="rect">
            <a:avLst/>
          </a:prstGeom>
        </p:spPr>
      </p:pic>
      <p:pic>
        <p:nvPicPr>
          <p:cNvPr id="10" name="Picture 10" descr="Venn diagram&#10;&#10;Description automatically generated">
            <a:extLst>
              <a:ext uri="{FF2B5EF4-FFF2-40B4-BE49-F238E27FC236}">
                <a16:creationId xmlns:a16="http://schemas.microsoft.com/office/drawing/2014/main" id="{3554B375-DAA0-D0DE-649A-5B9E23761535}"/>
              </a:ext>
            </a:extLst>
          </p:cNvPr>
          <p:cNvPicPr>
            <a:picLocks noChangeAspect="1"/>
          </p:cNvPicPr>
          <p:nvPr/>
        </p:nvPicPr>
        <p:blipFill>
          <a:blip r:embed="rId8"/>
          <a:stretch>
            <a:fillRect/>
          </a:stretch>
        </p:blipFill>
        <p:spPr>
          <a:xfrm>
            <a:off x="7994760" y="5200650"/>
            <a:ext cx="928852" cy="703537"/>
          </a:xfrm>
          <a:prstGeom prst="rect">
            <a:avLst/>
          </a:prstGeom>
        </p:spPr>
      </p:pic>
      <p:sp>
        <p:nvSpPr>
          <p:cNvPr id="11" name="TextBox 10">
            <a:extLst>
              <a:ext uri="{FF2B5EF4-FFF2-40B4-BE49-F238E27FC236}">
                <a16:creationId xmlns:a16="http://schemas.microsoft.com/office/drawing/2014/main" id="{2F2B8F73-613F-F414-C0BD-2032CA9A952C}"/>
              </a:ext>
            </a:extLst>
          </p:cNvPr>
          <p:cNvSpPr txBox="1"/>
          <p:nvPr/>
        </p:nvSpPr>
        <p:spPr>
          <a:xfrm>
            <a:off x="1298685" y="6107167"/>
            <a:ext cx="695062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sz="3200" b="1" kern="1200">
                <a:solidFill>
                  <a:schemeClr val="tx1"/>
                </a:solidFill>
                <a:latin typeface="Calibri"/>
                <a:ea typeface="+mn-ea"/>
                <a:cs typeface="+mn-cs"/>
              </a:rPr>
              <a:t>F</a:t>
            </a:r>
            <a:r>
              <a:rPr lang="en-GB" sz="2400" kern="1200">
                <a:solidFill>
                  <a:schemeClr val="bg2"/>
                </a:solidFill>
                <a:latin typeface="Calibri"/>
                <a:ea typeface="+mn-ea"/>
                <a:cs typeface="+mn-cs"/>
              </a:rPr>
              <a:t>ormative </a:t>
            </a:r>
            <a:r>
              <a:rPr lang="en-GB" sz="3200" b="1" kern="1200">
                <a:solidFill>
                  <a:schemeClr val="tx1"/>
                </a:solidFill>
                <a:latin typeface="Calibri"/>
                <a:ea typeface="+mn-ea"/>
                <a:cs typeface="+mn-cs"/>
              </a:rPr>
              <a:t>R</a:t>
            </a:r>
            <a:r>
              <a:rPr lang="en-GB" sz="2400" kern="1200">
                <a:solidFill>
                  <a:schemeClr val="bg2"/>
                </a:solidFill>
                <a:latin typeface="Calibri"/>
                <a:ea typeface="+mn-ea"/>
                <a:cs typeface="+mn-cs"/>
              </a:rPr>
              <a:t>eflection on </a:t>
            </a:r>
            <a:r>
              <a:rPr lang="en-GB" sz="3200" b="1" kern="1200">
                <a:solidFill>
                  <a:schemeClr val="tx1"/>
                </a:solidFill>
                <a:latin typeface="Calibri"/>
                <a:ea typeface="+mn-ea"/>
                <a:cs typeface="+mn-cs"/>
              </a:rPr>
              <a:t>A</a:t>
            </a:r>
            <a:r>
              <a:rPr lang="en-GB" sz="2400" kern="1200">
                <a:solidFill>
                  <a:schemeClr val="bg2"/>
                </a:solidFill>
                <a:latin typeface="Calibri"/>
                <a:ea typeface="+mn-ea"/>
                <a:cs typeface="+mn-cs"/>
              </a:rPr>
              <a:t>chievement &amp; </a:t>
            </a:r>
            <a:r>
              <a:rPr lang="en-GB" sz="3200" b="1" kern="1200">
                <a:solidFill>
                  <a:schemeClr val="tx1"/>
                </a:solidFill>
                <a:latin typeface="Calibri"/>
                <a:ea typeface="+mn-ea"/>
                <a:cs typeface="+mn-cs"/>
              </a:rPr>
              <a:t>P</a:t>
            </a:r>
            <a:r>
              <a:rPr lang="en-GB" sz="2400" kern="1200">
                <a:solidFill>
                  <a:schemeClr val="tx1"/>
                </a:solidFill>
                <a:latin typeface="Calibri"/>
                <a:ea typeface="+mn-ea"/>
                <a:cs typeface="+mn-cs"/>
              </a:rPr>
              <a:t>rogress</a:t>
            </a:r>
            <a:r>
              <a:rPr lang="en-GB" sz="2400" kern="1200">
                <a:solidFill>
                  <a:schemeClr val="bg2"/>
                </a:solidFill>
                <a:latin typeface="Calibri"/>
                <a:ea typeface="+mn-ea"/>
                <a:cs typeface="+mn-cs"/>
              </a:rPr>
              <a:t> </a:t>
            </a:r>
          </a:p>
        </p:txBody>
      </p:sp>
    </p:spTree>
    <p:extLst>
      <p:ext uri="{BB962C8B-B14F-4D97-AF65-F5344CB8AC3E}">
        <p14:creationId xmlns:p14="http://schemas.microsoft.com/office/powerpoint/2010/main" val="2996539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3FBBC-07A1-9462-8990-AFB511A05088}"/>
              </a:ext>
            </a:extLst>
          </p:cNvPr>
          <p:cNvSpPr>
            <a:spLocks noGrp="1"/>
          </p:cNvSpPr>
          <p:nvPr>
            <p:ph type="title"/>
          </p:nvPr>
        </p:nvSpPr>
        <p:spPr/>
        <p:txBody>
          <a:bodyPr/>
          <a:lstStyle/>
          <a:p>
            <a:r>
              <a:rPr lang="en-GB" sz="4000">
                <a:latin typeface="Outfit"/>
                <a:cs typeface="Outfit"/>
              </a:rPr>
              <a:t>Beginning Practice FRAP</a:t>
            </a:r>
            <a:endParaRPr lang="en-GB"/>
          </a:p>
        </p:txBody>
      </p:sp>
      <p:pic>
        <p:nvPicPr>
          <p:cNvPr id="4" name="Picture 3" descr="A screenshot of a computer&#10;&#10;Description automatically generated">
            <a:extLst>
              <a:ext uri="{FF2B5EF4-FFF2-40B4-BE49-F238E27FC236}">
                <a16:creationId xmlns:a16="http://schemas.microsoft.com/office/drawing/2014/main" id="{9FE408F1-DD8F-490B-978E-D6C5A4009280}"/>
              </a:ext>
            </a:extLst>
          </p:cNvPr>
          <p:cNvPicPr>
            <a:picLocks noChangeAspect="1"/>
          </p:cNvPicPr>
          <p:nvPr/>
        </p:nvPicPr>
        <p:blipFill>
          <a:blip r:embed="rId2"/>
          <a:stretch>
            <a:fillRect/>
          </a:stretch>
        </p:blipFill>
        <p:spPr>
          <a:xfrm>
            <a:off x="196897" y="1529316"/>
            <a:ext cx="8157849" cy="3807710"/>
          </a:xfrm>
          <a:prstGeom prst="rect">
            <a:avLst/>
          </a:prstGeom>
        </p:spPr>
      </p:pic>
    </p:spTree>
    <p:extLst>
      <p:ext uri="{BB962C8B-B14F-4D97-AF65-F5344CB8AC3E}">
        <p14:creationId xmlns:p14="http://schemas.microsoft.com/office/powerpoint/2010/main" val="3103509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3FBBC-07A1-9462-8990-AFB511A05088}"/>
              </a:ext>
            </a:extLst>
          </p:cNvPr>
          <p:cNvSpPr>
            <a:spLocks noGrp="1"/>
          </p:cNvSpPr>
          <p:nvPr>
            <p:ph type="title"/>
          </p:nvPr>
        </p:nvSpPr>
        <p:spPr/>
        <p:txBody>
          <a:bodyPr/>
          <a:lstStyle/>
          <a:p>
            <a:r>
              <a:rPr lang="en-GB" sz="4000">
                <a:latin typeface="Outfit"/>
                <a:cs typeface="Outfit"/>
              </a:rPr>
              <a:t>Beginning Practice FRAP</a:t>
            </a:r>
            <a:endParaRPr lang="en-GB"/>
          </a:p>
        </p:txBody>
      </p:sp>
      <p:pic>
        <p:nvPicPr>
          <p:cNvPr id="3" name="Picture 2" descr="A screenshot of a computer&#10;&#10;Description automatically generated">
            <a:extLst>
              <a:ext uri="{FF2B5EF4-FFF2-40B4-BE49-F238E27FC236}">
                <a16:creationId xmlns:a16="http://schemas.microsoft.com/office/drawing/2014/main" id="{E17C7D68-9BC7-4540-630F-4BE3D54B0EE0}"/>
              </a:ext>
            </a:extLst>
          </p:cNvPr>
          <p:cNvPicPr>
            <a:picLocks noChangeAspect="1"/>
          </p:cNvPicPr>
          <p:nvPr/>
        </p:nvPicPr>
        <p:blipFill>
          <a:blip r:embed="rId2"/>
          <a:stretch>
            <a:fillRect/>
          </a:stretch>
        </p:blipFill>
        <p:spPr>
          <a:xfrm>
            <a:off x="330386" y="1758089"/>
            <a:ext cx="8449856" cy="4142756"/>
          </a:xfrm>
          <a:prstGeom prst="rect">
            <a:avLst/>
          </a:prstGeom>
        </p:spPr>
      </p:pic>
    </p:spTree>
    <p:extLst>
      <p:ext uri="{BB962C8B-B14F-4D97-AF65-F5344CB8AC3E}">
        <p14:creationId xmlns:p14="http://schemas.microsoft.com/office/powerpoint/2010/main" val="1438538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1868-D66E-B75D-39FA-4C0CDFD14FA8}"/>
              </a:ext>
            </a:extLst>
          </p:cNvPr>
          <p:cNvSpPr>
            <a:spLocks noGrp="1"/>
          </p:cNvSpPr>
          <p:nvPr>
            <p:ph type="title"/>
          </p:nvPr>
        </p:nvSpPr>
        <p:spPr>
          <a:xfrm>
            <a:off x="419681" y="164182"/>
            <a:ext cx="6226717" cy="1088865"/>
          </a:xfrm>
        </p:spPr>
        <p:txBody>
          <a:bodyPr/>
          <a:lstStyle/>
          <a:p>
            <a:r>
              <a:rPr lang="en-GB" sz="4000">
                <a:latin typeface="Outfit"/>
                <a:cs typeface="Outfit"/>
              </a:rPr>
              <a:t>Mentor Zone, bulletins</a:t>
            </a:r>
            <a:br>
              <a:rPr lang="en-GB" sz="4000">
                <a:latin typeface="Outfit"/>
                <a:cs typeface="Outfit"/>
              </a:rPr>
            </a:br>
            <a:r>
              <a:rPr lang="en-GB" sz="4000">
                <a:latin typeface="Outfit"/>
                <a:cs typeface="Outfit"/>
              </a:rPr>
              <a:t>Curriculum blogs</a:t>
            </a:r>
            <a:endParaRPr lang="en-GB"/>
          </a:p>
        </p:txBody>
      </p:sp>
      <p:pic>
        <p:nvPicPr>
          <p:cNvPr id="4" name="Picture 4" descr="Graphical user interface, text, application, email&#10;&#10;Description automatically generated">
            <a:extLst>
              <a:ext uri="{FF2B5EF4-FFF2-40B4-BE49-F238E27FC236}">
                <a16:creationId xmlns:a16="http://schemas.microsoft.com/office/drawing/2014/main" id="{7F521DDC-E46A-B7D3-2012-A9204D72284B}"/>
              </a:ext>
            </a:extLst>
          </p:cNvPr>
          <p:cNvPicPr>
            <a:picLocks noGrp="1" noChangeAspect="1"/>
          </p:cNvPicPr>
          <p:nvPr>
            <p:ph idx="1"/>
          </p:nvPr>
        </p:nvPicPr>
        <p:blipFill>
          <a:blip r:embed="rId3"/>
          <a:stretch>
            <a:fillRect/>
          </a:stretch>
        </p:blipFill>
        <p:spPr>
          <a:xfrm>
            <a:off x="242697" y="1593213"/>
            <a:ext cx="4529424" cy="3549416"/>
          </a:xfrm>
        </p:spPr>
      </p:pic>
      <p:pic>
        <p:nvPicPr>
          <p:cNvPr id="5" name="Picture 5" descr="Graphical user interface, text, application, email&#10;&#10;Description automatically generated">
            <a:extLst>
              <a:ext uri="{FF2B5EF4-FFF2-40B4-BE49-F238E27FC236}">
                <a16:creationId xmlns:a16="http://schemas.microsoft.com/office/drawing/2014/main" id="{BCA57995-4E3F-6287-B21C-4AFFAA4136E3}"/>
              </a:ext>
            </a:extLst>
          </p:cNvPr>
          <p:cNvPicPr>
            <a:picLocks noChangeAspect="1"/>
          </p:cNvPicPr>
          <p:nvPr/>
        </p:nvPicPr>
        <p:blipFill>
          <a:blip r:embed="rId4"/>
          <a:stretch>
            <a:fillRect/>
          </a:stretch>
        </p:blipFill>
        <p:spPr>
          <a:xfrm>
            <a:off x="5023288" y="3256917"/>
            <a:ext cx="3610303" cy="2708995"/>
          </a:xfrm>
          <a:prstGeom prst="rect">
            <a:avLst/>
          </a:prstGeom>
        </p:spPr>
      </p:pic>
      <p:sp>
        <p:nvSpPr>
          <p:cNvPr id="3" name="TextBox 2">
            <a:extLst>
              <a:ext uri="{FF2B5EF4-FFF2-40B4-BE49-F238E27FC236}">
                <a16:creationId xmlns:a16="http://schemas.microsoft.com/office/drawing/2014/main" id="{F95E4719-6E16-E64B-FE73-B69A28B8D0CD}"/>
              </a:ext>
            </a:extLst>
          </p:cNvPr>
          <p:cNvSpPr txBox="1"/>
          <p:nvPr/>
        </p:nvSpPr>
        <p:spPr>
          <a:xfrm>
            <a:off x="1233577" y="5503653"/>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https://education.exeter.ac.uk/partnership/mentor_zone/welcome/</a:t>
            </a:r>
            <a:r>
              <a:rPr lang="en-US"/>
              <a:t> </a:t>
            </a:r>
          </a:p>
        </p:txBody>
      </p:sp>
      <p:sp>
        <p:nvSpPr>
          <p:cNvPr id="6" name="TextBox 5">
            <a:extLst>
              <a:ext uri="{FF2B5EF4-FFF2-40B4-BE49-F238E27FC236}">
                <a16:creationId xmlns:a16="http://schemas.microsoft.com/office/drawing/2014/main" id="{5677C161-0B05-54CD-04ED-5B6B256FE5DA}"/>
              </a:ext>
            </a:extLst>
          </p:cNvPr>
          <p:cNvSpPr txBox="1"/>
          <p:nvPr/>
        </p:nvSpPr>
        <p:spPr>
          <a:xfrm>
            <a:off x="5374105" y="1363578"/>
            <a:ext cx="3368842" cy="954107"/>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a:t>Keep an eye on the bulletins and blogs!</a:t>
            </a:r>
          </a:p>
        </p:txBody>
      </p:sp>
    </p:spTree>
    <p:extLst>
      <p:ext uri="{BB962C8B-B14F-4D97-AF65-F5344CB8AC3E}">
        <p14:creationId xmlns:p14="http://schemas.microsoft.com/office/powerpoint/2010/main" val="356344777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Powerpoint 4.3" id="{16427555-C0CD-3842-B11B-C17723BEF3F9}" vid="{C7B2F728-50B5-F24D-B343-FDBCEC8ADFB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Powerpoint 16.9" id="{F64BD898-907F-364F-9241-62CC1352D110}" vid="{03961058-3D3F-4742-A47D-83E494AD84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06da5eb-40b0-4950-befd-25032263aabd">
      <Terms xmlns="http://schemas.microsoft.com/office/infopath/2007/PartnerControls"/>
    </lcf76f155ced4ddcb4097134ff3c332f>
    <TaxCatchAll xmlns="1ea9effa-5ea0-4d45-936c-cbdcd445a23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ABACED03C6B0B4291EB0BA5E869A6C1" ma:contentTypeVersion="17" ma:contentTypeDescription="Create a new document." ma:contentTypeScope="" ma:versionID="5ad9620629ca6972aa0fe8887a479bfb">
  <xsd:schema xmlns:xsd="http://www.w3.org/2001/XMLSchema" xmlns:xs="http://www.w3.org/2001/XMLSchema" xmlns:p="http://schemas.microsoft.com/office/2006/metadata/properties" xmlns:ns2="b06da5eb-40b0-4950-befd-25032263aabd" xmlns:ns3="1ea9effa-5ea0-4d45-936c-cbdcd445a239" targetNamespace="http://schemas.microsoft.com/office/2006/metadata/properties" ma:root="true" ma:fieldsID="89494bca1bb8225372f270d9d87e44a7" ns2:_="" ns3:_="">
    <xsd:import namespace="b06da5eb-40b0-4950-befd-25032263aabd"/>
    <xsd:import namespace="1ea9effa-5ea0-4d45-936c-cbdcd445a23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6da5eb-40b0-4950-befd-25032263aa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103e67f-0598-4a90-8a4a-cec34b03bfa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a9effa-5ea0-4d45-936c-cbdcd445a23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c97b0af-32b4-45b6-a628-697cb2793f9c}" ma:internalName="TaxCatchAll" ma:showField="CatchAllData" ma:web="1ea9effa-5ea0-4d45-936c-cbdcd445a23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51B988-6999-48D8-A995-709B3B3A3505}">
  <ds:schemaRefs>
    <ds:schemaRef ds:uri="http://schemas.microsoft.com/sharepoint/v3/contenttype/forms"/>
  </ds:schemaRefs>
</ds:datastoreItem>
</file>

<file path=customXml/itemProps2.xml><?xml version="1.0" encoding="utf-8"?>
<ds:datastoreItem xmlns:ds="http://schemas.openxmlformats.org/officeDocument/2006/customXml" ds:itemID="{FBC9CA35-1137-4CBC-A719-3D7C0CE685E2}">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1a703673-5156-40d6-bd17-9d77e817651c"/>
    <ds:schemaRef ds:uri="3190fef2-146d-4cb3-88e5-a612589f5e92"/>
    <ds:schemaRef ds:uri="http://www.w3.org/XML/1998/namespace"/>
  </ds:schemaRefs>
</ds:datastoreItem>
</file>

<file path=customXml/itemProps3.xml><?xml version="1.0" encoding="utf-8"?>
<ds:datastoreItem xmlns:ds="http://schemas.openxmlformats.org/officeDocument/2006/customXml" ds:itemID="{C4117510-7C0E-4E57-B0CF-FB30F3883A24}"/>
</file>

<file path=docProps/app.xml><?xml version="1.0" encoding="utf-8"?>
<Properties xmlns="http://schemas.openxmlformats.org/officeDocument/2006/extended-properties" xmlns:vt="http://schemas.openxmlformats.org/officeDocument/2006/docPropsVTypes">
  <Template>Custom Design</Template>
  <TotalTime>106</TotalTime>
  <Words>1811</Words>
  <Application>Microsoft Office PowerPoint</Application>
  <PresentationFormat>On-screen Show (4:3)</PresentationFormat>
  <Paragraphs>165</Paragraphs>
  <Slides>44</Slides>
  <Notes>38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44</vt:i4>
      </vt:variant>
    </vt:vector>
  </HeadingPairs>
  <TitlesOfParts>
    <vt:vector size="53" baseType="lpstr">
      <vt:lpstr>Palatino Linotype</vt:lpstr>
      <vt:lpstr>Spectral-Light</vt:lpstr>
      <vt:lpstr>Outfit</vt:lpstr>
      <vt:lpstr>Spectral</vt:lpstr>
      <vt:lpstr>Arial</vt:lpstr>
      <vt:lpstr>Calibri</vt:lpstr>
      <vt:lpstr>Inter</vt:lpstr>
      <vt:lpstr>Custom Design</vt:lpstr>
      <vt:lpstr>Custom Design</vt:lpstr>
      <vt:lpstr>  Exeter Model and IDP Induction  </vt:lpstr>
      <vt:lpstr>    Who's Who?  Partnership Relations Managers: Fiona Bosley, Gini Williams, Heidi Long   There are three mentoring roles within the Exeter Model  Initial Teacher Education Co-ordinator (ITEC) Lead Mentor Reflective Mentor  </vt:lpstr>
      <vt:lpstr>Plan for the session   Introduction and welcome The Exeter Model Curriculum  Exeter Model Tools Learning Conversations  Supporting trainees Introduction to the IDP   Mentoring Questions and close  </vt:lpstr>
      <vt:lpstr>The Exeter Model Curriculum – a phased approach</vt:lpstr>
      <vt:lpstr>Phase Instructions and Profile Descriptors</vt:lpstr>
      <vt:lpstr>Assessment Points</vt:lpstr>
      <vt:lpstr>Beginning Practice FRAP</vt:lpstr>
      <vt:lpstr>Beginning Practice FRAP</vt:lpstr>
      <vt:lpstr>Mentor Zone, bulletins Curriculum blogs</vt:lpstr>
      <vt:lpstr>The Exeter Model Curriculum</vt:lpstr>
      <vt:lpstr>The Core Content Framework</vt:lpstr>
      <vt:lpstr>Timetabling in each phase</vt:lpstr>
      <vt:lpstr>Timetabling requirements</vt:lpstr>
      <vt:lpstr>The Exeter Model Tools</vt:lpstr>
      <vt:lpstr>Episode and Lesson Planning</vt:lpstr>
      <vt:lpstr>Episode and lesson observations</vt:lpstr>
      <vt:lpstr>Observations and Feedback- IDP template  </vt:lpstr>
      <vt:lpstr>Demonstrations and Agendas – 2 a week  </vt:lpstr>
      <vt:lpstr>Learning focuses for Demos and Agendas</vt:lpstr>
      <vt:lpstr>Example Demonstration</vt:lpstr>
      <vt:lpstr>Agendas</vt:lpstr>
      <vt:lpstr>Demonstration and Agenda Template in IDP </vt:lpstr>
      <vt:lpstr>Evaluating an agenda: the main objective</vt:lpstr>
      <vt:lpstr>Focused Reflections. DI and EE phase</vt:lpstr>
      <vt:lpstr>The Exeter Model Framework</vt:lpstr>
      <vt:lpstr>Purpose of Mentoring Roles</vt:lpstr>
      <vt:lpstr>Learning Conversations</vt:lpstr>
      <vt:lpstr>Weekly Development Meeting (WDM)</vt:lpstr>
      <vt:lpstr>PowerPoint Presentation</vt:lpstr>
      <vt:lpstr>Reflective Mentor and Trainee: Reflective Conversation</vt:lpstr>
      <vt:lpstr>PowerPoint Presentation</vt:lpstr>
      <vt:lpstr>PowerPoint Presentation</vt:lpstr>
      <vt:lpstr>University Visiting Tutor Visits - primary</vt:lpstr>
      <vt:lpstr>University Visiting Tutor Visits - secondary</vt:lpstr>
      <vt:lpstr>Supporting trainees</vt:lpstr>
      <vt:lpstr>Equality, Diversity &amp; Wellbeing support for trainees</vt:lpstr>
      <vt:lpstr>PowerPoint Presentation</vt:lpstr>
      <vt:lpstr>IDP Training Videos and Guides</vt:lpstr>
      <vt:lpstr>PowerPoint Presentation</vt:lpstr>
      <vt:lpstr>PowerPoint Presentation</vt:lpstr>
      <vt:lpstr>PowerPoint Presentation</vt:lpstr>
      <vt:lpstr>PowerPoint Presentation</vt:lpstr>
      <vt:lpstr>Mentoring – the theory and the Exeter Model  Induction, Training and Feedback | Partnership with Schools | University of Exeter    LMTD&amp;Cs                                                      </vt:lpstr>
      <vt:lpstr>Questions and close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Coles, Andy</dc:creator>
  <cp:lastModifiedBy>Long, Heidi</cp:lastModifiedBy>
  <cp:revision>4</cp:revision>
  <cp:lastPrinted>2023-09-25T10:09:51Z</cp:lastPrinted>
  <dcterms:created xsi:type="dcterms:W3CDTF">2022-09-29T15:54:17Z</dcterms:created>
  <dcterms:modified xsi:type="dcterms:W3CDTF">2023-11-07T14:16:26Z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2022-07-28T00:00:00Z</vt:filetime>
  </property>
  <property fmtid="{D5CDD505-2E9C-101B-9397-08002B2CF9AE}" pid="3" name="Creator">
    <vt:lpwstr>Adobe InDesign 17.3 (Macintosh)</vt:lpwstr>
  </property>
  <property fmtid="{D5CDD505-2E9C-101B-9397-08002B2CF9AE}" pid="4" name="LastSaved">
    <vt:filetime>2022-07-28T00:00:00Z</vt:filetime>
  </property>
  <property fmtid="{D5CDD505-2E9C-101B-9397-08002B2CF9AE}" pid="5" name="Producer">
    <vt:lpwstr>Adobe PDF Library 16.0.7</vt:lpwstr>
  </property>
  <property fmtid="{D5CDD505-2E9C-101B-9397-08002B2CF9AE}" pid="6" name="ContentTypeId">
    <vt:lpwstr>0x010100FABACED03C6B0B4291EB0BA5E869A6C1</vt:lpwstr>
  </property>
  <property fmtid="{D5CDD505-2E9C-101B-9397-08002B2CF9AE}" pid="7" name="MediaServiceImageTags">
    <vt:lpwstr/>
  </property>
</Properties>
</file>