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36" r:id="rId4"/>
  </p:sldMasterIdLst>
  <p:notesMasterIdLst>
    <p:notesMasterId r:id="rId25"/>
  </p:notesMasterIdLst>
  <p:handoutMasterIdLst>
    <p:handoutMasterId r:id="rId26"/>
  </p:handoutMasterIdLst>
  <p:sldIdLst>
    <p:sldId id="257" r:id="rId5"/>
    <p:sldId id="292" r:id="rId6"/>
    <p:sldId id="258" r:id="rId7"/>
    <p:sldId id="296" r:id="rId8"/>
    <p:sldId id="295" r:id="rId9"/>
    <p:sldId id="294" r:id="rId10"/>
    <p:sldId id="293" r:id="rId11"/>
    <p:sldId id="291" r:id="rId12"/>
    <p:sldId id="300" r:id="rId13"/>
    <p:sldId id="299" r:id="rId14"/>
    <p:sldId id="298" r:id="rId15"/>
    <p:sldId id="297" r:id="rId16"/>
    <p:sldId id="287" r:id="rId17"/>
    <p:sldId id="260" r:id="rId18"/>
    <p:sldId id="261" r:id="rId19"/>
    <p:sldId id="281" r:id="rId20"/>
    <p:sldId id="301" r:id="rId21"/>
    <p:sldId id="302" r:id="rId22"/>
    <p:sldId id="303" r:id="rId23"/>
    <p:sldId id="289" r:id="rId24"/>
  </p:sldIdLst>
  <p:sldSz cx="9144000" cy="5143500" type="screen16x9"/>
  <p:notesSz cx="7099300" cy="10234613"/>
  <p:embeddedFontLst>
    <p:embeddedFont>
      <p:font typeface="Calibri" panose="020F0502020204030204" pitchFamily="34" charset="0"/>
      <p:regular r:id="rId27"/>
      <p:bold r:id="rId28"/>
      <p:italic r:id="rId29"/>
      <p:boldItalic r:id="rId30"/>
    </p:embeddedFont>
    <p:embeddedFont>
      <p:font typeface="Century Gothic" panose="020B0502020202020204" pitchFamily="34" charset="0"/>
      <p:regular r:id="rId31"/>
      <p:bold r:id="rId32"/>
      <p:italic r:id="rId33"/>
      <p:boldItalic r:id="rId34"/>
    </p:embeddedFont>
    <p:embeddedFont>
      <p:font typeface="Outfit" pitchFamily="2" charset="0"/>
      <p:regular r:id="rId35"/>
      <p:bold r:id="rId36"/>
      <p:italic r:id="rId37"/>
      <p:boldItalic r:id="rId38"/>
    </p:embeddedFont>
  </p:embeddedFontLst>
  <p:defaultTextStyle>
    <a:defPPr>
      <a:defRPr kern="0"/>
    </a:defPPr>
  </p:defaultTextStyle>
  <p:extLst>
    <p:ext uri="{EFAFB233-063F-42B5-8137-9DF3F51BA10A}">
      <p15:sldGuideLst xmlns:p15="http://schemas.microsoft.com/office/powerpoint/2012/main">
        <p15:guide id="2" pos="2818" userDrawn="1">
          <p15:clr>
            <a:srgbClr val="A4A3A4"/>
          </p15:clr>
        </p15:guide>
        <p15:guide id="3" orient="horz" pos="162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3D81F0-C93B-4453-DE59-ACB1BCC15F74}" name="Williams, Gini" initials="WG" userId="S::g.williams6@exeter.ac.uk::e8c2db2c-de4d-430f-a72f-6d98c60172b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896"/>
    <a:srgbClr val="003C3B"/>
    <a:srgbClr val="017D69"/>
    <a:srgbClr val="F5F5F5"/>
    <a:srgbClr val="01DC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BD428-1229-B941-BFCD-EEC98CF7B180}" v="5" dt="2022-09-28T15:25:42.557"/>
    <p1510:client id="{0B6551E1-46CE-194B-D347-5FE9621DF3BC}" v="15" dt="2023-09-12T16:13:40.437"/>
    <p1510:client id="{509A7CB1-33AE-E849-9D27-82742A3320F2}" v="7" dt="2022-09-28T14:53:10.477"/>
    <p1510:client id="{6025254E-CAAA-BD0B-6CD2-645A0F2E18CB}" v="21" dt="2023-11-03T15:35:35.768"/>
    <p1510:client id="{6453A66E-75F9-6917-4EA8-3ECBCA17AD27}" v="6" dt="2023-11-08T08:19:45.673"/>
    <p1510:client id="{8763B729-2EA4-7278-52A9-81C6ECB32A81}" v="38" dt="2023-10-05T14:15:13.658"/>
    <p1510:client id="{94B6FBCB-0504-8810-0455-94D8580BBF0C}" v="12" dt="2023-09-13T12:40:28.331"/>
    <p1510:client id="{A3140343-637C-A710-E75D-4A5CFB0C5FFF}" v="60" dt="2023-09-13T11:28:04.42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20" y="52"/>
      </p:cViewPr>
      <p:guideLst>
        <p:guide pos="2818"/>
        <p:guide orient="horz" pos="162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932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6529222"/>
      </p:ext>
    </p:extLst>
  </p:cSld>
  <p:clrMap bg1="lt1" tx1="dk1" bg2="lt2" tx2="dk2" accent1="accent1" accent2="accent2" accent3="accent3" accent4="accent4" accent5="accent5" accent6="accent6" hlink="hlink" folHlink="folHlink"/>
  <p:notesStyle>
    <a:lvl1pPr marL="0" algn="l" defTabSz="415869" rtl="0" eaLnBrk="1" latinLnBrk="0" hangingPunct="1">
      <a:defRPr sz="546" kern="1200">
        <a:solidFill>
          <a:schemeClr val="tx1"/>
        </a:solidFill>
        <a:latin typeface="+mn-lt"/>
        <a:ea typeface="+mn-ea"/>
        <a:cs typeface="+mn-cs"/>
      </a:defRPr>
    </a:lvl1pPr>
    <a:lvl2pPr marL="207935" algn="l" defTabSz="415869" rtl="0" eaLnBrk="1" latinLnBrk="0" hangingPunct="1">
      <a:defRPr sz="546" kern="1200">
        <a:solidFill>
          <a:schemeClr val="tx1"/>
        </a:solidFill>
        <a:latin typeface="+mn-lt"/>
        <a:ea typeface="+mn-ea"/>
        <a:cs typeface="+mn-cs"/>
      </a:defRPr>
    </a:lvl2pPr>
    <a:lvl3pPr marL="415869" algn="l" defTabSz="415869" rtl="0" eaLnBrk="1" latinLnBrk="0" hangingPunct="1">
      <a:defRPr sz="546" kern="1200">
        <a:solidFill>
          <a:schemeClr val="tx1"/>
        </a:solidFill>
        <a:latin typeface="+mn-lt"/>
        <a:ea typeface="+mn-ea"/>
        <a:cs typeface="+mn-cs"/>
      </a:defRPr>
    </a:lvl3pPr>
    <a:lvl4pPr marL="623804" algn="l" defTabSz="415869" rtl="0" eaLnBrk="1" latinLnBrk="0" hangingPunct="1">
      <a:defRPr sz="546" kern="1200">
        <a:solidFill>
          <a:schemeClr val="tx1"/>
        </a:solidFill>
        <a:latin typeface="+mn-lt"/>
        <a:ea typeface="+mn-ea"/>
        <a:cs typeface="+mn-cs"/>
      </a:defRPr>
    </a:lvl4pPr>
    <a:lvl5pPr marL="831738" algn="l" defTabSz="415869" rtl="0" eaLnBrk="1" latinLnBrk="0" hangingPunct="1">
      <a:defRPr sz="546" kern="1200">
        <a:solidFill>
          <a:schemeClr val="tx1"/>
        </a:solidFill>
        <a:latin typeface="+mn-lt"/>
        <a:ea typeface="+mn-ea"/>
        <a:cs typeface="+mn-cs"/>
      </a:defRPr>
    </a:lvl5pPr>
    <a:lvl6pPr marL="1039673" algn="l" defTabSz="415869" rtl="0" eaLnBrk="1" latinLnBrk="0" hangingPunct="1">
      <a:defRPr sz="546" kern="1200">
        <a:solidFill>
          <a:schemeClr val="tx1"/>
        </a:solidFill>
        <a:latin typeface="+mn-lt"/>
        <a:ea typeface="+mn-ea"/>
        <a:cs typeface="+mn-cs"/>
      </a:defRPr>
    </a:lvl6pPr>
    <a:lvl7pPr marL="1247607" algn="l" defTabSz="415869" rtl="0" eaLnBrk="1" latinLnBrk="0" hangingPunct="1">
      <a:defRPr sz="546" kern="1200">
        <a:solidFill>
          <a:schemeClr val="tx1"/>
        </a:solidFill>
        <a:latin typeface="+mn-lt"/>
        <a:ea typeface="+mn-ea"/>
        <a:cs typeface="+mn-cs"/>
      </a:defRPr>
    </a:lvl7pPr>
    <a:lvl8pPr marL="1455542" algn="l" defTabSz="415869" rtl="0" eaLnBrk="1" latinLnBrk="0" hangingPunct="1">
      <a:defRPr sz="546" kern="1200">
        <a:solidFill>
          <a:schemeClr val="tx1"/>
        </a:solidFill>
        <a:latin typeface="+mn-lt"/>
        <a:ea typeface="+mn-ea"/>
        <a:cs typeface="+mn-cs"/>
      </a:defRPr>
    </a:lvl8pPr>
    <a:lvl9pPr marL="1663476" algn="l" defTabSz="415869" rtl="0" eaLnBrk="1" latinLnBrk="0" hangingPunct="1">
      <a:defRPr sz="54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_white_opt1">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BAC4B8B1-E9D0-3C8E-A507-4A7B253F874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5292535" y="361"/>
            <a:ext cx="3851465" cy="5143139"/>
          </a:xfrm>
          <a:prstGeom prst="rect">
            <a:avLst/>
          </a:prstGeom>
        </p:spPr>
      </p:pic>
      <p:sp>
        <p:nvSpPr>
          <p:cNvPr id="5" name="Title Placeholder 1">
            <a:extLst>
              <a:ext uri="{FF2B5EF4-FFF2-40B4-BE49-F238E27FC236}">
                <a16:creationId xmlns:a16="http://schemas.microsoft.com/office/drawing/2014/main" id="{8ACB8A57-5EFB-A8C3-4852-AD100EC5EFBC}"/>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 title maximum of 2 lines</a:t>
            </a:r>
            <a:endParaRPr lang="en-US"/>
          </a:p>
        </p:txBody>
      </p:sp>
      <p:pic>
        <p:nvPicPr>
          <p:cNvPr id="8" name="Picture 7" descr="Logo&#10;&#10;Description automatically generated with medium confidence">
            <a:extLst>
              <a:ext uri="{FF2B5EF4-FFF2-40B4-BE49-F238E27FC236}">
                <a16:creationId xmlns:a16="http://schemas.microsoft.com/office/drawing/2014/main" id="{1199BFAD-F4D4-1B01-012B-E92049685CC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31394" y="324909"/>
            <a:ext cx="4135674" cy="2721896"/>
          </a:xfrm>
          <a:prstGeom prst="rect">
            <a:avLst/>
          </a:prstGeom>
        </p:spPr>
      </p:pic>
    </p:spTree>
    <p:extLst>
      <p:ext uri="{BB962C8B-B14F-4D97-AF65-F5344CB8AC3E}">
        <p14:creationId xmlns:p14="http://schemas.microsoft.com/office/powerpoint/2010/main" val="3023147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Slide_green_opt5">
    <p:spTree>
      <p:nvGrpSpPr>
        <p:cNvPr id="1" name=""/>
        <p:cNvGrpSpPr/>
        <p:nvPr/>
      </p:nvGrpSpPr>
      <p:grpSpPr>
        <a:xfrm>
          <a:off x="0" y="0"/>
          <a:ext cx="0" cy="0"/>
          <a:chOff x="0" y="0"/>
          <a:chExt cx="0" cy="0"/>
        </a:xfrm>
      </p:grpSpPr>
      <p:sp>
        <p:nvSpPr>
          <p:cNvPr id="7" name="object 3">
            <a:extLst>
              <a:ext uri="{FF2B5EF4-FFF2-40B4-BE49-F238E27FC236}">
                <a16:creationId xmlns:a16="http://schemas.microsoft.com/office/drawing/2014/main" id="{52D71C4C-306A-A0BD-62AA-747F3FE1639B}"/>
              </a:ext>
            </a:extLst>
          </p:cNvPr>
          <p:cNvSpPr/>
          <p:nvPr userDrawn="1"/>
        </p:nvSpPr>
        <p:spPr>
          <a:xfrm>
            <a:off x="1" y="0"/>
            <a:ext cx="5401549"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sp>
        <p:nvSpPr>
          <p:cNvPr id="3" name="Picture Placeholder 12">
            <a:extLst>
              <a:ext uri="{FF2B5EF4-FFF2-40B4-BE49-F238E27FC236}">
                <a16:creationId xmlns:a16="http://schemas.microsoft.com/office/drawing/2014/main" id="{D02B1128-FC30-2A5F-395F-B23F39F01B7A}"/>
              </a:ext>
            </a:extLst>
          </p:cNvPr>
          <p:cNvSpPr>
            <a:spLocks noGrp="1"/>
          </p:cNvSpPr>
          <p:nvPr>
            <p:ph type="pic" sz="quarter" idx="10"/>
          </p:nvPr>
        </p:nvSpPr>
        <p:spPr>
          <a:xfrm>
            <a:off x="5554548" y="0"/>
            <a:ext cx="3589452"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object 3">
            <a:extLst>
              <a:ext uri="{FF2B5EF4-FFF2-40B4-BE49-F238E27FC236}">
                <a16:creationId xmlns:a16="http://schemas.microsoft.com/office/drawing/2014/main" id="{89B06EA9-5726-1883-D30F-BFF95D19A571}"/>
              </a:ext>
            </a:extLst>
          </p:cNvPr>
          <p:cNvSpPr/>
          <p:nvPr userDrawn="1"/>
        </p:nvSpPr>
        <p:spPr>
          <a:xfrm>
            <a:off x="5401549"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pic>
        <p:nvPicPr>
          <p:cNvPr id="5" name="Picture 4" descr="Logo&#10;&#10;Description automatically generated">
            <a:extLst>
              <a:ext uri="{FF2B5EF4-FFF2-40B4-BE49-F238E27FC236}">
                <a16:creationId xmlns:a16="http://schemas.microsoft.com/office/drawing/2014/main" id="{523A3671-EF21-D70D-2E1F-A66863435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Title Placeholder 1">
            <a:extLst>
              <a:ext uri="{FF2B5EF4-FFF2-40B4-BE49-F238E27FC236}">
                <a16:creationId xmlns:a16="http://schemas.microsoft.com/office/drawing/2014/main" id="{75D80FCF-3CBB-04A7-ECCA-B8C5E132E589}"/>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485DB350-EE56-950E-D578-B313C92F023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046407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Slide_white_opt6_3">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0" name="Title Placeholder 1">
            <a:extLst>
              <a:ext uri="{FF2B5EF4-FFF2-40B4-BE49-F238E27FC236}">
                <a16:creationId xmlns:a16="http://schemas.microsoft.com/office/drawing/2014/main" id="{76C95C69-9981-BDC4-EB37-A36C66206B18}"/>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1" name="Subtitle 2">
            <a:extLst>
              <a:ext uri="{FF2B5EF4-FFF2-40B4-BE49-F238E27FC236}">
                <a16:creationId xmlns:a16="http://schemas.microsoft.com/office/drawing/2014/main" id="{28E454C8-6C6C-B313-F7B3-801EA0F0450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2" name="Picture 11" descr="Logo&#10;&#10;Description automatically generated with medium confidence">
            <a:extLst>
              <a:ext uri="{FF2B5EF4-FFF2-40B4-BE49-F238E27FC236}">
                <a16:creationId xmlns:a16="http://schemas.microsoft.com/office/drawing/2014/main" id="{85C755DB-893F-C64E-8AF2-C831F24E08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D16448E-F6D1-2C20-67AF-E1151C7186A0}"/>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557868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Slide_green_opt6">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3" name="Title Placeholder 1">
            <a:extLst>
              <a:ext uri="{FF2B5EF4-FFF2-40B4-BE49-F238E27FC236}">
                <a16:creationId xmlns:a16="http://schemas.microsoft.com/office/drawing/2014/main" id="{293FCEBB-2B78-CAAE-746C-62AA054C77F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Picture Placeholder 12">
            <a:extLst>
              <a:ext uri="{FF2B5EF4-FFF2-40B4-BE49-F238E27FC236}">
                <a16:creationId xmlns:a16="http://schemas.microsoft.com/office/drawing/2014/main" id="{F255504C-6278-D317-3B7B-B0FC81F2265D}"/>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853861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Slide_white_opt1_2">
    <p:spTree>
      <p:nvGrpSpPr>
        <p:cNvPr id="1" name=""/>
        <p:cNvGrpSpPr/>
        <p:nvPr/>
      </p:nvGrpSpPr>
      <p:grpSpPr>
        <a:xfrm>
          <a:off x="0" y="0"/>
          <a:ext cx="0" cy="0"/>
          <a:chOff x="0" y="0"/>
          <a:chExt cx="0" cy="0"/>
        </a:xfrm>
      </p:grpSpPr>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3" name="Title Placeholder 1">
            <a:extLst>
              <a:ext uri="{FF2B5EF4-FFF2-40B4-BE49-F238E27FC236}">
                <a16:creationId xmlns:a16="http://schemas.microsoft.com/office/drawing/2014/main" id="{F44AC0E7-BC0A-60E6-DB9B-9E4959B08777}"/>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3600" b="1" i="0">
                <a:solidFill>
                  <a:srgbClr val="003C3B"/>
                </a:solidFill>
                <a:latin typeface="Outfit" pitchFamily="2" charset="0"/>
              </a:defRPr>
            </a:lvl1pPr>
          </a:lstStyle>
          <a:p>
            <a:r>
              <a:rPr lang="en-GB"/>
              <a:t>Divider Slide </a:t>
            </a:r>
            <a:endParaRPr lang="en-US"/>
          </a:p>
        </p:txBody>
      </p:sp>
      <p:sp>
        <p:nvSpPr>
          <p:cNvPr id="6" name="Subtitle 2">
            <a:extLst>
              <a:ext uri="{FF2B5EF4-FFF2-40B4-BE49-F238E27FC236}">
                <a16:creationId xmlns:a16="http://schemas.microsoft.com/office/drawing/2014/main" id="{48776E67-A12F-39E1-5122-480F41F2B23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7" name="Picture 6" descr="Logo&#10;&#10;Description automatically generated with medium confidence">
            <a:extLst>
              <a:ext uri="{FF2B5EF4-FFF2-40B4-BE49-F238E27FC236}">
                <a16:creationId xmlns:a16="http://schemas.microsoft.com/office/drawing/2014/main" id="{BA2B8176-154E-1134-AE38-0573799014A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Picture Placeholder 12">
            <a:extLst>
              <a:ext uri="{FF2B5EF4-FFF2-40B4-BE49-F238E27FC236}">
                <a16:creationId xmlns:a16="http://schemas.microsoft.com/office/drawing/2014/main" id="{253E632D-627C-2CF2-8F59-9A00EB7D70DE}"/>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2097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Slide_green_opt1_3">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9B351935-2C81-E56E-4364-8BD26F7C6E1A}"/>
              </a:ext>
            </a:extLst>
          </p:cNvPr>
          <p:cNvSpPr/>
          <p:nvPr userDrawn="1"/>
        </p:nvSpPr>
        <p:spPr>
          <a:xfrm>
            <a:off x="0" y="0"/>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9" name="Picture 8" descr="Logo&#10;&#10;Description automatically generated">
            <a:extLst>
              <a:ext uri="{FF2B5EF4-FFF2-40B4-BE49-F238E27FC236}">
                <a16:creationId xmlns:a16="http://schemas.microsoft.com/office/drawing/2014/main" id="{779D9B10-07A0-AAA2-F150-D4E0F68AC5C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4" name="object 3">
            <a:extLst>
              <a:ext uri="{FF2B5EF4-FFF2-40B4-BE49-F238E27FC236}">
                <a16:creationId xmlns:a16="http://schemas.microsoft.com/office/drawing/2014/main" id="{A1A56CEC-F9B4-6B61-96FA-BE9AFF2B61AE}"/>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5" name="Subtitle 2">
            <a:extLst>
              <a:ext uri="{FF2B5EF4-FFF2-40B4-BE49-F238E27FC236}">
                <a16:creationId xmlns:a16="http://schemas.microsoft.com/office/drawing/2014/main" id="{42689901-C3D4-869C-BD53-27333BB19431}"/>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2" name="Title Placeholder 1">
            <a:extLst>
              <a:ext uri="{FF2B5EF4-FFF2-40B4-BE49-F238E27FC236}">
                <a16:creationId xmlns:a16="http://schemas.microsoft.com/office/drawing/2014/main" id="{CE83BAD9-BD3D-6E62-299D-153A8F0BA5F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3" name="Picture Placeholder 12">
            <a:extLst>
              <a:ext uri="{FF2B5EF4-FFF2-40B4-BE49-F238E27FC236}">
                <a16:creationId xmlns:a16="http://schemas.microsoft.com/office/drawing/2014/main" id="{C126C8C0-3094-993C-1E39-30F086435078}"/>
              </a:ext>
            </a:extLst>
          </p:cNvPr>
          <p:cNvSpPr>
            <a:spLocks noGrp="1"/>
          </p:cNvSpPr>
          <p:nvPr>
            <p:ph type="pic" sz="quarter" idx="10"/>
          </p:nvPr>
        </p:nvSpPr>
        <p:spPr>
          <a:xfrm>
            <a:off x="6941111" y="-5016"/>
            <a:ext cx="2202889"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9536851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Slide_white_opt2">
    <p:spTree>
      <p:nvGrpSpPr>
        <p:cNvPr id="1" name=""/>
        <p:cNvGrpSpPr/>
        <p:nvPr/>
      </p:nvGrpSpPr>
      <p:grpSpPr>
        <a:xfrm>
          <a:off x="0" y="0"/>
          <a:ext cx="0" cy="0"/>
          <a:chOff x="0" y="0"/>
          <a:chExt cx="0" cy="0"/>
        </a:xfrm>
      </p:grpSpPr>
      <p:sp>
        <p:nvSpPr>
          <p:cNvPr id="13" name="object 10">
            <a:extLst>
              <a:ext uri="{FF2B5EF4-FFF2-40B4-BE49-F238E27FC236}">
                <a16:creationId xmlns:a16="http://schemas.microsoft.com/office/drawing/2014/main" id="{FACA2668-CF7B-F660-71BD-26C8FADA4FDB}"/>
              </a:ext>
            </a:extLst>
          </p:cNvPr>
          <p:cNvSpPr txBox="1"/>
          <p:nvPr userDrawn="1"/>
        </p:nvSpPr>
        <p:spPr>
          <a:xfrm>
            <a:off x="7953599" y="4443894"/>
            <a:ext cx="763925" cy="480003"/>
          </a:xfrm>
          <a:prstGeom prst="rect">
            <a:avLst/>
          </a:prstGeom>
        </p:spPr>
        <p:txBody>
          <a:bodyPr vert="horz" wrap="square" lIns="0" tIns="0" rIns="0" bIns="0" rtlCol="0">
            <a:spAutoFit/>
          </a:bodyPr>
          <a:lstStyle/>
          <a:p>
            <a:pPr marL="5776">
              <a:lnSpc>
                <a:spcPts val="1069"/>
              </a:lnSpc>
            </a:pPr>
            <a:r>
              <a:rPr sz="1228" b="0" i="0" spc="-5">
                <a:solidFill>
                  <a:srgbClr val="FFFFFF"/>
                </a:solidFill>
                <a:latin typeface="Outfit" pitchFamily="2" charset="0"/>
                <a:cs typeface="Spectral-Light"/>
              </a:rPr>
              <a:t>University</a:t>
            </a:r>
            <a:endParaRPr sz="1228" b="0" i="0">
              <a:latin typeface="Outfit" pitchFamily="2" charset="0"/>
              <a:cs typeface="Spectral-Light"/>
            </a:endParaRPr>
          </a:p>
          <a:p>
            <a:pPr marL="5776">
              <a:lnSpc>
                <a:spcPts val="1308"/>
              </a:lnSpc>
            </a:pPr>
            <a:r>
              <a:rPr sz="1228" b="0" i="0" spc="-25" err="1">
                <a:solidFill>
                  <a:srgbClr val="FFFFFF"/>
                </a:solidFill>
                <a:latin typeface="Outfit" pitchFamily="2" charset="0"/>
                <a:cs typeface="Spectral"/>
              </a:rPr>
              <a:t>of</a:t>
            </a:r>
            <a:r>
              <a:rPr sz="1228" b="0" i="0" spc="-25" err="1">
                <a:solidFill>
                  <a:srgbClr val="FFFFFF"/>
                </a:solidFill>
                <a:latin typeface="Outfit" pitchFamily="2" charset="0"/>
                <a:cs typeface="Spectral-Light"/>
              </a:rPr>
              <a:t>Galway.ie</a:t>
            </a:r>
            <a:endParaRPr sz="1228" b="0" i="0">
              <a:latin typeface="Outfit" pitchFamily="2" charset="0"/>
              <a:cs typeface="Spectral-Light"/>
            </a:endParaRPr>
          </a:p>
        </p:txBody>
      </p:sp>
      <p:sp>
        <p:nvSpPr>
          <p:cNvPr id="10" name="Title Placeholder 1">
            <a:extLst>
              <a:ext uri="{FF2B5EF4-FFF2-40B4-BE49-F238E27FC236}">
                <a16:creationId xmlns:a16="http://schemas.microsoft.com/office/drawing/2014/main" id="{B42C85CB-741A-2D67-0D87-8A43E2C6D3B2}"/>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6" name="Picture 75" descr="Icon&#10;&#10;Description automatically generated">
            <a:extLst>
              <a:ext uri="{FF2B5EF4-FFF2-40B4-BE49-F238E27FC236}">
                <a16:creationId xmlns:a16="http://schemas.microsoft.com/office/drawing/2014/main" id="{739C4E43-7729-C4E5-690B-9C37F35AC7C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178981" y="181"/>
            <a:ext cx="4965019" cy="5143139"/>
          </a:xfrm>
          <a:prstGeom prst="rect">
            <a:avLst/>
          </a:prstGeom>
        </p:spPr>
      </p:pic>
      <p:pic>
        <p:nvPicPr>
          <p:cNvPr id="79" name="Picture 78" descr="Logo&#10;&#10;Description automatically generated with medium confidence">
            <a:extLst>
              <a:ext uri="{FF2B5EF4-FFF2-40B4-BE49-F238E27FC236}">
                <a16:creationId xmlns:a16="http://schemas.microsoft.com/office/drawing/2014/main" id="{D512AD58-9BCD-C5E1-0485-634CAE1E3E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2" name="Subtitle 2">
            <a:extLst>
              <a:ext uri="{FF2B5EF4-FFF2-40B4-BE49-F238E27FC236}">
                <a16:creationId xmlns:a16="http://schemas.microsoft.com/office/drawing/2014/main" id="{D9CE0E88-1024-2217-A732-5EB0B740467A}"/>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14742241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Slide_green_opt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A3ED5843-A67C-EFB1-D461-9CCEDF85A6CF}"/>
              </a:ext>
            </a:extLst>
          </p:cNvPr>
          <p:cNvSpPr/>
          <p:nvPr userDrawn="1"/>
        </p:nvSpPr>
        <p:spPr>
          <a:xfrm>
            <a:off x="0" y="0"/>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a:ln>
            <a:noFill/>
          </a:ln>
        </p:spPr>
        <p:txBody>
          <a:bodyPr wrap="square" lIns="0" tIns="0" rIns="0" bIns="0" rtlCol="0"/>
          <a:lstStyle/>
          <a:p>
            <a:endParaRPr/>
          </a:p>
        </p:txBody>
      </p:sp>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pic>
        <p:nvPicPr>
          <p:cNvPr id="79" name="Picture 78" descr="Icon&#10;&#10;Description automatically generated">
            <a:extLst>
              <a:ext uri="{FF2B5EF4-FFF2-40B4-BE49-F238E27FC236}">
                <a16:creationId xmlns:a16="http://schemas.microsoft.com/office/drawing/2014/main" id="{63A50759-F8AB-3FBC-D737-5D8E38A3631E}"/>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122630" y="7729"/>
            <a:ext cx="5021370" cy="5143139"/>
          </a:xfrm>
          <a:prstGeom prst="rect">
            <a:avLst/>
          </a:prstGeom>
        </p:spPr>
      </p:pic>
      <p:sp>
        <p:nvSpPr>
          <p:cNvPr id="80" name="Subtitle 2">
            <a:extLst>
              <a:ext uri="{FF2B5EF4-FFF2-40B4-BE49-F238E27FC236}">
                <a16:creationId xmlns:a16="http://schemas.microsoft.com/office/drawing/2014/main" id="{01C673F2-9EDD-B71B-58BF-18B353D091A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288341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_white_opt3_2">
    <p:spTree>
      <p:nvGrpSpPr>
        <p:cNvPr id="1" name=""/>
        <p:cNvGrpSpPr/>
        <p:nvPr/>
      </p:nvGrpSpPr>
      <p:grpSpPr>
        <a:xfrm>
          <a:off x="0" y="0"/>
          <a:ext cx="0" cy="0"/>
          <a:chOff x="0" y="0"/>
          <a:chExt cx="0" cy="0"/>
        </a:xfrm>
      </p:grpSpPr>
      <p:pic>
        <p:nvPicPr>
          <p:cNvPr id="4" name="Picture 3" descr="Icon&#10;&#10;Description automatically generated">
            <a:extLst>
              <a:ext uri="{FF2B5EF4-FFF2-40B4-BE49-F238E27FC236}">
                <a16:creationId xmlns:a16="http://schemas.microsoft.com/office/drawing/2014/main" id="{FE274902-B01F-6EF6-B71B-60E4A7B679B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sp>
        <p:nvSpPr>
          <p:cNvPr id="9" name="Picture Placeholder 8">
            <a:extLst>
              <a:ext uri="{FF2B5EF4-FFF2-40B4-BE49-F238E27FC236}">
                <a16:creationId xmlns:a16="http://schemas.microsoft.com/office/drawing/2014/main" id="{A3F300A6-A419-8C90-233A-37E8AC45F9E0}"/>
              </a:ext>
            </a:extLst>
          </p:cNvPr>
          <p:cNvSpPr>
            <a:spLocks noGrp="1"/>
          </p:cNvSpPr>
          <p:nvPr>
            <p:ph type="pic" sz="quarter" idx="10" hasCustomPrompt="1"/>
          </p:nvPr>
        </p:nvSpPr>
        <p:spPr>
          <a:xfrm>
            <a:off x="635841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11" name="Rectangle 5">
            <a:extLst>
              <a:ext uri="{FF2B5EF4-FFF2-40B4-BE49-F238E27FC236}">
                <a16:creationId xmlns:a16="http://schemas.microsoft.com/office/drawing/2014/main" id="{615A1A1E-EB3F-911A-8895-76AAF9699152}"/>
              </a:ext>
            </a:extLst>
          </p:cNvPr>
          <p:cNvSpPr/>
          <p:nvPr userDrawn="1"/>
        </p:nvSpPr>
        <p:spPr>
          <a:xfrm>
            <a:off x="7979920"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
        <p:nvSpPr>
          <p:cNvPr id="6" name="Title Placeholder 1">
            <a:extLst>
              <a:ext uri="{FF2B5EF4-FFF2-40B4-BE49-F238E27FC236}">
                <a16:creationId xmlns:a16="http://schemas.microsoft.com/office/drawing/2014/main" id="{9DBC7975-EE5A-D398-AC86-ACDDCB0EB9D9}"/>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rgbClr val="003C3B"/>
                </a:solidFill>
                <a:latin typeface="Outfit" pitchFamily="2" charset="0"/>
              </a:defRPr>
            </a:lvl1pPr>
          </a:lstStyle>
          <a:p>
            <a:r>
              <a:rPr lang="en-GB"/>
              <a:t>Divider Slide </a:t>
            </a:r>
            <a:endParaRPr lang="en-US"/>
          </a:p>
        </p:txBody>
      </p:sp>
      <p:pic>
        <p:nvPicPr>
          <p:cNvPr id="7" name="Picture 6" descr="Logo&#10;&#10;Description automatically generated with medium confidence">
            <a:extLst>
              <a:ext uri="{FF2B5EF4-FFF2-40B4-BE49-F238E27FC236}">
                <a16:creationId xmlns:a16="http://schemas.microsoft.com/office/drawing/2014/main" id="{10B1BE47-1CA2-4FEA-EA68-808D696D073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0" name="Subtitle 2">
            <a:extLst>
              <a:ext uri="{FF2B5EF4-FFF2-40B4-BE49-F238E27FC236}">
                <a16:creationId xmlns:a16="http://schemas.microsoft.com/office/drawing/2014/main" id="{1E1BD5C4-29E3-E66C-EFEF-43D6572A762B}"/>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Tree>
    <p:extLst>
      <p:ext uri="{BB962C8B-B14F-4D97-AF65-F5344CB8AC3E}">
        <p14:creationId xmlns:p14="http://schemas.microsoft.com/office/powerpoint/2010/main" val="8070075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Slide_green_opt3_1">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9FA78424-EBEF-A3A7-C341-7FC211974AD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361"/>
            <a:ext cx="9144000" cy="5143139"/>
          </a:xfrm>
          <a:prstGeom prst="rect">
            <a:avLst/>
          </a:prstGeom>
        </p:spPr>
      </p:pic>
      <p:pic>
        <p:nvPicPr>
          <p:cNvPr id="8" name="Picture 7" descr="Logo&#10;&#10;Description automatically generated">
            <a:extLst>
              <a:ext uri="{FF2B5EF4-FFF2-40B4-BE49-F238E27FC236}">
                <a16:creationId xmlns:a16="http://schemas.microsoft.com/office/drawing/2014/main" id="{5F87C587-D3E3-3680-1B00-7D0CDE25E2F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5" name="Title Placeholder 1">
            <a:extLst>
              <a:ext uri="{FF2B5EF4-FFF2-40B4-BE49-F238E27FC236}">
                <a16:creationId xmlns:a16="http://schemas.microsoft.com/office/drawing/2014/main" id="{2AF8EF05-FC9D-6C4A-94EE-0ED4439CD723}"/>
              </a:ext>
            </a:extLst>
          </p:cNvPr>
          <p:cNvSpPr>
            <a:spLocks noGrp="1"/>
          </p:cNvSpPr>
          <p:nvPr>
            <p:ph type="title" hasCustomPrompt="1"/>
          </p:nvPr>
        </p:nvSpPr>
        <p:spPr>
          <a:xfrm>
            <a:off x="389157" y="1527521"/>
            <a:ext cx="3344315" cy="1714596"/>
          </a:xfrm>
          <a:prstGeom prst="rect">
            <a:avLst/>
          </a:prstGeom>
        </p:spPr>
        <p:txBody>
          <a:bodyPr vert="horz" lIns="91440" tIns="45720" rIns="91440" bIns="45720" rtlCol="0" anchor="t">
            <a:noAutofit/>
          </a:bodyPr>
          <a:lstStyle>
            <a:lvl1pPr>
              <a:defRPr sz="4002" b="1" i="0">
                <a:solidFill>
                  <a:schemeClr val="bg1"/>
                </a:solidFill>
                <a:latin typeface="Outfit" pitchFamily="2" charset="0"/>
              </a:defRPr>
            </a:lvl1pPr>
          </a:lstStyle>
          <a:p>
            <a:r>
              <a:rPr lang="en-GB"/>
              <a:t>Divider Slide </a:t>
            </a:r>
            <a:endParaRPr lang="en-US"/>
          </a:p>
        </p:txBody>
      </p:sp>
      <p:sp>
        <p:nvSpPr>
          <p:cNvPr id="2" name="Subtitle 2">
            <a:extLst>
              <a:ext uri="{FF2B5EF4-FFF2-40B4-BE49-F238E27FC236}">
                <a16:creationId xmlns:a16="http://schemas.microsoft.com/office/drawing/2014/main" id="{DE06D043-BE9E-7D4A-4983-128637F355B8}"/>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5" name="Picture Placeholder 8">
            <a:extLst>
              <a:ext uri="{FF2B5EF4-FFF2-40B4-BE49-F238E27FC236}">
                <a16:creationId xmlns:a16="http://schemas.microsoft.com/office/drawing/2014/main" id="{80C7C12A-42BB-918A-4EDA-059063A00EDC}"/>
              </a:ext>
            </a:extLst>
          </p:cNvPr>
          <p:cNvSpPr>
            <a:spLocks noGrp="1"/>
          </p:cNvSpPr>
          <p:nvPr>
            <p:ph type="pic" sz="quarter" idx="10" hasCustomPrompt="1"/>
          </p:nvPr>
        </p:nvSpPr>
        <p:spPr>
          <a:xfrm>
            <a:off x="6355593" y="0"/>
            <a:ext cx="2284287" cy="1929656"/>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154375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154375 h 7548447"/>
              <a:gd name="connsiteX0" fmla="*/ 0 w 7703452"/>
              <a:gd name="connsiteY0" fmla="*/ 59439 h 6453511"/>
              <a:gd name="connsiteX1" fmla="*/ 7703452 w 7703452"/>
              <a:gd name="connsiteY1" fmla="*/ 0 h 6453511"/>
              <a:gd name="connsiteX2" fmla="*/ 7703452 w 7703452"/>
              <a:gd name="connsiteY2" fmla="*/ 3651126 h 6453511"/>
              <a:gd name="connsiteX3" fmla="*/ 7504076 w 7703452"/>
              <a:gd name="connsiteY3" fmla="*/ 4348188 h 6453511"/>
              <a:gd name="connsiteX4" fmla="*/ 6952854 w 7703452"/>
              <a:gd name="connsiteY4" fmla="*/ 4854927 h 6453511"/>
              <a:gd name="connsiteX5" fmla="*/ 3851726 w 7703452"/>
              <a:gd name="connsiteY5" fmla="*/ 6453511 h 6453511"/>
              <a:gd name="connsiteX6" fmla="*/ 750597 w 7703452"/>
              <a:gd name="connsiteY6" fmla="*/ 4854927 h 6453511"/>
              <a:gd name="connsiteX7" fmla="*/ 199376 w 7703452"/>
              <a:gd name="connsiteY7" fmla="*/ 4348093 h 6453511"/>
              <a:gd name="connsiteX8" fmla="*/ 0 w 7703452"/>
              <a:gd name="connsiteY8" fmla="*/ 3651032 h 6453511"/>
              <a:gd name="connsiteX9" fmla="*/ 0 w 7703452"/>
              <a:gd name="connsiteY9" fmla="*/ 59439 h 6453511"/>
              <a:gd name="connsiteX0" fmla="*/ 0 w 7703452"/>
              <a:gd name="connsiteY0" fmla="*/ 0 h 6458480"/>
              <a:gd name="connsiteX1" fmla="*/ 7703452 w 7703452"/>
              <a:gd name="connsiteY1" fmla="*/ 4969 h 6458480"/>
              <a:gd name="connsiteX2" fmla="*/ 7703452 w 7703452"/>
              <a:gd name="connsiteY2" fmla="*/ 3656095 h 6458480"/>
              <a:gd name="connsiteX3" fmla="*/ 7504076 w 7703452"/>
              <a:gd name="connsiteY3" fmla="*/ 4353157 h 6458480"/>
              <a:gd name="connsiteX4" fmla="*/ 6952854 w 7703452"/>
              <a:gd name="connsiteY4" fmla="*/ 4859896 h 6458480"/>
              <a:gd name="connsiteX5" fmla="*/ 3851726 w 7703452"/>
              <a:gd name="connsiteY5" fmla="*/ 6458480 h 6458480"/>
              <a:gd name="connsiteX6" fmla="*/ 750597 w 7703452"/>
              <a:gd name="connsiteY6" fmla="*/ 4859896 h 6458480"/>
              <a:gd name="connsiteX7" fmla="*/ 199376 w 7703452"/>
              <a:gd name="connsiteY7" fmla="*/ 4353062 h 6458480"/>
              <a:gd name="connsiteX8" fmla="*/ 0 w 7703452"/>
              <a:gd name="connsiteY8" fmla="*/ 3656001 h 6458480"/>
              <a:gd name="connsiteX9" fmla="*/ 0 w 7703452"/>
              <a:gd name="connsiteY9" fmla="*/ 0 h 6458480"/>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50597 w 7703452"/>
              <a:gd name="connsiteY6" fmla="*/ 4859896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199376 w 7703452"/>
              <a:gd name="connsiteY7" fmla="*/ 4353062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0 w 7703452"/>
              <a:gd name="connsiteY8" fmla="*/ 3656001 h 6401819"/>
              <a:gd name="connsiteX9" fmla="*/ 0 w 7703452"/>
              <a:gd name="connsiteY9" fmla="*/ 0 h 6401819"/>
              <a:gd name="connsiteX0" fmla="*/ 0 w 7703452"/>
              <a:gd name="connsiteY0" fmla="*/ 0 h 6401819"/>
              <a:gd name="connsiteX1" fmla="*/ 7703452 w 7703452"/>
              <a:gd name="connsiteY1" fmla="*/ 4969 h 6401819"/>
              <a:gd name="connsiteX2" fmla="*/ 7703452 w 7703452"/>
              <a:gd name="connsiteY2" fmla="*/ 3656095 h 6401819"/>
              <a:gd name="connsiteX3" fmla="*/ 7504076 w 7703452"/>
              <a:gd name="connsiteY3" fmla="*/ 4353157 h 6401819"/>
              <a:gd name="connsiteX4" fmla="*/ 6952854 w 7703452"/>
              <a:gd name="connsiteY4" fmla="*/ 4859896 h 6401819"/>
              <a:gd name="connsiteX5" fmla="*/ 3873317 w 7703452"/>
              <a:gd name="connsiteY5" fmla="*/ 6401819 h 6401819"/>
              <a:gd name="connsiteX6" fmla="*/ 786583 w 7703452"/>
              <a:gd name="connsiteY6" fmla="*/ 4838648 h 6401819"/>
              <a:gd name="connsiteX7" fmla="*/ 235363 w 7703452"/>
              <a:gd name="connsiteY7" fmla="*/ 4303483 h 6401819"/>
              <a:gd name="connsiteX8" fmla="*/ 57578 w 7703452"/>
              <a:gd name="connsiteY8" fmla="*/ 3648919 h 6401819"/>
              <a:gd name="connsiteX9" fmla="*/ 0 w 7703452"/>
              <a:gd name="connsiteY9" fmla="*/ 0 h 6401819"/>
              <a:gd name="connsiteX0" fmla="*/ 0 w 7653071"/>
              <a:gd name="connsiteY0" fmla="*/ 37526 h 6396850"/>
              <a:gd name="connsiteX1" fmla="*/ 7653071 w 7653071"/>
              <a:gd name="connsiteY1" fmla="*/ 0 h 6396850"/>
              <a:gd name="connsiteX2" fmla="*/ 7653071 w 7653071"/>
              <a:gd name="connsiteY2" fmla="*/ 3651126 h 6396850"/>
              <a:gd name="connsiteX3" fmla="*/ 7453695 w 7653071"/>
              <a:gd name="connsiteY3" fmla="*/ 4348188 h 6396850"/>
              <a:gd name="connsiteX4" fmla="*/ 6902473 w 7653071"/>
              <a:gd name="connsiteY4" fmla="*/ 4854927 h 6396850"/>
              <a:gd name="connsiteX5" fmla="*/ 3822936 w 7653071"/>
              <a:gd name="connsiteY5" fmla="*/ 6396850 h 6396850"/>
              <a:gd name="connsiteX6" fmla="*/ 736202 w 7653071"/>
              <a:gd name="connsiteY6" fmla="*/ 4833679 h 6396850"/>
              <a:gd name="connsiteX7" fmla="*/ 184982 w 7653071"/>
              <a:gd name="connsiteY7" fmla="*/ 4298514 h 6396850"/>
              <a:gd name="connsiteX8" fmla="*/ 7197 w 7653071"/>
              <a:gd name="connsiteY8" fmla="*/ 3643950 h 6396850"/>
              <a:gd name="connsiteX9" fmla="*/ 0 w 7653071"/>
              <a:gd name="connsiteY9" fmla="*/ 37526 h 6396850"/>
              <a:gd name="connsiteX0" fmla="*/ 0 w 7667464"/>
              <a:gd name="connsiteY0" fmla="*/ 2113 h 6361437"/>
              <a:gd name="connsiteX1" fmla="*/ 7667464 w 7667464"/>
              <a:gd name="connsiteY1" fmla="*/ 0 h 6361437"/>
              <a:gd name="connsiteX2" fmla="*/ 7653071 w 7667464"/>
              <a:gd name="connsiteY2" fmla="*/ 3615713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7464"/>
              <a:gd name="connsiteY0" fmla="*/ 2113 h 6361437"/>
              <a:gd name="connsiteX1" fmla="*/ 7667464 w 7667464"/>
              <a:gd name="connsiteY1" fmla="*/ 0 h 6361437"/>
              <a:gd name="connsiteX2" fmla="*/ 7264420 w 7667464"/>
              <a:gd name="connsiteY2" fmla="*/ 3629879 h 6361437"/>
              <a:gd name="connsiteX3" fmla="*/ 7453695 w 7667464"/>
              <a:gd name="connsiteY3" fmla="*/ 4312775 h 6361437"/>
              <a:gd name="connsiteX4" fmla="*/ 6902473 w 7667464"/>
              <a:gd name="connsiteY4" fmla="*/ 4819514 h 6361437"/>
              <a:gd name="connsiteX5" fmla="*/ 3822936 w 7667464"/>
              <a:gd name="connsiteY5" fmla="*/ 6361437 h 6361437"/>
              <a:gd name="connsiteX6" fmla="*/ 736202 w 7667464"/>
              <a:gd name="connsiteY6" fmla="*/ 4798266 h 6361437"/>
              <a:gd name="connsiteX7" fmla="*/ 184982 w 7667464"/>
              <a:gd name="connsiteY7" fmla="*/ 4263101 h 6361437"/>
              <a:gd name="connsiteX8" fmla="*/ 7197 w 7667464"/>
              <a:gd name="connsiteY8" fmla="*/ 3608537 h 6361437"/>
              <a:gd name="connsiteX9" fmla="*/ 0 w 7667464"/>
              <a:gd name="connsiteY9" fmla="*/ 2113 h 6361437"/>
              <a:gd name="connsiteX0" fmla="*/ 0 w 7668849"/>
              <a:gd name="connsiteY0" fmla="*/ 2113 h 6361437"/>
              <a:gd name="connsiteX1" fmla="*/ 7667464 w 7668849"/>
              <a:gd name="connsiteY1" fmla="*/ 0 h 6361437"/>
              <a:gd name="connsiteX2" fmla="*/ 7667464 w 7668849"/>
              <a:gd name="connsiteY2" fmla="*/ 3629879 h 6361437"/>
              <a:gd name="connsiteX3" fmla="*/ 7453695 w 7668849"/>
              <a:gd name="connsiteY3" fmla="*/ 4312775 h 6361437"/>
              <a:gd name="connsiteX4" fmla="*/ 6902473 w 7668849"/>
              <a:gd name="connsiteY4" fmla="*/ 4819514 h 6361437"/>
              <a:gd name="connsiteX5" fmla="*/ 3822936 w 7668849"/>
              <a:gd name="connsiteY5" fmla="*/ 6361437 h 6361437"/>
              <a:gd name="connsiteX6" fmla="*/ 736202 w 7668849"/>
              <a:gd name="connsiteY6" fmla="*/ 4798266 h 6361437"/>
              <a:gd name="connsiteX7" fmla="*/ 184982 w 7668849"/>
              <a:gd name="connsiteY7" fmla="*/ 4263101 h 6361437"/>
              <a:gd name="connsiteX8" fmla="*/ 7197 w 7668849"/>
              <a:gd name="connsiteY8" fmla="*/ 3608537 h 6361437"/>
              <a:gd name="connsiteX9" fmla="*/ 0 w 7668849"/>
              <a:gd name="connsiteY9" fmla="*/ 2113 h 6361437"/>
              <a:gd name="connsiteX0" fmla="*/ 0 w 7668849"/>
              <a:gd name="connsiteY0" fmla="*/ 2113 h 6453511"/>
              <a:gd name="connsiteX1" fmla="*/ 7667464 w 7668849"/>
              <a:gd name="connsiteY1" fmla="*/ 0 h 6453511"/>
              <a:gd name="connsiteX2" fmla="*/ 7667464 w 7668849"/>
              <a:gd name="connsiteY2" fmla="*/ 3629879 h 6453511"/>
              <a:gd name="connsiteX3" fmla="*/ 7453695 w 7668849"/>
              <a:gd name="connsiteY3" fmla="*/ 4312775 h 6453511"/>
              <a:gd name="connsiteX4" fmla="*/ 6902473 w 7668849"/>
              <a:gd name="connsiteY4" fmla="*/ 4819514 h 6453511"/>
              <a:gd name="connsiteX5" fmla="*/ 3815740 w 7668849"/>
              <a:gd name="connsiteY5" fmla="*/ 6453511 h 6453511"/>
              <a:gd name="connsiteX6" fmla="*/ 736202 w 7668849"/>
              <a:gd name="connsiteY6" fmla="*/ 4798266 h 6453511"/>
              <a:gd name="connsiteX7" fmla="*/ 184982 w 7668849"/>
              <a:gd name="connsiteY7" fmla="*/ 4263101 h 6453511"/>
              <a:gd name="connsiteX8" fmla="*/ 7197 w 7668849"/>
              <a:gd name="connsiteY8" fmla="*/ 3608537 h 6453511"/>
              <a:gd name="connsiteX9" fmla="*/ 0 w 7668849"/>
              <a:gd name="connsiteY9" fmla="*/ 2113 h 6453511"/>
              <a:gd name="connsiteX0" fmla="*/ 0 w 7668849"/>
              <a:gd name="connsiteY0" fmla="*/ 2113 h 6375602"/>
              <a:gd name="connsiteX1" fmla="*/ 7667464 w 7668849"/>
              <a:gd name="connsiteY1" fmla="*/ 0 h 6375602"/>
              <a:gd name="connsiteX2" fmla="*/ 7667464 w 7668849"/>
              <a:gd name="connsiteY2" fmla="*/ 3629879 h 6375602"/>
              <a:gd name="connsiteX3" fmla="*/ 7453695 w 7668849"/>
              <a:gd name="connsiteY3" fmla="*/ 4312775 h 6375602"/>
              <a:gd name="connsiteX4" fmla="*/ 6902473 w 7668849"/>
              <a:gd name="connsiteY4" fmla="*/ 4819514 h 6375602"/>
              <a:gd name="connsiteX5" fmla="*/ 3837331 w 7668849"/>
              <a:gd name="connsiteY5" fmla="*/ 6375602 h 6375602"/>
              <a:gd name="connsiteX6" fmla="*/ 736202 w 7668849"/>
              <a:gd name="connsiteY6" fmla="*/ 4798266 h 6375602"/>
              <a:gd name="connsiteX7" fmla="*/ 184982 w 7668849"/>
              <a:gd name="connsiteY7" fmla="*/ 4263101 h 6375602"/>
              <a:gd name="connsiteX8" fmla="*/ 7197 w 7668849"/>
              <a:gd name="connsiteY8" fmla="*/ 3608537 h 6375602"/>
              <a:gd name="connsiteX9" fmla="*/ 0 w 7668849"/>
              <a:gd name="connsiteY9" fmla="*/ 2113 h 6375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668849" h="6375602">
                <a:moveTo>
                  <a:pt x="0" y="2113"/>
                </a:moveTo>
                <a:lnTo>
                  <a:pt x="7667464" y="0"/>
                </a:lnTo>
                <a:cubicBezTo>
                  <a:pt x="7662666" y="1205238"/>
                  <a:pt x="7672262" y="2424641"/>
                  <a:pt x="7667464" y="3629879"/>
                </a:cubicBezTo>
                <a:cubicBezTo>
                  <a:pt x="7667464" y="3875042"/>
                  <a:pt x="7581193" y="4114503"/>
                  <a:pt x="7453695" y="4312775"/>
                </a:cubicBezTo>
                <a:cubicBezTo>
                  <a:pt x="7326197" y="4511047"/>
                  <a:pt x="7130846" y="4701866"/>
                  <a:pt x="6902473" y="4819514"/>
                </a:cubicBezTo>
                <a:lnTo>
                  <a:pt x="3837331" y="6375602"/>
                </a:lnTo>
                <a:lnTo>
                  <a:pt x="736202" y="4798266"/>
                </a:lnTo>
                <a:cubicBezTo>
                  <a:pt x="507830" y="4680523"/>
                  <a:pt x="317267" y="4476954"/>
                  <a:pt x="184982" y="4263101"/>
                </a:cubicBezTo>
                <a:cubicBezTo>
                  <a:pt x="54497" y="4052190"/>
                  <a:pt x="7197" y="3853699"/>
                  <a:pt x="7197" y="3608537"/>
                </a:cubicBezTo>
                <a:lnTo>
                  <a:pt x="0" y="2113"/>
                </a:lnTo>
                <a:close/>
              </a:path>
            </a:pathLst>
          </a:custGeom>
        </p:spPr>
        <p:txBody>
          <a:bodyPr wrap="square" anchor="ctr">
            <a:noAutofit/>
          </a:bodyPr>
          <a:lstStyle>
            <a:lvl1pPr marL="0" marR="0" indent="0" algn="ctr" defTabSz="415869" rtl="0" eaLnBrk="1" fontAlgn="auto" latinLnBrk="0" hangingPunct="1">
              <a:lnSpc>
                <a:spcPct val="10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t>
            </a:r>
            <a:br>
              <a:rPr lang="en-GB"/>
            </a:br>
            <a:r>
              <a:rPr lang="en-GB"/>
              <a:t>add picture</a:t>
            </a:r>
            <a:endParaRPr lang="en-US"/>
          </a:p>
        </p:txBody>
      </p:sp>
      <p:sp>
        <p:nvSpPr>
          <p:cNvPr id="7" name="Rectangle 5">
            <a:extLst>
              <a:ext uri="{FF2B5EF4-FFF2-40B4-BE49-F238E27FC236}">
                <a16:creationId xmlns:a16="http://schemas.microsoft.com/office/drawing/2014/main" id="{A63A5A37-2DD3-8DB2-B5F5-DED340B7FDED}"/>
              </a:ext>
            </a:extLst>
          </p:cNvPr>
          <p:cNvSpPr/>
          <p:nvPr userDrawn="1"/>
        </p:nvSpPr>
        <p:spPr>
          <a:xfrm>
            <a:off x="7972223" y="0"/>
            <a:ext cx="196510" cy="1687159"/>
          </a:xfrm>
          <a:custGeom>
            <a:avLst/>
            <a:gdLst>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926483 h 3926483"/>
              <a:gd name="connsiteX4" fmla="*/ 0 w 432048"/>
              <a:gd name="connsiteY4" fmla="*/ 0 h 3926483"/>
              <a:gd name="connsiteX0" fmla="*/ 0 w 432048"/>
              <a:gd name="connsiteY0" fmla="*/ 0 h 3926483"/>
              <a:gd name="connsiteX1" fmla="*/ 432048 w 432048"/>
              <a:gd name="connsiteY1" fmla="*/ 0 h 3926483"/>
              <a:gd name="connsiteX2" fmla="*/ 432048 w 432048"/>
              <a:gd name="connsiteY2" fmla="*/ 3926483 h 3926483"/>
              <a:gd name="connsiteX3" fmla="*/ 0 w 432048"/>
              <a:gd name="connsiteY3" fmla="*/ 3709667 h 3926483"/>
              <a:gd name="connsiteX4" fmla="*/ 0 w 432048"/>
              <a:gd name="connsiteY4" fmla="*/ 0 h 3926483"/>
              <a:gd name="connsiteX0" fmla="*/ 0 w 432048"/>
              <a:gd name="connsiteY0" fmla="*/ 0 h 3709667"/>
              <a:gd name="connsiteX1" fmla="*/ 432048 w 432048"/>
              <a:gd name="connsiteY1" fmla="*/ 0 h 3709667"/>
              <a:gd name="connsiteX2" fmla="*/ 428073 w 432048"/>
              <a:gd name="connsiteY2" fmla="*/ 3477234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8073 w 432048"/>
              <a:gd name="connsiteY2" fmla="*/ 3333543 h 3709667"/>
              <a:gd name="connsiteX3" fmla="*/ 0 w 432048"/>
              <a:gd name="connsiteY3" fmla="*/ 3709667 h 3709667"/>
              <a:gd name="connsiteX4" fmla="*/ 0 w 432048"/>
              <a:gd name="connsiteY4" fmla="*/ 0 h 3709667"/>
              <a:gd name="connsiteX0" fmla="*/ 0 w 432048"/>
              <a:gd name="connsiteY0" fmla="*/ 0 h 3709667"/>
              <a:gd name="connsiteX1" fmla="*/ 432048 w 432048"/>
              <a:gd name="connsiteY1" fmla="*/ 0 h 3709667"/>
              <a:gd name="connsiteX2" fmla="*/ 424807 w 432048"/>
              <a:gd name="connsiteY2" fmla="*/ 3490298 h 3709667"/>
              <a:gd name="connsiteX3" fmla="*/ 0 w 432048"/>
              <a:gd name="connsiteY3" fmla="*/ 3709667 h 3709667"/>
              <a:gd name="connsiteX4" fmla="*/ 0 w 432048"/>
              <a:gd name="connsiteY4" fmla="*/ 0 h 37096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2048" h="3709667">
                <a:moveTo>
                  <a:pt x="0" y="0"/>
                </a:moveTo>
                <a:lnTo>
                  <a:pt x="432048" y="0"/>
                </a:lnTo>
                <a:cubicBezTo>
                  <a:pt x="429634" y="1163433"/>
                  <a:pt x="427221" y="2326865"/>
                  <a:pt x="424807" y="3490298"/>
                </a:cubicBezTo>
                <a:lnTo>
                  <a:pt x="0" y="3709667"/>
                </a:lnTo>
                <a:lnTo>
                  <a:pt x="0" y="0"/>
                </a:lnTo>
                <a:close/>
              </a:path>
            </a:pathLst>
          </a:custGeom>
          <a:solidFill>
            <a:srgbClr val="01DC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a:latin typeface="Outfit" pitchFamily="2" charset="0"/>
            </a:endParaRPr>
          </a:p>
        </p:txBody>
      </p:sp>
    </p:spTree>
    <p:extLst>
      <p:ext uri="{BB962C8B-B14F-4D97-AF65-F5344CB8AC3E}">
        <p14:creationId xmlns:p14="http://schemas.microsoft.com/office/powerpoint/2010/main" val="33012361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Slide_green_opt3">
    <p:spTree>
      <p:nvGrpSpPr>
        <p:cNvPr id="1" name=""/>
        <p:cNvGrpSpPr/>
        <p:nvPr/>
      </p:nvGrpSpPr>
      <p:grpSpPr>
        <a:xfrm>
          <a:off x="0" y="0"/>
          <a:ext cx="0" cy="0"/>
          <a:chOff x="0" y="0"/>
          <a:chExt cx="0" cy="0"/>
        </a:xfrm>
      </p:grpSpPr>
      <p:sp>
        <p:nvSpPr>
          <p:cNvPr id="80" name="object 3">
            <a:extLst>
              <a:ext uri="{FF2B5EF4-FFF2-40B4-BE49-F238E27FC236}">
                <a16:creationId xmlns:a16="http://schemas.microsoft.com/office/drawing/2014/main" id="{F6B89E7D-C894-6508-DE68-941030866F77}"/>
              </a:ext>
            </a:extLst>
          </p:cNvPr>
          <p:cNvSpPr/>
          <p:nvPr userDrawn="1"/>
        </p:nvSpPr>
        <p:spPr>
          <a:xfrm>
            <a:off x="0" y="289"/>
            <a:ext cx="6788112"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8" name="Picture 37" descr="Shape&#10;&#10;Description automatically generated">
            <a:extLst>
              <a:ext uri="{FF2B5EF4-FFF2-40B4-BE49-F238E27FC236}">
                <a16:creationId xmlns:a16="http://schemas.microsoft.com/office/drawing/2014/main" id="{2B4A76F5-4DD6-B3B4-A522-ECD143D38A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12442" y="1285928"/>
            <a:ext cx="3014998" cy="3715406"/>
          </a:xfrm>
          <a:prstGeom prst="rect">
            <a:avLst/>
          </a:prstGeom>
        </p:spPr>
      </p:pic>
      <p:sp>
        <p:nvSpPr>
          <p:cNvPr id="36" name="Title Placeholder 1">
            <a:extLst>
              <a:ext uri="{FF2B5EF4-FFF2-40B4-BE49-F238E27FC236}">
                <a16:creationId xmlns:a16="http://schemas.microsoft.com/office/drawing/2014/main" id="{D7BEA09C-5FA4-283D-831E-8B44961516A2}"/>
              </a:ext>
            </a:extLst>
          </p:cNvPr>
          <p:cNvSpPr>
            <a:spLocks noGrp="1"/>
          </p:cNvSpPr>
          <p:nvPr>
            <p:ph type="title" hasCustomPrompt="1"/>
          </p:nvPr>
        </p:nvSpPr>
        <p:spPr>
          <a:xfrm>
            <a:off x="1296841" y="1253515"/>
            <a:ext cx="3477146" cy="2122527"/>
          </a:xfrm>
          <a:prstGeom prst="rect">
            <a:avLst/>
          </a:prstGeom>
        </p:spPr>
        <p:txBody>
          <a:bodyPr vert="horz" lIns="91440" tIns="45720" rIns="91440" bIns="45720" rtlCol="0" anchor="t">
            <a:noAutofit/>
          </a:bodyPr>
          <a:lstStyle>
            <a:lvl1pPr>
              <a:lnSpc>
                <a:spcPct val="100000"/>
              </a:lnSpc>
              <a:spcBef>
                <a:spcPts val="546"/>
              </a:spcBef>
              <a:spcAft>
                <a:spcPts val="546"/>
              </a:spcAft>
              <a:defRPr sz="3275" b="1" i="0">
                <a:solidFill>
                  <a:schemeClr val="bg1"/>
                </a:solidFill>
                <a:latin typeface="Outfit" pitchFamily="2" charset="0"/>
              </a:defRPr>
            </a:lvl1pPr>
          </a:lstStyle>
          <a:p>
            <a:r>
              <a:rPr lang="en-GB"/>
              <a:t>Divider Slide</a:t>
            </a:r>
            <a:br>
              <a:rPr lang="en-GB"/>
            </a:br>
            <a:r>
              <a:rPr lang="en-GB"/>
              <a:t>Max 4 lines </a:t>
            </a:r>
            <a:br>
              <a:rPr lang="en-GB"/>
            </a:br>
            <a:r>
              <a:rPr lang="en-GB"/>
              <a:t>for copy to be placed here</a:t>
            </a:r>
            <a:endParaRPr lang="en-US"/>
          </a:p>
        </p:txBody>
      </p:sp>
      <p:pic>
        <p:nvPicPr>
          <p:cNvPr id="39" name="Picture 38" descr="Logo&#10;&#10;Description automatically generated">
            <a:extLst>
              <a:ext uri="{FF2B5EF4-FFF2-40B4-BE49-F238E27FC236}">
                <a16:creationId xmlns:a16="http://schemas.microsoft.com/office/drawing/2014/main" id="{F874A05C-1D8D-38FA-3879-352AA3063316}"/>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0" name="object 3">
            <a:extLst>
              <a:ext uri="{FF2B5EF4-FFF2-40B4-BE49-F238E27FC236}">
                <a16:creationId xmlns:a16="http://schemas.microsoft.com/office/drawing/2014/main" id="{EE53FCE0-553F-884D-67FD-F3AAC22407C2}"/>
              </a:ext>
            </a:extLst>
          </p:cNvPr>
          <p:cNvSpPr/>
          <p:nvPr userDrawn="1"/>
        </p:nvSpPr>
        <p:spPr>
          <a:xfrm>
            <a:off x="6788112"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1070793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_green_opt1">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6652" y="-7439"/>
            <a:ext cx="9150652" cy="5158307"/>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16039" y="324909"/>
            <a:ext cx="4135673" cy="2721896"/>
          </a:xfrm>
          <a:prstGeom prst="rect">
            <a:avLst/>
          </a:prstGeom>
        </p:spPr>
      </p:pic>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5259784" y="7729"/>
            <a:ext cx="388421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3097148"/>
            <a:ext cx="4706868" cy="997860"/>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 title maximum of 2 lines</a:t>
            </a:r>
            <a:endParaRPr lang="en-US"/>
          </a:p>
        </p:txBody>
      </p:sp>
    </p:spTree>
    <p:extLst>
      <p:ext uri="{BB962C8B-B14F-4D97-AF65-F5344CB8AC3E}">
        <p14:creationId xmlns:p14="http://schemas.microsoft.com/office/powerpoint/2010/main" val="34871536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harts and Tables">
    <p:spTree>
      <p:nvGrpSpPr>
        <p:cNvPr id="1" name=""/>
        <p:cNvGrpSpPr/>
        <p:nvPr/>
      </p:nvGrpSpPr>
      <p:grpSpPr>
        <a:xfrm>
          <a:off x="0" y="0"/>
          <a:ext cx="0" cy="0"/>
          <a:chOff x="0" y="0"/>
          <a:chExt cx="0" cy="0"/>
        </a:xfrm>
      </p:grpSpPr>
      <p:sp>
        <p:nvSpPr>
          <p:cNvPr id="17" name="object 2">
            <a:extLst>
              <a:ext uri="{FF2B5EF4-FFF2-40B4-BE49-F238E27FC236}">
                <a16:creationId xmlns:a16="http://schemas.microsoft.com/office/drawing/2014/main" id="{BBBA1B77-52BC-3189-9D44-3FD2E311CDCD}"/>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2" name="Title Placeholder 1">
            <a:extLst>
              <a:ext uri="{FF2B5EF4-FFF2-40B4-BE49-F238E27FC236}">
                <a16:creationId xmlns:a16="http://schemas.microsoft.com/office/drawing/2014/main" id="{90EB4C5A-0D4C-317E-DBE5-B8B3C14669C9}"/>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a:t>
            </a:r>
            <a:endParaRPr lang="en-US"/>
          </a:p>
        </p:txBody>
      </p:sp>
      <p:pic>
        <p:nvPicPr>
          <p:cNvPr id="4" name="Picture 3" descr="Logo&#10;&#10;Description automatically generated with medium confidence">
            <a:extLst>
              <a:ext uri="{FF2B5EF4-FFF2-40B4-BE49-F238E27FC236}">
                <a16:creationId xmlns:a16="http://schemas.microsoft.com/office/drawing/2014/main" id="{04C23F71-F8FF-7C2B-0FE1-E228C8B3C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5" name="Content Placeholder 2">
            <a:extLst>
              <a:ext uri="{FF2B5EF4-FFF2-40B4-BE49-F238E27FC236}">
                <a16:creationId xmlns:a16="http://schemas.microsoft.com/office/drawing/2014/main" id="{A324C769-1998-A06D-6E9C-55F0D1FA758C}"/>
              </a:ext>
            </a:extLst>
          </p:cNvPr>
          <p:cNvSpPr>
            <a:spLocks noGrp="1"/>
          </p:cNvSpPr>
          <p:nvPr>
            <p:ph idx="1"/>
          </p:nvPr>
        </p:nvSpPr>
        <p:spPr>
          <a:xfrm>
            <a:off x="424547" y="1187520"/>
            <a:ext cx="8235197" cy="3578432"/>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Tree>
    <p:extLst>
      <p:ext uri="{BB962C8B-B14F-4D97-AF65-F5344CB8AC3E}">
        <p14:creationId xmlns:p14="http://schemas.microsoft.com/office/powerpoint/2010/main" val="32669120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object 2">
            <a:extLst>
              <a:ext uri="{FF2B5EF4-FFF2-40B4-BE49-F238E27FC236}">
                <a16:creationId xmlns:a16="http://schemas.microsoft.com/office/drawing/2014/main" id="{C4F0210F-80A0-2D5F-4AB8-083028922618}"/>
              </a:ext>
            </a:extLst>
          </p:cNvPr>
          <p:cNvSpPr/>
          <p:nvPr userDrawn="1"/>
        </p:nvSpPr>
        <p:spPr>
          <a:xfrm>
            <a:off x="0" y="289"/>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solidFill>
                <a:srgbClr val="01DCA5"/>
              </a:solidFill>
            </a:endParaRPr>
          </a:p>
        </p:txBody>
      </p:sp>
      <p:sp>
        <p:nvSpPr>
          <p:cNvPr id="4" name="Title Placeholder 1">
            <a:extLst>
              <a:ext uri="{FF2B5EF4-FFF2-40B4-BE49-F238E27FC236}">
                <a16:creationId xmlns:a16="http://schemas.microsoft.com/office/drawing/2014/main" id="{BDCD7316-C2FF-2F20-D5A3-44FD203DEF06}"/>
              </a:ext>
            </a:extLst>
          </p:cNvPr>
          <p:cNvSpPr>
            <a:spLocks noGrp="1"/>
          </p:cNvSpPr>
          <p:nvPr>
            <p:ph type="title" hasCustomPrompt="1"/>
          </p:nvPr>
        </p:nvSpPr>
        <p:spPr>
          <a:xfrm>
            <a:off x="390120" y="470470"/>
            <a:ext cx="6226717"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Titles</a:t>
            </a:r>
            <a:endParaRPr lang="en-US"/>
          </a:p>
        </p:txBody>
      </p:sp>
      <p:pic>
        <p:nvPicPr>
          <p:cNvPr id="5" name="Picture 4" descr="Logo&#10;&#10;Description automatically generated with medium confidence">
            <a:extLst>
              <a:ext uri="{FF2B5EF4-FFF2-40B4-BE49-F238E27FC236}">
                <a16:creationId xmlns:a16="http://schemas.microsoft.com/office/drawing/2014/main" id="{6A1D255E-E94D-A404-E22D-1870FE2B872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799108" y="101243"/>
            <a:ext cx="1642925" cy="1081292"/>
          </a:xfrm>
          <a:prstGeom prst="rect">
            <a:avLst/>
          </a:prstGeom>
        </p:spPr>
      </p:pic>
      <p:sp>
        <p:nvSpPr>
          <p:cNvPr id="6" name="Picture Placeholder 12">
            <a:extLst>
              <a:ext uri="{FF2B5EF4-FFF2-40B4-BE49-F238E27FC236}">
                <a16:creationId xmlns:a16="http://schemas.microsoft.com/office/drawing/2014/main" id="{125DBA8C-F4DB-0D36-D51C-275FFF5B12E3}"/>
              </a:ext>
            </a:extLst>
          </p:cNvPr>
          <p:cNvSpPr>
            <a:spLocks noGrp="1"/>
          </p:cNvSpPr>
          <p:nvPr>
            <p:ph type="pic" sz="quarter" idx="11"/>
          </p:nvPr>
        </p:nvSpPr>
        <p:spPr>
          <a:xfrm>
            <a:off x="5554548" y="1425525"/>
            <a:ext cx="3589452" cy="3719281"/>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2" name="object 3">
            <a:extLst>
              <a:ext uri="{FF2B5EF4-FFF2-40B4-BE49-F238E27FC236}">
                <a16:creationId xmlns:a16="http://schemas.microsoft.com/office/drawing/2014/main" id="{1380E4B3-05CE-C39D-C7D6-CAB444C30F52}"/>
              </a:ext>
            </a:extLst>
          </p:cNvPr>
          <p:cNvSpPr/>
          <p:nvPr userDrawn="1"/>
        </p:nvSpPr>
        <p:spPr>
          <a:xfrm>
            <a:off x="5430645" y="1425525"/>
            <a:ext cx="123903" cy="3717686"/>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Tree>
    <p:extLst>
      <p:ext uri="{BB962C8B-B14F-4D97-AF65-F5344CB8AC3E}">
        <p14:creationId xmlns:p14="http://schemas.microsoft.com/office/powerpoint/2010/main" val="24264318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nly Slide_opt1">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4" name="Title Placeholder 1">
            <a:extLst>
              <a:ext uri="{FF2B5EF4-FFF2-40B4-BE49-F238E27FC236}">
                <a16:creationId xmlns:a16="http://schemas.microsoft.com/office/drawing/2014/main" id="{666FC306-B4B3-F80E-CAC0-B419EBDE353A}"/>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2" name="Picture 1" descr="Logo&#10;&#10;Description automatically generated with medium confidence">
            <a:extLst>
              <a:ext uri="{FF2B5EF4-FFF2-40B4-BE49-F238E27FC236}">
                <a16:creationId xmlns:a16="http://schemas.microsoft.com/office/drawing/2014/main" id="{0D9F827A-E976-6ABC-1466-86F285CB7C2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
        <p:nvSpPr>
          <p:cNvPr id="3" name="Content Placeholder 2">
            <a:extLst>
              <a:ext uri="{FF2B5EF4-FFF2-40B4-BE49-F238E27FC236}">
                <a16:creationId xmlns:a16="http://schemas.microsoft.com/office/drawing/2014/main" id="{0ABF1A5B-745A-E6EC-8F3D-4FD608B1B0A9}"/>
              </a:ext>
            </a:extLst>
          </p:cNvPr>
          <p:cNvSpPr>
            <a:spLocks noGrp="1"/>
          </p:cNvSpPr>
          <p:nvPr>
            <p:ph idx="1"/>
          </p:nvPr>
        </p:nvSpPr>
        <p:spPr>
          <a:xfrm>
            <a:off x="424547" y="1187521"/>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6133110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nly Slide_opt2">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13F97722-3FB0-2EA8-A78E-F69F471EA82E}"/>
              </a:ext>
            </a:extLst>
          </p:cNvPr>
          <p:cNvSpPr/>
          <p:nvPr userDrawn="1"/>
        </p:nvSpPr>
        <p:spPr>
          <a:xfrm>
            <a:off x="902017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9" name="Content Placeholder 2">
            <a:extLst>
              <a:ext uri="{FF2B5EF4-FFF2-40B4-BE49-F238E27FC236}">
                <a16:creationId xmlns:a16="http://schemas.microsoft.com/office/drawing/2014/main" id="{99088586-E7D9-0274-F6DA-711446356839}"/>
              </a:ext>
            </a:extLst>
          </p:cNvPr>
          <p:cNvSpPr>
            <a:spLocks noGrp="1"/>
          </p:cNvSpPr>
          <p:nvPr>
            <p:ph idx="1"/>
          </p:nvPr>
        </p:nvSpPr>
        <p:spPr>
          <a:xfrm>
            <a:off x="424547" y="2141468"/>
            <a:ext cx="8235197" cy="2546046"/>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Placeholder 1">
            <a:extLst>
              <a:ext uri="{FF2B5EF4-FFF2-40B4-BE49-F238E27FC236}">
                <a16:creationId xmlns:a16="http://schemas.microsoft.com/office/drawing/2014/main" id="{B3ECECC3-1AE5-10C3-4C6E-74D1D5D11911}"/>
              </a:ext>
            </a:extLst>
          </p:cNvPr>
          <p:cNvSpPr>
            <a:spLocks noGrp="1"/>
          </p:cNvSpPr>
          <p:nvPr>
            <p:ph type="title" hasCustomPrompt="1"/>
          </p:nvPr>
        </p:nvSpPr>
        <p:spPr>
          <a:xfrm>
            <a:off x="390120" y="1299192"/>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12" name="Picture 11" descr="Logo&#10;&#10;Description automatically generated with medium confidence">
            <a:extLst>
              <a:ext uri="{FF2B5EF4-FFF2-40B4-BE49-F238E27FC236}">
                <a16:creationId xmlns:a16="http://schemas.microsoft.com/office/drawing/2014/main" id="{624B7872-7768-8994-9EFC-A12171D04EF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444015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Only Slide_opt3">
    <p:spTree>
      <p:nvGrpSpPr>
        <p:cNvPr id="1" name=""/>
        <p:cNvGrpSpPr/>
        <p:nvPr/>
      </p:nvGrpSpPr>
      <p:grpSpPr>
        <a:xfrm>
          <a:off x="0" y="0"/>
          <a:ext cx="0" cy="0"/>
          <a:chOff x="0" y="0"/>
          <a:chExt cx="0" cy="0"/>
        </a:xfrm>
      </p:grpSpPr>
      <p:sp>
        <p:nvSpPr>
          <p:cNvPr id="2" name="object 2">
            <a:extLst>
              <a:ext uri="{FF2B5EF4-FFF2-40B4-BE49-F238E27FC236}">
                <a16:creationId xmlns:a16="http://schemas.microsoft.com/office/drawing/2014/main" id="{0BD68109-0D5F-A423-C4F3-DEA6B5C0B444}"/>
              </a:ext>
            </a:extLst>
          </p:cNvPr>
          <p:cNvSpPr/>
          <p:nvPr userDrawn="1"/>
        </p:nvSpPr>
        <p:spPr>
          <a:xfrm>
            <a:off x="0" y="5019323"/>
            <a:ext cx="9144000" cy="123895"/>
          </a:xfrm>
          <a:custGeom>
            <a:avLst/>
            <a:gdLst/>
            <a:ahLst/>
            <a:cxnLst/>
            <a:rect l="l" t="t" r="r" b="b"/>
            <a:pathLst>
              <a:path w="20104100" h="272415">
                <a:moveTo>
                  <a:pt x="20104099" y="0"/>
                </a:moveTo>
                <a:lnTo>
                  <a:pt x="0" y="0"/>
                </a:lnTo>
                <a:lnTo>
                  <a:pt x="0" y="272243"/>
                </a:lnTo>
                <a:lnTo>
                  <a:pt x="20104099" y="272243"/>
                </a:lnTo>
                <a:lnTo>
                  <a:pt x="20104099" y="0"/>
                </a:lnTo>
                <a:close/>
              </a:path>
            </a:pathLst>
          </a:custGeom>
          <a:solidFill>
            <a:srgbClr val="01DCA5"/>
          </a:solidFill>
        </p:spPr>
        <p:txBody>
          <a:bodyPr wrap="square" lIns="0" tIns="0" rIns="0" bIns="0" rtlCol="0"/>
          <a:lstStyle/>
          <a:p>
            <a:endParaRPr/>
          </a:p>
        </p:txBody>
      </p:sp>
      <p:sp>
        <p:nvSpPr>
          <p:cNvPr id="3" name="Content Placeholder 2">
            <a:extLst>
              <a:ext uri="{FF2B5EF4-FFF2-40B4-BE49-F238E27FC236}">
                <a16:creationId xmlns:a16="http://schemas.microsoft.com/office/drawing/2014/main" id="{CCF08AD0-AE77-3039-7CEA-D90642EF6A5D}"/>
              </a:ext>
            </a:extLst>
          </p:cNvPr>
          <p:cNvSpPr>
            <a:spLocks noGrp="1"/>
          </p:cNvSpPr>
          <p:nvPr>
            <p:ph idx="1"/>
          </p:nvPr>
        </p:nvSpPr>
        <p:spPr>
          <a:xfrm>
            <a:off x="426476" y="1274651"/>
            <a:ext cx="8235197" cy="2683331"/>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455" b="0" i="0">
                <a:solidFill>
                  <a:srgbClr val="003C3B"/>
                </a:solidFill>
                <a:latin typeface="Outfit" pitchFamily="2" charset="0"/>
                <a:ea typeface="Inter" panose="02000503000000020004" pitchFamily="2" charset="0"/>
              </a:defRPr>
            </a:lvl2pPr>
            <a:lvl3pPr>
              <a:defRPr sz="1455" b="0" i="0">
                <a:solidFill>
                  <a:srgbClr val="003C3B"/>
                </a:solidFill>
                <a:latin typeface="Outfit" pitchFamily="2" charset="0"/>
                <a:ea typeface="Inter" panose="02000503000000020004" pitchFamily="2" charset="0"/>
              </a:defRPr>
            </a:lvl3pPr>
            <a:lvl4pPr>
              <a:defRPr sz="1455" b="0" i="0">
                <a:solidFill>
                  <a:srgbClr val="003C3B"/>
                </a:solidFill>
                <a:latin typeface="Outfit" pitchFamily="2" charset="0"/>
                <a:ea typeface="Inter" panose="02000503000000020004" pitchFamily="2" charset="0"/>
              </a:defRPr>
            </a:lvl4pPr>
            <a:lvl5pPr>
              <a:defRPr sz="1455"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6D2DA59C-4523-11FE-0AFC-93AD51833590}"/>
              </a:ext>
            </a:extLst>
          </p:cNvPr>
          <p:cNvSpPr>
            <a:spLocks noGrp="1"/>
          </p:cNvSpPr>
          <p:nvPr>
            <p:ph type="title" hasCustomPrompt="1"/>
          </p:nvPr>
        </p:nvSpPr>
        <p:spPr>
          <a:xfrm>
            <a:off x="390120" y="470470"/>
            <a:ext cx="6919882" cy="461925"/>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only slide title maximum of 1 line</a:t>
            </a:r>
            <a:endParaRPr lang="en-US"/>
          </a:p>
        </p:txBody>
      </p:sp>
      <p:pic>
        <p:nvPicPr>
          <p:cNvPr id="8" name="Picture 7" descr="Logo&#10;&#10;Description automatically generated with medium confidence">
            <a:extLst>
              <a:ext uri="{FF2B5EF4-FFF2-40B4-BE49-F238E27FC236}">
                <a16:creationId xmlns:a16="http://schemas.microsoft.com/office/drawing/2014/main" id="{E9C1154D-36D6-A953-38F2-59B9E13E96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0187" y="3970892"/>
            <a:ext cx="1642925" cy="1081292"/>
          </a:xfrm>
          <a:prstGeom prst="rect">
            <a:avLst/>
          </a:prstGeom>
        </p:spPr>
      </p:pic>
    </p:spTree>
    <p:extLst>
      <p:ext uri="{BB962C8B-B14F-4D97-AF65-F5344CB8AC3E}">
        <p14:creationId xmlns:p14="http://schemas.microsoft.com/office/powerpoint/2010/main" val="169160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amp; Image Slide_opt1">
    <p:spTree>
      <p:nvGrpSpPr>
        <p:cNvPr id="1" name=""/>
        <p:cNvGrpSpPr/>
        <p:nvPr/>
      </p:nvGrpSpPr>
      <p:grpSpPr>
        <a:xfrm>
          <a:off x="0" y="0"/>
          <a:ext cx="0" cy="0"/>
          <a:chOff x="0" y="0"/>
          <a:chExt cx="0" cy="0"/>
        </a:xfrm>
      </p:grpSpPr>
      <p:sp>
        <p:nvSpPr>
          <p:cNvPr id="11" name="object 10">
            <a:extLst>
              <a:ext uri="{FF2B5EF4-FFF2-40B4-BE49-F238E27FC236}">
                <a16:creationId xmlns:a16="http://schemas.microsoft.com/office/drawing/2014/main" id="{1195EDD9-5DCF-E587-8C4A-A05B7E78D324}"/>
              </a:ext>
            </a:extLst>
          </p:cNvPr>
          <p:cNvSpPr/>
          <p:nvPr/>
        </p:nvSpPr>
        <p:spPr>
          <a:xfrm>
            <a:off x="5226215" y="0"/>
            <a:ext cx="123903" cy="5143211"/>
          </a:xfrm>
          <a:custGeom>
            <a:avLst/>
            <a:gdLst/>
            <a:ahLst/>
            <a:cxnLst/>
            <a:rect l="l" t="t" r="r" b="b"/>
            <a:pathLst>
              <a:path w="272415" h="11308715">
                <a:moveTo>
                  <a:pt x="272243" y="0"/>
                </a:moveTo>
                <a:lnTo>
                  <a:pt x="0" y="0"/>
                </a:lnTo>
                <a:lnTo>
                  <a:pt x="0" y="11308556"/>
                </a:lnTo>
                <a:lnTo>
                  <a:pt x="272243" y="11308556"/>
                </a:lnTo>
                <a:lnTo>
                  <a:pt x="272243" y="0"/>
                </a:lnTo>
                <a:close/>
              </a:path>
            </a:pathLst>
          </a:custGeom>
          <a:solidFill>
            <a:srgbClr val="01DCA5"/>
          </a:solidFill>
        </p:spPr>
        <p:txBody>
          <a:bodyPr wrap="square" lIns="0" tIns="0" rIns="0" bIns="0" rtlCol="0"/>
          <a:lstStyle/>
          <a:p>
            <a:endParaRPr/>
          </a:p>
        </p:txBody>
      </p:sp>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4" name="Picture Placeholder 12">
            <a:extLst>
              <a:ext uri="{FF2B5EF4-FFF2-40B4-BE49-F238E27FC236}">
                <a16:creationId xmlns:a16="http://schemas.microsoft.com/office/drawing/2014/main" id="{53827B12-AFEC-0AC9-04EF-BDF6A071CF2E}"/>
              </a:ext>
            </a:extLst>
          </p:cNvPr>
          <p:cNvSpPr>
            <a:spLocks noGrp="1"/>
          </p:cNvSpPr>
          <p:nvPr>
            <p:ph type="pic" sz="quarter" idx="11"/>
          </p:nvPr>
        </p:nvSpPr>
        <p:spPr>
          <a:xfrm>
            <a:off x="5347884" y="1306"/>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amp; Image Slide_opt2">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3792079"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16" name="Content Placeholder 2">
            <a:extLst>
              <a:ext uri="{FF2B5EF4-FFF2-40B4-BE49-F238E27FC236}">
                <a16:creationId xmlns:a16="http://schemas.microsoft.com/office/drawing/2014/main" id="{314101DF-1D0F-8FAF-5FA2-93517F558DC5}"/>
              </a:ext>
            </a:extLst>
          </p:cNvPr>
          <p:cNvSpPr>
            <a:spLocks noGrp="1"/>
          </p:cNvSpPr>
          <p:nvPr>
            <p:ph idx="1"/>
          </p:nvPr>
        </p:nvSpPr>
        <p:spPr>
          <a:xfrm>
            <a:off x="4350080" y="170517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itle Placeholder 1">
            <a:extLst>
              <a:ext uri="{FF2B5EF4-FFF2-40B4-BE49-F238E27FC236}">
                <a16:creationId xmlns:a16="http://schemas.microsoft.com/office/drawing/2014/main" id="{0E34B44A-7A8E-F500-20CE-D4E64B0EF12C}"/>
              </a:ext>
            </a:extLst>
          </p:cNvPr>
          <p:cNvSpPr>
            <a:spLocks noGrp="1"/>
          </p:cNvSpPr>
          <p:nvPr>
            <p:ph type="title" hasCustomPrompt="1"/>
          </p:nvPr>
        </p:nvSpPr>
        <p:spPr>
          <a:xfrm>
            <a:off x="4350079" y="421413"/>
            <a:ext cx="4236359"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72" name="Picture 71" descr="Logo&#10;&#10;Description automatically generated with medium confidence">
            <a:extLst>
              <a:ext uri="{FF2B5EF4-FFF2-40B4-BE49-F238E27FC236}">
                <a16:creationId xmlns:a16="http://schemas.microsoft.com/office/drawing/2014/main" id="{A7E1376B-7710-0DD8-EA1F-07505FDD140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4879" y="3970892"/>
            <a:ext cx="1642925" cy="1081292"/>
          </a:xfrm>
          <a:prstGeom prst="rect">
            <a:avLst/>
          </a:prstGeom>
        </p:spPr>
      </p:pic>
      <p:sp>
        <p:nvSpPr>
          <p:cNvPr id="3" name="Picture Placeholder 12">
            <a:extLst>
              <a:ext uri="{FF2B5EF4-FFF2-40B4-BE49-F238E27FC236}">
                <a16:creationId xmlns:a16="http://schemas.microsoft.com/office/drawing/2014/main" id="{666F29F3-5F63-ECBC-D7F4-B4046920754E}"/>
              </a:ext>
            </a:extLst>
          </p:cNvPr>
          <p:cNvSpPr>
            <a:spLocks noGrp="1"/>
          </p:cNvSpPr>
          <p:nvPr>
            <p:ph type="pic" sz="quarter" idx="11"/>
          </p:nvPr>
        </p:nvSpPr>
        <p:spPr>
          <a:xfrm>
            <a:off x="0" y="2149"/>
            <a:ext cx="3796116"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19188088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Only Slide">
    <p:spTree>
      <p:nvGrpSpPr>
        <p:cNvPr id="1" name=""/>
        <p:cNvGrpSpPr/>
        <p:nvPr/>
      </p:nvGrpSpPr>
      <p:grpSpPr>
        <a:xfrm>
          <a:off x="0" y="0"/>
          <a:ext cx="0" cy="0"/>
          <a:chOff x="0" y="0"/>
          <a:chExt cx="0" cy="0"/>
        </a:xfrm>
      </p:grpSpPr>
      <p:sp>
        <p:nvSpPr>
          <p:cNvPr id="2" name="Picture Placeholder 12">
            <a:extLst>
              <a:ext uri="{FF2B5EF4-FFF2-40B4-BE49-F238E27FC236}">
                <a16:creationId xmlns:a16="http://schemas.microsoft.com/office/drawing/2014/main" id="{F4E101A4-56D7-2B69-7070-2CA34A9EEFCC}"/>
              </a:ext>
            </a:extLst>
          </p:cNvPr>
          <p:cNvSpPr>
            <a:spLocks noGrp="1"/>
          </p:cNvSpPr>
          <p:nvPr>
            <p:ph type="pic" sz="quarter" idx="11"/>
          </p:nvPr>
        </p:nvSpPr>
        <p:spPr>
          <a:xfrm>
            <a:off x="0" y="2149"/>
            <a:ext cx="9144000" cy="5143500"/>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2600472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ultiple Image Slide_opt1">
    <p:spTree>
      <p:nvGrpSpPr>
        <p:cNvPr id="1" name=""/>
        <p:cNvGrpSpPr/>
        <p:nvPr/>
      </p:nvGrpSpPr>
      <p:grpSpPr>
        <a:xfrm>
          <a:off x="0" y="0"/>
          <a:ext cx="0" cy="0"/>
          <a:chOff x="0" y="0"/>
          <a:chExt cx="0" cy="0"/>
        </a:xfrm>
      </p:grpSpPr>
      <p:sp>
        <p:nvSpPr>
          <p:cNvPr id="6" name="object 10">
            <a:extLst>
              <a:ext uri="{FF2B5EF4-FFF2-40B4-BE49-F238E27FC236}">
                <a16:creationId xmlns:a16="http://schemas.microsoft.com/office/drawing/2014/main" id="{2418B32C-4041-FB93-A954-CA60B3ACC7DE}"/>
              </a:ext>
            </a:extLst>
          </p:cNvPr>
          <p:cNvSpPr/>
          <p:nvPr/>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8" name="Picture Placeholder 12">
            <a:extLst>
              <a:ext uri="{FF2B5EF4-FFF2-40B4-BE49-F238E27FC236}">
                <a16:creationId xmlns:a16="http://schemas.microsoft.com/office/drawing/2014/main" id="{C6CDE099-1FB8-58A8-FC61-4700ECB4DA69}"/>
              </a:ext>
            </a:extLst>
          </p:cNvPr>
          <p:cNvSpPr>
            <a:spLocks noGrp="1"/>
          </p:cNvSpPr>
          <p:nvPr>
            <p:ph type="pic" sz="quarter" idx="13"/>
          </p:nvPr>
        </p:nvSpPr>
        <p:spPr>
          <a:xfrm>
            <a:off x="4379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EC66147D-9FC7-612D-FFE0-F5B777FAF52E}"/>
              </a:ext>
            </a:extLst>
          </p:cNvPr>
          <p:cNvSpPr>
            <a:spLocks noGrp="1"/>
          </p:cNvSpPr>
          <p:nvPr>
            <p:ph type="pic" sz="quarter" idx="14"/>
          </p:nvPr>
        </p:nvSpPr>
        <p:spPr>
          <a:xfrm>
            <a:off x="3321408"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1" name="Picture Placeholder 12">
            <a:extLst>
              <a:ext uri="{FF2B5EF4-FFF2-40B4-BE49-F238E27FC236}">
                <a16:creationId xmlns:a16="http://schemas.microsoft.com/office/drawing/2014/main" id="{2BA07D73-342E-F574-3FF1-6110E6D91C04}"/>
              </a:ext>
            </a:extLst>
          </p:cNvPr>
          <p:cNvSpPr>
            <a:spLocks noGrp="1"/>
          </p:cNvSpPr>
          <p:nvPr>
            <p:ph type="pic" sz="quarter" idx="15"/>
          </p:nvPr>
        </p:nvSpPr>
        <p:spPr>
          <a:xfrm>
            <a:off x="6184341" y="1231974"/>
            <a:ext cx="2186519" cy="2002406"/>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43396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lide_grey_opt1">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D18CBD-6FF2-33EA-7CEC-90D3B43D5D11}"/>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22" name="Picture 21" descr="Icon&#10;&#10;Description automatically generated">
            <a:extLst>
              <a:ext uri="{FF2B5EF4-FFF2-40B4-BE49-F238E27FC236}">
                <a16:creationId xmlns:a16="http://schemas.microsoft.com/office/drawing/2014/main" id="{CC92E8A1-37D3-2FC9-50B2-B21242849968}"/>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801261" y="181"/>
            <a:ext cx="4342739" cy="5143139"/>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ultiple Image Slide_opt2">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9" name="Picture Placeholder 12">
            <a:extLst>
              <a:ext uri="{FF2B5EF4-FFF2-40B4-BE49-F238E27FC236}">
                <a16:creationId xmlns:a16="http://schemas.microsoft.com/office/drawing/2014/main" id="{4441B3FD-1279-E5F0-E2EF-2F813922601B}"/>
              </a:ext>
            </a:extLst>
          </p:cNvPr>
          <p:cNvSpPr>
            <a:spLocks noGrp="1"/>
          </p:cNvSpPr>
          <p:nvPr>
            <p:ph type="pic" sz="quarter" idx="13"/>
          </p:nvPr>
        </p:nvSpPr>
        <p:spPr>
          <a:xfrm>
            <a:off x="1786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0" name="Picture Placeholder 12">
            <a:extLst>
              <a:ext uri="{FF2B5EF4-FFF2-40B4-BE49-F238E27FC236}">
                <a16:creationId xmlns:a16="http://schemas.microsoft.com/office/drawing/2014/main" id="{6981FABC-D64E-DD4E-DD40-88B87CDE4C1B}"/>
              </a:ext>
            </a:extLst>
          </p:cNvPr>
          <p:cNvSpPr>
            <a:spLocks noGrp="1"/>
          </p:cNvSpPr>
          <p:nvPr>
            <p:ph type="pic" sz="quarter" idx="14"/>
          </p:nvPr>
        </p:nvSpPr>
        <p:spPr>
          <a:xfrm>
            <a:off x="3062113"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12" name="Picture Placeholder 12">
            <a:extLst>
              <a:ext uri="{FF2B5EF4-FFF2-40B4-BE49-F238E27FC236}">
                <a16:creationId xmlns:a16="http://schemas.microsoft.com/office/drawing/2014/main" id="{267225A8-DF92-6DC4-B9E0-536C7B8E9CEE}"/>
              </a:ext>
            </a:extLst>
          </p:cNvPr>
          <p:cNvSpPr>
            <a:spLocks noGrp="1"/>
          </p:cNvSpPr>
          <p:nvPr>
            <p:ph type="pic" sz="quarter" idx="15"/>
          </p:nvPr>
        </p:nvSpPr>
        <p:spPr>
          <a:xfrm>
            <a:off x="5925046" y="1333874"/>
            <a:ext cx="2774183" cy="3707164"/>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8113592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Multiple Image Slide_opt3">
    <p:spTree>
      <p:nvGrpSpPr>
        <p:cNvPr id="1" name=""/>
        <p:cNvGrpSpPr/>
        <p:nvPr/>
      </p:nvGrpSpPr>
      <p:grpSpPr>
        <a:xfrm>
          <a:off x="0" y="0"/>
          <a:ext cx="0" cy="0"/>
          <a:chOff x="0" y="0"/>
          <a:chExt cx="0" cy="0"/>
        </a:xfrm>
      </p:grpSpPr>
      <p:pic>
        <p:nvPicPr>
          <p:cNvPr id="4" name="Picture 3" descr="Logo&#10;&#10;Description automatically generated with medium confidence">
            <a:extLst>
              <a:ext uri="{FF2B5EF4-FFF2-40B4-BE49-F238E27FC236}">
                <a16:creationId xmlns:a16="http://schemas.microsoft.com/office/drawing/2014/main" id="{5F00D402-5185-E8FF-0923-E28236B850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1" name="object 10">
            <a:extLst>
              <a:ext uri="{FF2B5EF4-FFF2-40B4-BE49-F238E27FC236}">
                <a16:creationId xmlns:a16="http://schemas.microsoft.com/office/drawing/2014/main" id="{963E5D43-6872-AA68-89A8-5460AE836BC0}"/>
              </a:ext>
            </a:extLst>
          </p:cNvPr>
          <p:cNvSpPr/>
          <p:nvPr userDrawn="1"/>
        </p:nvSpPr>
        <p:spPr>
          <a:xfrm>
            <a:off x="9020097" y="0"/>
            <a:ext cx="123903" cy="5143211"/>
          </a:xfrm>
          <a:custGeom>
            <a:avLst/>
            <a:gdLst/>
            <a:ahLst/>
            <a:cxnLst/>
            <a:rect l="l" t="t" r="r" b="b"/>
            <a:pathLst>
              <a:path w="272415" h="11308715">
                <a:moveTo>
                  <a:pt x="272232" y="0"/>
                </a:moveTo>
                <a:lnTo>
                  <a:pt x="0" y="0"/>
                </a:lnTo>
                <a:lnTo>
                  <a:pt x="0" y="11308556"/>
                </a:lnTo>
                <a:lnTo>
                  <a:pt x="272232" y="11308556"/>
                </a:lnTo>
                <a:lnTo>
                  <a:pt x="272232" y="0"/>
                </a:lnTo>
                <a:close/>
              </a:path>
            </a:pathLst>
          </a:custGeom>
          <a:solidFill>
            <a:srgbClr val="01DCA5"/>
          </a:solidFill>
        </p:spPr>
        <p:txBody>
          <a:bodyPr wrap="square" lIns="0" tIns="0" rIns="0" bIns="0" rtlCol="0"/>
          <a:lstStyle/>
          <a:p>
            <a:endParaRPr/>
          </a:p>
        </p:txBody>
      </p:sp>
      <p:sp>
        <p:nvSpPr>
          <p:cNvPr id="2" name="Title Placeholder 1">
            <a:extLst>
              <a:ext uri="{FF2B5EF4-FFF2-40B4-BE49-F238E27FC236}">
                <a16:creationId xmlns:a16="http://schemas.microsoft.com/office/drawing/2014/main" id="{9D8CD300-AFD2-A445-594E-242C47286653}"/>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main images</a:t>
            </a:r>
            <a:endParaRPr lang="en-US"/>
          </a:p>
        </p:txBody>
      </p:sp>
      <p:sp>
        <p:nvSpPr>
          <p:cNvPr id="7" name="Picture Placeholder 12">
            <a:extLst>
              <a:ext uri="{FF2B5EF4-FFF2-40B4-BE49-F238E27FC236}">
                <a16:creationId xmlns:a16="http://schemas.microsoft.com/office/drawing/2014/main" id="{26C29E3D-6339-BE55-5799-0028BAFC3DEA}"/>
              </a:ext>
            </a:extLst>
          </p:cNvPr>
          <p:cNvSpPr>
            <a:spLocks noGrp="1"/>
          </p:cNvSpPr>
          <p:nvPr>
            <p:ph type="pic" sz="quarter" idx="13"/>
          </p:nvPr>
        </p:nvSpPr>
        <p:spPr>
          <a:xfrm>
            <a:off x="1279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8" name="Picture Placeholder 12">
            <a:extLst>
              <a:ext uri="{FF2B5EF4-FFF2-40B4-BE49-F238E27FC236}">
                <a16:creationId xmlns:a16="http://schemas.microsoft.com/office/drawing/2014/main" id="{5557DA65-DD09-B94E-7CC0-8C994100CDE0}"/>
              </a:ext>
            </a:extLst>
          </p:cNvPr>
          <p:cNvSpPr>
            <a:spLocks noGrp="1"/>
          </p:cNvSpPr>
          <p:nvPr>
            <p:ph type="pic" sz="quarter" idx="14"/>
          </p:nvPr>
        </p:nvSpPr>
        <p:spPr>
          <a:xfrm>
            <a:off x="3011469"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
        <p:nvSpPr>
          <p:cNvPr id="9" name="Picture Placeholder 12">
            <a:extLst>
              <a:ext uri="{FF2B5EF4-FFF2-40B4-BE49-F238E27FC236}">
                <a16:creationId xmlns:a16="http://schemas.microsoft.com/office/drawing/2014/main" id="{3B0D28BD-15AE-5855-9139-0860ED508082}"/>
              </a:ext>
            </a:extLst>
          </p:cNvPr>
          <p:cNvSpPr>
            <a:spLocks noGrp="1"/>
          </p:cNvSpPr>
          <p:nvPr>
            <p:ph type="pic" sz="quarter" idx="15"/>
          </p:nvPr>
        </p:nvSpPr>
        <p:spPr>
          <a:xfrm>
            <a:off x="5874402" y="2899243"/>
            <a:ext cx="2774183" cy="2141795"/>
          </a:xfrm>
          <a:prstGeom prst="rect">
            <a:avLst/>
          </a:prstGeom>
          <a:noFill/>
        </p:spPr>
        <p:txBody>
          <a:bodyPr anchor="ctr"/>
          <a:lstStyle>
            <a:lvl1pPr marL="0" indent="0" algn="ctr">
              <a:buNone/>
              <a:defRPr b="0" i="0">
                <a:solidFill>
                  <a:schemeClr val="tx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3252071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amp; Image Slide_opt4">
    <p:spTree>
      <p:nvGrpSpPr>
        <p:cNvPr id="1" name=""/>
        <p:cNvGrpSpPr/>
        <p:nvPr/>
      </p:nvGrpSpPr>
      <p:grpSpPr>
        <a:xfrm>
          <a:off x="0" y="0"/>
          <a:ext cx="0" cy="0"/>
          <a:chOff x="0" y="0"/>
          <a:chExt cx="0" cy="0"/>
        </a:xfrm>
      </p:grpSpPr>
      <p:sp>
        <p:nvSpPr>
          <p:cNvPr id="15" name="Content Placeholder 2">
            <a:extLst>
              <a:ext uri="{FF2B5EF4-FFF2-40B4-BE49-F238E27FC236}">
                <a16:creationId xmlns:a16="http://schemas.microsoft.com/office/drawing/2014/main" id="{31586CE1-277A-D00B-7415-EC9E5EB24040}"/>
              </a:ext>
            </a:extLst>
          </p:cNvPr>
          <p:cNvSpPr>
            <a:spLocks noGrp="1"/>
          </p:cNvSpPr>
          <p:nvPr>
            <p:ph idx="1"/>
          </p:nvPr>
        </p:nvSpPr>
        <p:spPr>
          <a:xfrm>
            <a:off x="424777" y="2562365"/>
            <a:ext cx="4389830" cy="2125149"/>
          </a:xfrm>
          <a:prstGeom prst="rect">
            <a:avLst/>
          </a:prstGeom>
        </p:spPr>
        <p:txBody>
          <a:bodyPr/>
          <a:lstStyle>
            <a:lvl1pPr>
              <a:defRPr sz="1455" b="0" i="0">
                <a:solidFill>
                  <a:srgbClr val="003C3B"/>
                </a:solidFill>
                <a:latin typeface="Outfit" pitchFamily="2" charset="0"/>
                <a:ea typeface="Inter" panose="02000503000000020004" pitchFamily="2" charset="0"/>
              </a:defRPr>
            </a:lvl1pPr>
            <a:lvl2pPr>
              <a:defRPr sz="1273" b="0" i="0">
                <a:solidFill>
                  <a:srgbClr val="003C3B"/>
                </a:solidFill>
                <a:latin typeface="Outfit" pitchFamily="2" charset="0"/>
                <a:ea typeface="Inter" panose="02000503000000020004" pitchFamily="2" charset="0"/>
              </a:defRPr>
            </a:lvl2pPr>
            <a:lvl3pPr>
              <a:defRPr sz="1092" b="0" i="0">
                <a:solidFill>
                  <a:srgbClr val="003C3B"/>
                </a:solidFill>
                <a:latin typeface="Outfit" pitchFamily="2" charset="0"/>
                <a:ea typeface="Inter" panose="02000503000000020004" pitchFamily="2" charset="0"/>
              </a:defRPr>
            </a:lvl3pPr>
            <a:lvl4pPr>
              <a:defRPr sz="910" b="0" i="0">
                <a:solidFill>
                  <a:srgbClr val="003C3B"/>
                </a:solidFill>
                <a:latin typeface="Outfit" pitchFamily="2" charset="0"/>
                <a:ea typeface="Inter" panose="02000503000000020004" pitchFamily="2" charset="0"/>
              </a:defRPr>
            </a:lvl4pPr>
            <a:lvl5pPr>
              <a:defRPr sz="819" b="0" i="0">
                <a:solidFill>
                  <a:srgbClr val="003C3B"/>
                </a:solidFill>
                <a:latin typeface="Outfit" pitchFamily="2" charset="0"/>
                <a:ea typeface="Inter" panose="02000503000000020004" pitchFamily="2"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Placeholder 1">
            <a:extLst>
              <a:ext uri="{FF2B5EF4-FFF2-40B4-BE49-F238E27FC236}">
                <a16:creationId xmlns:a16="http://schemas.microsoft.com/office/drawing/2014/main" id="{416B0A64-95EE-C813-949F-4460013DB9CF}"/>
              </a:ext>
            </a:extLst>
          </p:cNvPr>
          <p:cNvSpPr>
            <a:spLocks noGrp="1"/>
          </p:cNvSpPr>
          <p:nvPr>
            <p:ph type="title" hasCustomPrompt="1"/>
          </p:nvPr>
        </p:nvSpPr>
        <p:spPr>
          <a:xfrm>
            <a:off x="390119" y="1301344"/>
            <a:ext cx="4043248" cy="923848"/>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Text &amp; image slide title maximum of 2 lines</a:t>
            </a:r>
            <a:endParaRPr lang="en-US"/>
          </a:p>
        </p:txBody>
      </p:sp>
      <p:pic>
        <p:nvPicPr>
          <p:cNvPr id="17" name="Picture 16" descr="Logo&#10;&#10;Description automatically generated with medium confidence">
            <a:extLst>
              <a:ext uri="{FF2B5EF4-FFF2-40B4-BE49-F238E27FC236}">
                <a16:creationId xmlns:a16="http://schemas.microsoft.com/office/drawing/2014/main" id="{05790506-9F65-EE13-ED28-F464393885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Tree>
    <p:extLst>
      <p:ext uri="{BB962C8B-B14F-4D97-AF65-F5344CB8AC3E}">
        <p14:creationId xmlns:p14="http://schemas.microsoft.com/office/powerpoint/2010/main" val="6989581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losing Slide_opt3">
    <p:spTree>
      <p:nvGrpSpPr>
        <p:cNvPr id="1" name=""/>
        <p:cNvGrpSpPr/>
        <p:nvPr/>
      </p:nvGrpSpPr>
      <p:grpSpPr>
        <a:xfrm>
          <a:off x="0" y="0"/>
          <a:ext cx="0" cy="0"/>
          <a:chOff x="0" y="0"/>
          <a:chExt cx="0" cy="0"/>
        </a:xfrm>
      </p:grpSpPr>
      <p:pic>
        <p:nvPicPr>
          <p:cNvPr id="7" name="Picture 6" descr="Logo&#10;&#10;Description automatically generated with medium confidence">
            <a:extLst>
              <a:ext uri="{FF2B5EF4-FFF2-40B4-BE49-F238E27FC236}">
                <a16:creationId xmlns:a16="http://schemas.microsoft.com/office/drawing/2014/main" id="{71280F10-9A00-38FC-CBBE-9B2D4CB6484C}"/>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7" cy="1879801"/>
          </a:xfrm>
          <a:prstGeom prst="rect">
            <a:avLst/>
          </a:prstGeom>
        </p:spPr>
      </p:pic>
      <p:sp>
        <p:nvSpPr>
          <p:cNvPr id="8" name="Title Placeholder 1">
            <a:extLst>
              <a:ext uri="{FF2B5EF4-FFF2-40B4-BE49-F238E27FC236}">
                <a16:creationId xmlns:a16="http://schemas.microsoft.com/office/drawing/2014/main" id="{0F23457A-38BB-DF64-F930-13DF3E90421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rgbClr val="003C3B"/>
                </a:solidFill>
                <a:latin typeface="Outfit" pitchFamily="2" charset="0"/>
              </a:defRPr>
            </a:lvl1pPr>
          </a:lstStyle>
          <a:p>
            <a:r>
              <a:rPr lang="en-GB"/>
              <a:t>Thank you.</a:t>
            </a:r>
            <a:endParaRPr lang="en-US"/>
          </a:p>
        </p:txBody>
      </p:sp>
    </p:spTree>
    <p:extLst>
      <p:ext uri="{BB962C8B-B14F-4D97-AF65-F5344CB8AC3E}">
        <p14:creationId xmlns:p14="http://schemas.microsoft.com/office/powerpoint/2010/main" val="18947420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losing Slide_opt2">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03C3B"/>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10127540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losing Slide_opt1">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9B93A67E-ECCB-03E2-4382-40646E11FB5E}"/>
              </a:ext>
            </a:extLst>
          </p:cNvPr>
          <p:cNvSpPr/>
          <p:nvPr userDrawn="1"/>
        </p:nvSpPr>
        <p:spPr>
          <a:xfrm>
            <a:off x="0" y="0"/>
            <a:ext cx="9144000" cy="5143211"/>
          </a:xfrm>
          <a:custGeom>
            <a:avLst/>
            <a:gdLst/>
            <a:ahLst/>
            <a:cxnLst/>
            <a:rect l="l" t="t" r="r" b="b"/>
            <a:pathLst>
              <a:path w="19832320" h="11308715">
                <a:moveTo>
                  <a:pt x="19831856" y="0"/>
                </a:moveTo>
                <a:lnTo>
                  <a:pt x="0" y="0"/>
                </a:lnTo>
                <a:lnTo>
                  <a:pt x="0" y="11308556"/>
                </a:lnTo>
                <a:lnTo>
                  <a:pt x="19831856" y="11308556"/>
                </a:lnTo>
                <a:lnTo>
                  <a:pt x="19831856" y="0"/>
                </a:lnTo>
                <a:close/>
              </a:path>
            </a:pathLst>
          </a:custGeom>
          <a:solidFill>
            <a:srgbClr val="017D69"/>
          </a:solidFill>
        </p:spPr>
        <p:txBody>
          <a:bodyPr wrap="square" lIns="0" tIns="0" rIns="0" bIns="0" rtlCol="0"/>
          <a:lstStyle/>
          <a:p>
            <a:endParaRPr/>
          </a:p>
        </p:txBody>
      </p:sp>
      <p:sp>
        <p:nvSpPr>
          <p:cNvPr id="11" name="Title Placeholder 1">
            <a:extLst>
              <a:ext uri="{FF2B5EF4-FFF2-40B4-BE49-F238E27FC236}">
                <a16:creationId xmlns:a16="http://schemas.microsoft.com/office/drawing/2014/main" id="{7C464088-0278-F626-5281-01C0727EF9BD}"/>
              </a:ext>
            </a:extLst>
          </p:cNvPr>
          <p:cNvSpPr>
            <a:spLocks noGrp="1"/>
          </p:cNvSpPr>
          <p:nvPr>
            <p:ph type="title" hasCustomPrompt="1"/>
          </p:nvPr>
        </p:nvSpPr>
        <p:spPr>
          <a:xfrm>
            <a:off x="390119" y="4176465"/>
            <a:ext cx="4043248" cy="491239"/>
          </a:xfrm>
          <a:prstGeom prst="rect">
            <a:avLst/>
          </a:prstGeom>
        </p:spPr>
        <p:txBody>
          <a:bodyPr vert="horz" lIns="91440" tIns="45720" rIns="91440" bIns="45720" rtlCol="0" anchor="t">
            <a:noAutofit/>
          </a:bodyPr>
          <a:lstStyle>
            <a:lvl1pPr>
              <a:defRPr sz="3002" b="0" i="0">
                <a:solidFill>
                  <a:schemeClr val="bg1"/>
                </a:solidFill>
                <a:latin typeface="Outfit" pitchFamily="2" charset="0"/>
              </a:defRPr>
            </a:lvl1pPr>
          </a:lstStyle>
          <a:p>
            <a:r>
              <a:rPr lang="en-GB"/>
              <a:t>Thank you.</a:t>
            </a:r>
            <a:endParaRPr lang="en-US"/>
          </a:p>
        </p:txBody>
      </p:sp>
      <p:pic>
        <p:nvPicPr>
          <p:cNvPr id="13" name="Picture 12" descr="Logo&#10;&#10;Description automatically generated">
            <a:extLst>
              <a:ext uri="{FF2B5EF4-FFF2-40B4-BE49-F238E27FC236}">
                <a16:creationId xmlns:a16="http://schemas.microsoft.com/office/drawing/2014/main" id="{213A8897-6532-2E8B-47F6-784F3B6DB23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0" y="102462"/>
            <a:ext cx="2856186" cy="1879801"/>
          </a:xfrm>
          <a:prstGeom prst="rect">
            <a:avLst/>
          </a:prstGeom>
        </p:spPr>
      </p:pic>
    </p:spTree>
    <p:extLst>
      <p:ext uri="{BB962C8B-B14F-4D97-AF65-F5344CB8AC3E}">
        <p14:creationId xmlns:p14="http://schemas.microsoft.com/office/powerpoint/2010/main" val="322043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Slide_green_opt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73FC7192-5640-E4D1-6D94-EF9E536C58AD}"/>
              </a:ext>
            </a:extLst>
          </p:cNvPr>
          <p:cNvSpPr/>
          <p:nvPr userDrawn="1"/>
        </p:nvSpPr>
        <p:spPr>
          <a:xfrm>
            <a:off x="1" y="0"/>
            <a:ext cx="9143999" cy="5143500"/>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3" name="Picture 2" descr="Logo&#10;&#10;Description automatically generated">
            <a:extLst>
              <a:ext uri="{FF2B5EF4-FFF2-40B4-BE49-F238E27FC236}">
                <a16:creationId xmlns:a16="http://schemas.microsoft.com/office/drawing/2014/main" id="{8D4224B5-A0CB-32E5-E19F-DD77DD82010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7" name="Subtitle 2">
            <a:extLst>
              <a:ext uri="{FF2B5EF4-FFF2-40B4-BE49-F238E27FC236}">
                <a16:creationId xmlns:a16="http://schemas.microsoft.com/office/drawing/2014/main" id="{A30411B7-870E-526A-63C0-7491D2653195}"/>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pic>
        <p:nvPicPr>
          <p:cNvPr id="11" name="Picture 10" descr="Icon&#10;&#10;Description automatically generated">
            <a:extLst>
              <a:ext uri="{FF2B5EF4-FFF2-40B4-BE49-F238E27FC236}">
                <a16:creationId xmlns:a16="http://schemas.microsoft.com/office/drawing/2014/main" id="{55362597-C858-FCD7-A727-9D8CE81A8D4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745954" y="0"/>
            <a:ext cx="4398046" cy="5143139"/>
          </a:xfrm>
          <a:prstGeom prst="rect">
            <a:avLst/>
          </a:prstGeom>
        </p:spPr>
      </p:pic>
      <p:sp>
        <p:nvSpPr>
          <p:cNvPr id="14" name="Title Placeholder 1">
            <a:extLst>
              <a:ext uri="{FF2B5EF4-FFF2-40B4-BE49-F238E27FC236}">
                <a16:creationId xmlns:a16="http://schemas.microsoft.com/office/drawing/2014/main" id="{3D6B1C71-2C1E-E168-354C-EF9EBB1819C2}"/>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spTree>
    <p:extLst>
      <p:ext uri="{BB962C8B-B14F-4D97-AF65-F5344CB8AC3E}">
        <p14:creationId xmlns:p14="http://schemas.microsoft.com/office/powerpoint/2010/main" val="3160971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Slide_white_opt3">
    <p:spTree>
      <p:nvGrpSpPr>
        <p:cNvPr id="1" name=""/>
        <p:cNvGrpSpPr/>
        <p:nvPr/>
      </p:nvGrpSpPr>
      <p:grpSpPr>
        <a:xfrm>
          <a:off x="0" y="0"/>
          <a:ext cx="0" cy="0"/>
          <a:chOff x="0" y="0"/>
          <a:chExt cx="0" cy="0"/>
        </a:xfrm>
      </p:grpSpPr>
      <p:pic>
        <p:nvPicPr>
          <p:cNvPr id="6" name="Picture 5" descr="A group of people inside a building&#10;&#10;Description automatically generated with medium confidence">
            <a:extLst>
              <a:ext uri="{FF2B5EF4-FFF2-40B4-BE49-F238E27FC236}">
                <a16:creationId xmlns:a16="http://schemas.microsoft.com/office/drawing/2014/main" id="{58AAB12F-A906-1F06-31DB-042EF31330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35531" y="-1123"/>
            <a:ext cx="4492911" cy="45206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3" name="Picture Placeholder 6">
            <a:extLst>
              <a:ext uri="{FF2B5EF4-FFF2-40B4-BE49-F238E27FC236}">
                <a16:creationId xmlns:a16="http://schemas.microsoft.com/office/drawing/2014/main" id="{90DEBE9C-A3B3-8A25-ACF6-5DE4D57E1A17}"/>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176527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ver Slide_green_opt3">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32295549-C08F-2833-10A2-22BF12289814}"/>
              </a:ext>
            </a:extLst>
          </p:cNvPr>
          <p:cNvSpPr/>
          <p:nvPr userDrawn="1"/>
        </p:nvSpPr>
        <p:spPr>
          <a:xfrm>
            <a:off x="0" y="289"/>
            <a:ext cx="9144000"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03C3B"/>
          </a:solidFill>
        </p:spPr>
        <p:txBody>
          <a:bodyPr wrap="square" lIns="0" tIns="0" rIns="0" bIns="0" rtlCol="0"/>
          <a:lstStyle/>
          <a:p>
            <a:endParaRPr/>
          </a:p>
        </p:txBody>
      </p:sp>
      <p:pic>
        <p:nvPicPr>
          <p:cNvPr id="7" name="Picture 6" descr="A picture containing text, sky, outdoor, green&#10;&#10;Description automatically generated">
            <a:extLst>
              <a:ext uri="{FF2B5EF4-FFF2-40B4-BE49-F238E27FC236}">
                <a16:creationId xmlns:a16="http://schemas.microsoft.com/office/drawing/2014/main" id="{A87E668B-9E4F-B66A-219F-844904B174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148369" y="-1125"/>
            <a:ext cx="4490207" cy="4517954"/>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5" name="Picture 4" descr="Logo&#10;&#10;Description automatically generated">
            <a:extLst>
              <a:ext uri="{FF2B5EF4-FFF2-40B4-BE49-F238E27FC236}">
                <a16:creationId xmlns:a16="http://schemas.microsoft.com/office/drawing/2014/main" id="{56800AB7-3DD6-1390-0D81-070E14CB5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Picture Placeholder 6">
            <a:extLst>
              <a:ext uri="{FF2B5EF4-FFF2-40B4-BE49-F238E27FC236}">
                <a16:creationId xmlns:a16="http://schemas.microsoft.com/office/drawing/2014/main" id="{6A67FF1C-2AE3-AC33-1C9E-A9127729BFE2}"/>
              </a:ext>
            </a:extLst>
          </p:cNvPr>
          <p:cNvSpPr>
            <a:spLocks noGrp="1"/>
          </p:cNvSpPr>
          <p:nvPr>
            <p:ph type="pic" sz="quarter" idx="10"/>
          </p:nvPr>
        </p:nvSpPr>
        <p:spPr>
          <a:xfrm>
            <a:off x="5474537" y="-1123"/>
            <a:ext cx="3837872" cy="416198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007824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007824 h 11310868"/>
              <a:gd name="connsiteX0" fmla="*/ 0 w 7703452"/>
              <a:gd name="connsiteY0" fmla="*/ 16897 h 8319941"/>
              <a:gd name="connsiteX1" fmla="*/ 7703452 w 7703452"/>
              <a:gd name="connsiteY1" fmla="*/ 0 h 8319941"/>
              <a:gd name="connsiteX2" fmla="*/ 7703452 w 7703452"/>
              <a:gd name="connsiteY2" fmla="*/ 5517556 h 8319941"/>
              <a:gd name="connsiteX3" fmla="*/ 7504076 w 7703452"/>
              <a:gd name="connsiteY3" fmla="*/ 6214618 h 8319941"/>
              <a:gd name="connsiteX4" fmla="*/ 6952854 w 7703452"/>
              <a:gd name="connsiteY4" fmla="*/ 6721357 h 8319941"/>
              <a:gd name="connsiteX5" fmla="*/ 3851726 w 7703452"/>
              <a:gd name="connsiteY5" fmla="*/ 8319941 h 8319941"/>
              <a:gd name="connsiteX6" fmla="*/ 750597 w 7703452"/>
              <a:gd name="connsiteY6" fmla="*/ 6721357 h 8319941"/>
              <a:gd name="connsiteX7" fmla="*/ 199376 w 7703452"/>
              <a:gd name="connsiteY7" fmla="*/ 6214523 h 8319941"/>
              <a:gd name="connsiteX8" fmla="*/ 0 w 7703452"/>
              <a:gd name="connsiteY8" fmla="*/ 5517462 h 8319941"/>
              <a:gd name="connsiteX9" fmla="*/ 0 w 7703452"/>
              <a:gd name="connsiteY9" fmla="*/ 16897 h 8319941"/>
              <a:gd name="connsiteX0" fmla="*/ 0 w 7752480"/>
              <a:gd name="connsiteY0" fmla="*/ 16897 h 8319941"/>
              <a:gd name="connsiteX1" fmla="*/ 7752480 w 7752480"/>
              <a:gd name="connsiteY1" fmla="*/ 0 h 8319941"/>
              <a:gd name="connsiteX2" fmla="*/ 7703452 w 7752480"/>
              <a:gd name="connsiteY2" fmla="*/ 5517556 h 8319941"/>
              <a:gd name="connsiteX3" fmla="*/ 7504076 w 7752480"/>
              <a:gd name="connsiteY3" fmla="*/ 6214618 h 8319941"/>
              <a:gd name="connsiteX4" fmla="*/ 6952854 w 7752480"/>
              <a:gd name="connsiteY4" fmla="*/ 6721357 h 8319941"/>
              <a:gd name="connsiteX5" fmla="*/ 3851726 w 7752480"/>
              <a:gd name="connsiteY5" fmla="*/ 8319941 h 8319941"/>
              <a:gd name="connsiteX6" fmla="*/ 750597 w 7752480"/>
              <a:gd name="connsiteY6" fmla="*/ 6721357 h 8319941"/>
              <a:gd name="connsiteX7" fmla="*/ 199376 w 7752480"/>
              <a:gd name="connsiteY7" fmla="*/ 6214523 h 8319941"/>
              <a:gd name="connsiteX8" fmla="*/ 0 w 7752480"/>
              <a:gd name="connsiteY8" fmla="*/ 5517462 h 8319941"/>
              <a:gd name="connsiteX9" fmla="*/ 0 w 7752480"/>
              <a:gd name="connsiteY9" fmla="*/ 16897 h 831994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29417 w 7781897"/>
              <a:gd name="connsiteY8" fmla="*/ 5519682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228793 w 7781897"/>
              <a:gd name="connsiteY7" fmla="*/ 6216743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780014 w 7781897"/>
              <a:gd name="connsiteY6" fmla="*/ 6723577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322161"/>
              <a:gd name="connsiteX1" fmla="*/ 7781897 w 7781897"/>
              <a:gd name="connsiteY1" fmla="*/ 2220 h 8322161"/>
              <a:gd name="connsiteX2" fmla="*/ 7732869 w 7781897"/>
              <a:gd name="connsiteY2" fmla="*/ 5519776 h 8322161"/>
              <a:gd name="connsiteX3" fmla="*/ 7533493 w 7781897"/>
              <a:gd name="connsiteY3" fmla="*/ 6216838 h 8322161"/>
              <a:gd name="connsiteX4" fmla="*/ 6982271 w 7781897"/>
              <a:gd name="connsiteY4" fmla="*/ 6723577 h 8322161"/>
              <a:gd name="connsiteX5" fmla="*/ 3881143 w 7781897"/>
              <a:gd name="connsiteY5" fmla="*/ 8322161 h 8322161"/>
              <a:gd name="connsiteX6" fmla="*/ 858460 w 7781897"/>
              <a:gd name="connsiteY6" fmla="*/ 6694903 h 8322161"/>
              <a:gd name="connsiteX7" fmla="*/ 160152 w 7781897"/>
              <a:gd name="connsiteY7" fmla="*/ 6130719 h 8322161"/>
              <a:gd name="connsiteX8" fmla="*/ 0 w 7781897"/>
              <a:gd name="connsiteY8" fmla="*/ 5510125 h 8322161"/>
              <a:gd name="connsiteX9" fmla="*/ 0 w 7781897"/>
              <a:gd name="connsiteY9" fmla="*/ 0 h 8322161"/>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723577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33493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7"/>
              <a:gd name="connsiteY0" fmla="*/ 0 h 8226579"/>
              <a:gd name="connsiteX1" fmla="*/ 7781897 w 7781897"/>
              <a:gd name="connsiteY1" fmla="*/ 2220 h 8226579"/>
              <a:gd name="connsiteX2" fmla="*/ 7732869 w 7781897"/>
              <a:gd name="connsiteY2" fmla="*/ 5519776 h 8226579"/>
              <a:gd name="connsiteX3" fmla="*/ 7592328 w 7781897"/>
              <a:gd name="connsiteY3" fmla="*/ 6216838 h 8226579"/>
              <a:gd name="connsiteX4" fmla="*/ 6982271 w 7781897"/>
              <a:gd name="connsiteY4" fmla="*/ 6666228 h 8226579"/>
              <a:gd name="connsiteX5" fmla="*/ 3890950 w 7781897"/>
              <a:gd name="connsiteY5" fmla="*/ 8226579 h 8226579"/>
              <a:gd name="connsiteX6" fmla="*/ 858460 w 7781897"/>
              <a:gd name="connsiteY6" fmla="*/ 6694903 h 8226579"/>
              <a:gd name="connsiteX7" fmla="*/ 160152 w 7781897"/>
              <a:gd name="connsiteY7" fmla="*/ 6130719 h 8226579"/>
              <a:gd name="connsiteX8" fmla="*/ 0 w 7781897"/>
              <a:gd name="connsiteY8" fmla="*/ 5510125 h 8226579"/>
              <a:gd name="connsiteX9" fmla="*/ 0 w 7781897"/>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60152 w 7781899"/>
              <a:gd name="connsiteY7" fmla="*/ 6130719 h 8226579"/>
              <a:gd name="connsiteX8" fmla="*/ 0 w 7781899"/>
              <a:gd name="connsiteY8" fmla="*/ 5510125 h 8226579"/>
              <a:gd name="connsiteX9" fmla="*/ 0 w 7781899"/>
              <a:gd name="connsiteY9" fmla="*/ 0 h 8226579"/>
              <a:gd name="connsiteX0" fmla="*/ 0 w 7781899"/>
              <a:gd name="connsiteY0" fmla="*/ 0 h 8226579"/>
              <a:gd name="connsiteX1" fmla="*/ 7781897 w 7781899"/>
              <a:gd name="connsiteY1" fmla="*/ 2220 h 8226579"/>
              <a:gd name="connsiteX2" fmla="*/ 7781899 w 7781899"/>
              <a:gd name="connsiteY2" fmla="*/ 5491101 h 8226579"/>
              <a:gd name="connsiteX3" fmla="*/ 7592328 w 7781899"/>
              <a:gd name="connsiteY3" fmla="*/ 6216838 h 8226579"/>
              <a:gd name="connsiteX4" fmla="*/ 6982271 w 7781899"/>
              <a:gd name="connsiteY4" fmla="*/ 6666228 h 8226579"/>
              <a:gd name="connsiteX5" fmla="*/ 3890950 w 7781899"/>
              <a:gd name="connsiteY5" fmla="*/ 8226579 h 8226579"/>
              <a:gd name="connsiteX6" fmla="*/ 858460 w 7781899"/>
              <a:gd name="connsiteY6" fmla="*/ 6694903 h 8226579"/>
              <a:gd name="connsiteX7" fmla="*/ 179763 w 7781899"/>
              <a:gd name="connsiteY7" fmla="*/ 6207185 h 8226579"/>
              <a:gd name="connsiteX8" fmla="*/ 0 w 7781899"/>
              <a:gd name="connsiteY8" fmla="*/ 5510125 h 8226579"/>
              <a:gd name="connsiteX9" fmla="*/ 0 w 7781899"/>
              <a:gd name="connsiteY9" fmla="*/ 0 h 8226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81899" h="8226579">
                <a:moveTo>
                  <a:pt x="0" y="0"/>
                </a:moveTo>
                <a:lnTo>
                  <a:pt x="7781897" y="2220"/>
                </a:lnTo>
                <a:cubicBezTo>
                  <a:pt x="7781898" y="1831847"/>
                  <a:pt x="7781898" y="3661474"/>
                  <a:pt x="7781899" y="5491101"/>
                </a:cubicBezTo>
                <a:cubicBezTo>
                  <a:pt x="7781899" y="5736264"/>
                  <a:pt x="7725599" y="6020984"/>
                  <a:pt x="7592328" y="6216838"/>
                </a:cubicBezTo>
                <a:cubicBezTo>
                  <a:pt x="7459057" y="6412692"/>
                  <a:pt x="7210644" y="6548580"/>
                  <a:pt x="6982271" y="6666228"/>
                </a:cubicBezTo>
                <a:cubicBezTo>
                  <a:pt x="5951831" y="7167229"/>
                  <a:pt x="4921391" y="7696903"/>
                  <a:pt x="3890950" y="8226579"/>
                </a:cubicBezTo>
                <a:lnTo>
                  <a:pt x="858460" y="6694903"/>
                </a:lnTo>
                <a:cubicBezTo>
                  <a:pt x="630088" y="6577160"/>
                  <a:pt x="312048" y="6421038"/>
                  <a:pt x="179763" y="6207185"/>
                </a:cubicBezTo>
                <a:cubicBezTo>
                  <a:pt x="49278" y="5996274"/>
                  <a:pt x="0" y="5755287"/>
                  <a:pt x="0" y="5510125"/>
                </a:cubicBezTo>
                <a:lnTo>
                  <a:pt x="0" y="0"/>
                </a:ln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3033092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Slide_white_opt4_2">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5BAB2048-AC9E-1F4A-D866-B15D7071D3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585146" y="-5523"/>
            <a:ext cx="4257706" cy="5154677"/>
          </a:xfrm>
          <a:prstGeom prst="rect">
            <a:avLst/>
          </a:prstGeom>
        </p:spPr>
      </p:pic>
      <p:pic>
        <p:nvPicPr>
          <p:cNvPr id="9" name="Picture 8">
            <a:extLst>
              <a:ext uri="{FF2B5EF4-FFF2-40B4-BE49-F238E27FC236}">
                <a16:creationId xmlns:a16="http://schemas.microsoft.com/office/drawing/2014/main" id="{849D4D7D-7842-485B-36C3-917F4255A6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812789" y="-5523"/>
            <a:ext cx="2878105" cy="2942574"/>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7" name="Subtitle 2">
            <a:extLst>
              <a:ext uri="{FF2B5EF4-FFF2-40B4-BE49-F238E27FC236}">
                <a16:creationId xmlns:a16="http://schemas.microsoft.com/office/drawing/2014/main" id="{2450CBED-BAF5-CC78-8065-CEE3D5F2A3D9}"/>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3" name="Title Placeholder 1">
            <a:extLst>
              <a:ext uri="{FF2B5EF4-FFF2-40B4-BE49-F238E27FC236}">
                <a16:creationId xmlns:a16="http://schemas.microsoft.com/office/drawing/2014/main" id="{B80E2318-DB25-0320-3E27-C13F5713E775}"/>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2" name="Picture Placeholder 8">
            <a:extLst>
              <a:ext uri="{FF2B5EF4-FFF2-40B4-BE49-F238E27FC236}">
                <a16:creationId xmlns:a16="http://schemas.microsoft.com/office/drawing/2014/main" id="{5B0E4720-DC61-098C-8125-F7EF583CA320}"/>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bg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135641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Slide_green_opt4">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1298603-0265-B51E-5AFA-28B77C5D931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180"/>
            <a:ext cx="9152642" cy="5148000"/>
          </a:xfrm>
          <a:prstGeom prst="rect">
            <a:avLst/>
          </a:prstGeom>
        </p:spPr>
      </p:pic>
      <p:pic>
        <p:nvPicPr>
          <p:cNvPr id="5" name="Picture 4" descr="Logo&#10;&#10;Description automatically generated">
            <a:extLst>
              <a:ext uri="{FF2B5EF4-FFF2-40B4-BE49-F238E27FC236}">
                <a16:creationId xmlns:a16="http://schemas.microsoft.com/office/drawing/2014/main" id="{60B11714-66E0-73E7-21D9-A04EC045284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6" name="Subtitle 2">
            <a:extLst>
              <a:ext uri="{FF2B5EF4-FFF2-40B4-BE49-F238E27FC236}">
                <a16:creationId xmlns:a16="http://schemas.microsoft.com/office/drawing/2014/main" id="{DDC1EBCA-571F-432C-54DC-A169C3608F90}"/>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chemeClr val="bg1"/>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7" name="Title Placeholder 1">
            <a:extLst>
              <a:ext uri="{FF2B5EF4-FFF2-40B4-BE49-F238E27FC236}">
                <a16:creationId xmlns:a16="http://schemas.microsoft.com/office/drawing/2014/main" id="{7EC8DA54-688C-5EFC-0681-FB90111AA67F}"/>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chemeClr val="bg1"/>
                </a:solidFill>
                <a:latin typeface="Outfit" pitchFamily="2" charset="0"/>
              </a:defRPr>
            </a:lvl1pPr>
          </a:lstStyle>
          <a:p>
            <a:r>
              <a:rPr lang="en-GB"/>
              <a:t>Cover Slide</a:t>
            </a:r>
            <a:br>
              <a:rPr lang="en-GB"/>
            </a:br>
            <a:r>
              <a:rPr lang="en-GB"/>
              <a:t>title maximum of 4 lines </a:t>
            </a:r>
            <a:endParaRPr lang="en-US"/>
          </a:p>
        </p:txBody>
      </p:sp>
      <p:pic>
        <p:nvPicPr>
          <p:cNvPr id="3" name="Picture 2" descr="A picture containing sky, building, outdoor, structure&#10;&#10;Description automatically generated">
            <a:extLst>
              <a:ext uri="{FF2B5EF4-FFF2-40B4-BE49-F238E27FC236}">
                <a16:creationId xmlns:a16="http://schemas.microsoft.com/office/drawing/2014/main" id="{DFCDE3D0-BC23-0D56-1107-07EABC2762A4}"/>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812789" y="-5523"/>
            <a:ext cx="2878104" cy="2942574"/>
          </a:xfrm>
          <a:prstGeom prst="rect">
            <a:avLst/>
          </a:prstGeom>
        </p:spPr>
      </p:pic>
      <p:sp>
        <p:nvSpPr>
          <p:cNvPr id="4" name="Picture Placeholder 8">
            <a:extLst>
              <a:ext uri="{FF2B5EF4-FFF2-40B4-BE49-F238E27FC236}">
                <a16:creationId xmlns:a16="http://schemas.microsoft.com/office/drawing/2014/main" id="{4F0807F8-6F11-2AD6-E61F-AAF048058D2F}"/>
              </a:ext>
            </a:extLst>
          </p:cNvPr>
          <p:cNvSpPr>
            <a:spLocks noGrp="1"/>
          </p:cNvSpPr>
          <p:nvPr>
            <p:ph type="pic" sz="quarter" idx="10"/>
          </p:nvPr>
        </p:nvSpPr>
        <p:spPr>
          <a:xfrm>
            <a:off x="5812789" y="6920"/>
            <a:ext cx="2878104" cy="2930131"/>
          </a:xfrm>
          <a:custGeom>
            <a:avLst/>
            <a:gdLst>
              <a:gd name="connsiteX0" fmla="*/ 0 w 7703452"/>
              <a:gd name="connsiteY0" fmla="*/ 0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0" fmla="*/ 0 w 7703452"/>
              <a:gd name="connsiteY0" fmla="*/ 3778922 h 11310868"/>
              <a:gd name="connsiteX1" fmla="*/ 7703452 w 7703452"/>
              <a:gd name="connsiteY1" fmla="*/ 0 h 11310868"/>
              <a:gd name="connsiteX2" fmla="*/ 7703452 w 7703452"/>
              <a:gd name="connsiteY2" fmla="*/ 8508483 h 11310868"/>
              <a:gd name="connsiteX3" fmla="*/ 7504076 w 7703452"/>
              <a:gd name="connsiteY3" fmla="*/ 9205545 h 11310868"/>
              <a:gd name="connsiteX4" fmla="*/ 6952854 w 7703452"/>
              <a:gd name="connsiteY4" fmla="*/ 9712284 h 11310868"/>
              <a:gd name="connsiteX5" fmla="*/ 3851726 w 7703452"/>
              <a:gd name="connsiteY5" fmla="*/ 11310868 h 11310868"/>
              <a:gd name="connsiteX6" fmla="*/ 750597 w 7703452"/>
              <a:gd name="connsiteY6" fmla="*/ 9712284 h 11310868"/>
              <a:gd name="connsiteX7" fmla="*/ 199376 w 7703452"/>
              <a:gd name="connsiteY7" fmla="*/ 9205450 h 11310868"/>
              <a:gd name="connsiteX8" fmla="*/ 0 w 7703452"/>
              <a:gd name="connsiteY8" fmla="*/ 8508389 h 11310868"/>
              <a:gd name="connsiteX9" fmla="*/ 0 w 7703452"/>
              <a:gd name="connsiteY9" fmla="*/ 3778922 h 11310868"/>
              <a:gd name="connsiteX0" fmla="*/ 0 w 7703452"/>
              <a:gd name="connsiteY0" fmla="*/ 16501 h 7548447"/>
              <a:gd name="connsiteX1" fmla="*/ 7703452 w 7703452"/>
              <a:gd name="connsiteY1" fmla="*/ 0 h 7548447"/>
              <a:gd name="connsiteX2" fmla="*/ 7703452 w 7703452"/>
              <a:gd name="connsiteY2" fmla="*/ 4746062 h 7548447"/>
              <a:gd name="connsiteX3" fmla="*/ 7504076 w 7703452"/>
              <a:gd name="connsiteY3" fmla="*/ 5443124 h 7548447"/>
              <a:gd name="connsiteX4" fmla="*/ 6952854 w 7703452"/>
              <a:gd name="connsiteY4" fmla="*/ 5949863 h 7548447"/>
              <a:gd name="connsiteX5" fmla="*/ 3851726 w 7703452"/>
              <a:gd name="connsiteY5" fmla="*/ 7548447 h 7548447"/>
              <a:gd name="connsiteX6" fmla="*/ 750597 w 7703452"/>
              <a:gd name="connsiteY6" fmla="*/ 5949863 h 7548447"/>
              <a:gd name="connsiteX7" fmla="*/ 199376 w 7703452"/>
              <a:gd name="connsiteY7" fmla="*/ 5443029 h 7548447"/>
              <a:gd name="connsiteX8" fmla="*/ 0 w 7703452"/>
              <a:gd name="connsiteY8" fmla="*/ 4745968 h 7548447"/>
              <a:gd name="connsiteX9" fmla="*/ 0 w 7703452"/>
              <a:gd name="connsiteY9" fmla="*/ 16501 h 7548447"/>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750597 w 7703452"/>
              <a:gd name="connsiteY6" fmla="*/ 594986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199376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0 w 7703452"/>
              <a:gd name="connsiteY8" fmla="*/ 4745968 h 7449436"/>
              <a:gd name="connsiteX9" fmla="*/ 0 w 7703452"/>
              <a:gd name="connsiteY9" fmla="*/ 16501 h 7449436"/>
              <a:gd name="connsiteX0" fmla="*/ 0 w 7703452"/>
              <a:gd name="connsiteY0" fmla="*/ 16501 h 7449436"/>
              <a:gd name="connsiteX1" fmla="*/ 7703452 w 7703452"/>
              <a:gd name="connsiteY1" fmla="*/ 0 h 7449436"/>
              <a:gd name="connsiteX2" fmla="*/ 7703452 w 7703452"/>
              <a:gd name="connsiteY2" fmla="*/ 4746062 h 7449436"/>
              <a:gd name="connsiteX3" fmla="*/ 7504076 w 7703452"/>
              <a:gd name="connsiteY3" fmla="*/ 5443124 h 7449436"/>
              <a:gd name="connsiteX4" fmla="*/ 6952854 w 7703452"/>
              <a:gd name="connsiteY4" fmla="*/ 5949863 h 7449436"/>
              <a:gd name="connsiteX5" fmla="*/ 3885264 w 7703452"/>
              <a:gd name="connsiteY5" fmla="*/ 7449436 h 7449436"/>
              <a:gd name="connsiteX6" fmla="*/ 876362 w 7703452"/>
              <a:gd name="connsiteY6" fmla="*/ 5941613 h 7449436"/>
              <a:gd name="connsiteX7" fmla="*/ 375448 w 7703452"/>
              <a:gd name="connsiteY7" fmla="*/ 5443029 h 7449436"/>
              <a:gd name="connsiteX8" fmla="*/ 167688 w 7703452"/>
              <a:gd name="connsiteY8" fmla="*/ 4754218 h 7449436"/>
              <a:gd name="connsiteX9" fmla="*/ 0 w 7703452"/>
              <a:gd name="connsiteY9" fmla="*/ 16501 h 7449436"/>
              <a:gd name="connsiteX0" fmla="*/ 0 w 7544148"/>
              <a:gd name="connsiteY0" fmla="*/ 16501 h 7449436"/>
              <a:gd name="connsiteX1" fmla="*/ 7544148 w 7544148"/>
              <a:gd name="connsiteY1" fmla="*/ 0 h 7449436"/>
              <a:gd name="connsiteX2" fmla="*/ 7544148 w 7544148"/>
              <a:gd name="connsiteY2" fmla="*/ 4746062 h 7449436"/>
              <a:gd name="connsiteX3" fmla="*/ 7344772 w 7544148"/>
              <a:gd name="connsiteY3" fmla="*/ 5443124 h 7449436"/>
              <a:gd name="connsiteX4" fmla="*/ 6793550 w 7544148"/>
              <a:gd name="connsiteY4" fmla="*/ 5949863 h 7449436"/>
              <a:gd name="connsiteX5" fmla="*/ 3725960 w 7544148"/>
              <a:gd name="connsiteY5" fmla="*/ 7449436 h 7449436"/>
              <a:gd name="connsiteX6" fmla="*/ 717058 w 7544148"/>
              <a:gd name="connsiteY6" fmla="*/ 5941613 h 7449436"/>
              <a:gd name="connsiteX7" fmla="*/ 216144 w 7544148"/>
              <a:gd name="connsiteY7" fmla="*/ 5443029 h 7449436"/>
              <a:gd name="connsiteX8" fmla="*/ 8384 w 7544148"/>
              <a:gd name="connsiteY8" fmla="*/ 4754218 h 7449436"/>
              <a:gd name="connsiteX9" fmla="*/ 0 w 7544148"/>
              <a:gd name="connsiteY9" fmla="*/ 16501 h 7449436"/>
              <a:gd name="connsiteX0" fmla="*/ 0 w 7544148"/>
              <a:gd name="connsiteY0" fmla="*/ 8251 h 7441186"/>
              <a:gd name="connsiteX1" fmla="*/ 7426767 w 7544148"/>
              <a:gd name="connsiteY1" fmla="*/ 0 h 7441186"/>
              <a:gd name="connsiteX2" fmla="*/ 7544148 w 7544148"/>
              <a:gd name="connsiteY2" fmla="*/ 4737812 h 7441186"/>
              <a:gd name="connsiteX3" fmla="*/ 7344772 w 7544148"/>
              <a:gd name="connsiteY3" fmla="*/ 5434874 h 7441186"/>
              <a:gd name="connsiteX4" fmla="*/ 6793550 w 7544148"/>
              <a:gd name="connsiteY4" fmla="*/ 5941613 h 7441186"/>
              <a:gd name="connsiteX5" fmla="*/ 3725960 w 7544148"/>
              <a:gd name="connsiteY5" fmla="*/ 7441186 h 7441186"/>
              <a:gd name="connsiteX6" fmla="*/ 717058 w 7544148"/>
              <a:gd name="connsiteY6" fmla="*/ 5933363 h 7441186"/>
              <a:gd name="connsiteX7" fmla="*/ 216144 w 7544148"/>
              <a:gd name="connsiteY7" fmla="*/ 5434779 h 7441186"/>
              <a:gd name="connsiteX8" fmla="*/ 8384 w 7544148"/>
              <a:gd name="connsiteY8" fmla="*/ 4745968 h 7441186"/>
              <a:gd name="connsiteX9" fmla="*/ 0 w 7544148"/>
              <a:gd name="connsiteY9" fmla="*/ 8251 h 7441186"/>
              <a:gd name="connsiteX0" fmla="*/ 0 w 7429007"/>
              <a:gd name="connsiteY0" fmla="*/ 8251 h 7441186"/>
              <a:gd name="connsiteX1" fmla="*/ 7426767 w 7429007"/>
              <a:gd name="connsiteY1" fmla="*/ 0 h 7441186"/>
              <a:gd name="connsiteX2" fmla="*/ 7426766 w 7429007"/>
              <a:gd name="connsiteY2" fmla="*/ 4737812 h 7441186"/>
              <a:gd name="connsiteX3" fmla="*/ 7344772 w 7429007"/>
              <a:gd name="connsiteY3" fmla="*/ 5434874 h 7441186"/>
              <a:gd name="connsiteX4" fmla="*/ 6793550 w 7429007"/>
              <a:gd name="connsiteY4" fmla="*/ 5941613 h 7441186"/>
              <a:gd name="connsiteX5" fmla="*/ 3725960 w 7429007"/>
              <a:gd name="connsiteY5" fmla="*/ 7441186 h 7441186"/>
              <a:gd name="connsiteX6" fmla="*/ 717058 w 7429007"/>
              <a:gd name="connsiteY6" fmla="*/ 5933363 h 7441186"/>
              <a:gd name="connsiteX7" fmla="*/ 216144 w 7429007"/>
              <a:gd name="connsiteY7" fmla="*/ 5434779 h 7441186"/>
              <a:gd name="connsiteX8" fmla="*/ 8384 w 7429007"/>
              <a:gd name="connsiteY8" fmla="*/ 4745968 h 7441186"/>
              <a:gd name="connsiteX9" fmla="*/ 0 w 7429007"/>
              <a:gd name="connsiteY9" fmla="*/ 8251 h 7441186"/>
              <a:gd name="connsiteX0" fmla="*/ 0 w 7426766"/>
              <a:gd name="connsiteY0" fmla="*/ 8251 h 7441186"/>
              <a:gd name="connsiteX1" fmla="*/ 7426767 w 7426766"/>
              <a:gd name="connsiteY1" fmla="*/ 0 h 7441186"/>
              <a:gd name="connsiteX2" fmla="*/ 7426766 w 7426766"/>
              <a:gd name="connsiteY2" fmla="*/ 4737812 h 7441186"/>
              <a:gd name="connsiteX3" fmla="*/ 7210622 w 7426766"/>
              <a:gd name="connsiteY3" fmla="*/ 5434875 h 7441186"/>
              <a:gd name="connsiteX4" fmla="*/ 6793550 w 7426766"/>
              <a:gd name="connsiteY4" fmla="*/ 5941613 h 7441186"/>
              <a:gd name="connsiteX5" fmla="*/ 3725960 w 7426766"/>
              <a:gd name="connsiteY5" fmla="*/ 7441186 h 7441186"/>
              <a:gd name="connsiteX6" fmla="*/ 717058 w 7426766"/>
              <a:gd name="connsiteY6" fmla="*/ 5933363 h 7441186"/>
              <a:gd name="connsiteX7" fmla="*/ 216144 w 7426766"/>
              <a:gd name="connsiteY7" fmla="*/ 5434779 h 7441186"/>
              <a:gd name="connsiteX8" fmla="*/ 8384 w 7426766"/>
              <a:gd name="connsiteY8" fmla="*/ 4745968 h 7441186"/>
              <a:gd name="connsiteX9" fmla="*/ 0 w 7426766"/>
              <a:gd name="connsiteY9" fmla="*/ 8251 h 7441186"/>
              <a:gd name="connsiteX0" fmla="*/ 0 w 7426767"/>
              <a:gd name="connsiteY0" fmla="*/ 8251 h 7441186"/>
              <a:gd name="connsiteX1" fmla="*/ 7426767 w 7426767"/>
              <a:gd name="connsiteY1" fmla="*/ 0 h 7441186"/>
              <a:gd name="connsiteX2" fmla="*/ 7426766 w 7426767"/>
              <a:gd name="connsiteY2" fmla="*/ 4737812 h 7441186"/>
              <a:gd name="connsiteX3" fmla="*/ 7210622 w 7426767"/>
              <a:gd name="connsiteY3" fmla="*/ 5434875 h 7441186"/>
              <a:gd name="connsiteX4" fmla="*/ 6634246 w 7426767"/>
              <a:gd name="connsiteY4" fmla="*/ 5974617 h 7441186"/>
              <a:gd name="connsiteX5" fmla="*/ 3725960 w 7426767"/>
              <a:gd name="connsiteY5" fmla="*/ 7441186 h 7441186"/>
              <a:gd name="connsiteX6" fmla="*/ 717058 w 7426767"/>
              <a:gd name="connsiteY6" fmla="*/ 5933363 h 7441186"/>
              <a:gd name="connsiteX7" fmla="*/ 216144 w 7426767"/>
              <a:gd name="connsiteY7" fmla="*/ 5434779 h 7441186"/>
              <a:gd name="connsiteX8" fmla="*/ 8384 w 7426767"/>
              <a:gd name="connsiteY8" fmla="*/ 4745968 h 7441186"/>
              <a:gd name="connsiteX9" fmla="*/ 0 w 7426767"/>
              <a:gd name="connsiteY9" fmla="*/ 8251 h 7441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26767" h="7441186">
                <a:moveTo>
                  <a:pt x="0" y="8251"/>
                </a:moveTo>
                <a:lnTo>
                  <a:pt x="7426767" y="0"/>
                </a:lnTo>
                <a:cubicBezTo>
                  <a:pt x="7426767" y="1579271"/>
                  <a:pt x="7426766" y="3158541"/>
                  <a:pt x="7426766" y="4737812"/>
                </a:cubicBezTo>
                <a:cubicBezTo>
                  <a:pt x="7426766" y="4982975"/>
                  <a:pt x="7342709" y="5228741"/>
                  <a:pt x="7210622" y="5434875"/>
                </a:cubicBezTo>
                <a:cubicBezTo>
                  <a:pt x="7078535" y="5641009"/>
                  <a:pt x="6862619" y="5856969"/>
                  <a:pt x="6634246" y="5974617"/>
                </a:cubicBezTo>
                <a:lnTo>
                  <a:pt x="3725960" y="7441186"/>
                </a:lnTo>
                <a:lnTo>
                  <a:pt x="717058" y="5933363"/>
                </a:lnTo>
                <a:cubicBezTo>
                  <a:pt x="488686" y="5815620"/>
                  <a:pt x="348429" y="5648632"/>
                  <a:pt x="216144" y="5434779"/>
                </a:cubicBezTo>
                <a:cubicBezTo>
                  <a:pt x="85659" y="5223868"/>
                  <a:pt x="8384" y="4991130"/>
                  <a:pt x="8384" y="4745968"/>
                </a:cubicBezTo>
                <a:cubicBezTo>
                  <a:pt x="5589" y="3166729"/>
                  <a:pt x="2795" y="1587490"/>
                  <a:pt x="0" y="8251"/>
                </a:cubicBezTo>
                <a:close/>
              </a:path>
            </a:pathLst>
          </a:custGeom>
        </p:spPr>
        <p:txBody>
          <a:bodyPr wrap="square" anchor="ctr">
            <a:noAutofit/>
          </a:bodyPr>
          <a:lstStyle>
            <a:lvl1pPr marL="0" marR="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b="0" i="0">
                <a:solidFill>
                  <a:schemeClr val="tx1"/>
                </a:solidFill>
                <a:latin typeface="Outfit" pitchFamily="2" charset="0"/>
              </a:defRPr>
            </a:lvl1pPr>
          </a:lstStyle>
          <a:p>
            <a:pPr marL="0" marR="0" lvl="0" indent="0" algn="ctr" defTabSz="415869" rtl="0" eaLnBrk="1" fontAlgn="auto" latinLnBrk="0" hangingPunct="1">
              <a:lnSpc>
                <a:spcPct val="90000"/>
              </a:lnSpc>
              <a:spcBef>
                <a:spcPts val="455"/>
              </a:spcBef>
              <a:spcAft>
                <a:spcPts val="0"/>
              </a:spcAft>
              <a:buClrTx/>
              <a:buSzTx/>
              <a:buFont typeface="Arial" panose="020B0604020202020204" pitchFamily="34" charset="0"/>
              <a:buNone/>
              <a:tabLst/>
              <a:defRPr/>
            </a:pPr>
            <a:r>
              <a:rPr lang="en-GB"/>
              <a:t>Click icon to add picture</a:t>
            </a:r>
            <a:endParaRPr lang="en-US"/>
          </a:p>
        </p:txBody>
      </p:sp>
    </p:spTree>
    <p:extLst>
      <p:ext uri="{BB962C8B-B14F-4D97-AF65-F5344CB8AC3E}">
        <p14:creationId xmlns:p14="http://schemas.microsoft.com/office/powerpoint/2010/main" val="29488522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Slide_white_opt5_1">
    <p:spTree>
      <p:nvGrpSpPr>
        <p:cNvPr id="1" name=""/>
        <p:cNvGrpSpPr/>
        <p:nvPr/>
      </p:nvGrpSpPr>
      <p:grpSpPr>
        <a:xfrm>
          <a:off x="0" y="0"/>
          <a:ext cx="0" cy="0"/>
          <a:chOff x="0" y="0"/>
          <a:chExt cx="0" cy="0"/>
        </a:xfrm>
      </p:grpSpPr>
      <p:pic>
        <p:nvPicPr>
          <p:cNvPr id="3" name="Picture 2" descr="People walking in front of a building&#10;&#10;Description automatically generated with low confidence">
            <a:extLst>
              <a:ext uri="{FF2B5EF4-FFF2-40B4-BE49-F238E27FC236}">
                <a16:creationId xmlns:a16="http://schemas.microsoft.com/office/drawing/2014/main" id="{D825D899-3701-A821-CF70-373ED20C7D9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559552" y="0"/>
            <a:ext cx="3584448" cy="5143500"/>
          </a:xfrm>
          <a:prstGeom prst="rect">
            <a:avLst/>
          </a:prstGeom>
        </p:spPr>
      </p:pic>
      <p:pic>
        <p:nvPicPr>
          <p:cNvPr id="4" name="Picture 3" descr="Logo&#10;&#10;Description automatically generated with medium confidence">
            <a:extLst>
              <a:ext uri="{FF2B5EF4-FFF2-40B4-BE49-F238E27FC236}">
                <a16:creationId xmlns:a16="http://schemas.microsoft.com/office/drawing/2014/main" id="{E9BA3667-DBE8-38CD-D818-1789F73A958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5321" y="102462"/>
            <a:ext cx="1642925" cy="1081292"/>
          </a:xfrm>
          <a:prstGeom prst="rect">
            <a:avLst/>
          </a:prstGeom>
        </p:spPr>
      </p:pic>
      <p:sp>
        <p:nvSpPr>
          <p:cNvPr id="12" name="object 3">
            <a:extLst>
              <a:ext uri="{FF2B5EF4-FFF2-40B4-BE49-F238E27FC236}">
                <a16:creationId xmlns:a16="http://schemas.microsoft.com/office/drawing/2014/main" id="{89B06EA9-5726-1883-D30F-BFF95D19A571}"/>
              </a:ext>
            </a:extLst>
          </p:cNvPr>
          <p:cNvSpPr/>
          <p:nvPr userDrawn="1"/>
        </p:nvSpPr>
        <p:spPr>
          <a:xfrm>
            <a:off x="5399047" y="0"/>
            <a:ext cx="152998" cy="5143211"/>
          </a:xfrm>
          <a:custGeom>
            <a:avLst/>
            <a:gdLst/>
            <a:ahLst/>
            <a:cxnLst/>
            <a:rect l="l" t="t" r="r" b="b"/>
            <a:pathLst>
              <a:path w="20104100" h="11308715">
                <a:moveTo>
                  <a:pt x="20104099" y="0"/>
                </a:moveTo>
                <a:lnTo>
                  <a:pt x="0" y="0"/>
                </a:lnTo>
                <a:lnTo>
                  <a:pt x="0" y="11308556"/>
                </a:lnTo>
                <a:lnTo>
                  <a:pt x="20104099" y="11308556"/>
                </a:lnTo>
                <a:lnTo>
                  <a:pt x="20104099" y="0"/>
                </a:lnTo>
                <a:close/>
              </a:path>
            </a:pathLst>
          </a:custGeom>
          <a:solidFill>
            <a:srgbClr val="01DCA5"/>
          </a:solidFill>
        </p:spPr>
        <p:txBody>
          <a:bodyPr wrap="square" lIns="0" tIns="0" rIns="0" bIns="0" rtlCol="0"/>
          <a:lstStyle/>
          <a:p>
            <a:endParaRPr/>
          </a:p>
        </p:txBody>
      </p:sp>
      <p:sp>
        <p:nvSpPr>
          <p:cNvPr id="13" name="Title Placeholder 1">
            <a:extLst>
              <a:ext uri="{FF2B5EF4-FFF2-40B4-BE49-F238E27FC236}">
                <a16:creationId xmlns:a16="http://schemas.microsoft.com/office/drawing/2014/main" id="{4E998EA2-4145-3937-3457-AE70AAE0E5A7}"/>
              </a:ext>
            </a:extLst>
          </p:cNvPr>
          <p:cNvSpPr>
            <a:spLocks noGrp="1"/>
          </p:cNvSpPr>
          <p:nvPr>
            <p:ph type="title" hasCustomPrompt="1"/>
          </p:nvPr>
        </p:nvSpPr>
        <p:spPr>
          <a:xfrm>
            <a:off x="389157" y="1527521"/>
            <a:ext cx="3200295" cy="1714596"/>
          </a:xfrm>
          <a:prstGeom prst="rect">
            <a:avLst/>
          </a:prstGeom>
        </p:spPr>
        <p:txBody>
          <a:bodyPr vert="horz" lIns="91440" tIns="45720" rIns="91440" bIns="45720" rtlCol="0" anchor="t">
            <a:noAutofit/>
          </a:bodyPr>
          <a:lstStyle>
            <a:lvl1pPr>
              <a:defRPr sz="3275" b="1" i="0">
                <a:solidFill>
                  <a:srgbClr val="003C3B"/>
                </a:solidFill>
                <a:latin typeface="Outfit" pitchFamily="2" charset="0"/>
              </a:defRPr>
            </a:lvl1pPr>
          </a:lstStyle>
          <a:p>
            <a:r>
              <a:rPr lang="en-GB"/>
              <a:t>Cover Slide</a:t>
            </a:r>
            <a:br>
              <a:rPr lang="en-GB"/>
            </a:br>
            <a:r>
              <a:rPr lang="en-GB"/>
              <a:t>title maximum of 4 lines </a:t>
            </a:r>
            <a:endParaRPr lang="en-US"/>
          </a:p>
        </p:txBody>
      </p:sp>
      <p:sp>
        <p:nvSpPr>
          <p:cNvPr id="14" name="Subtitle 2">
            <a:extLst>
              <a:ext uri="{FF2B5EF4-FFF2-40B4-BE49-F238E27FC236}">
                <a16:creationId xmlns:a16="http://schemas.microsoft.com/office/drawing/2014/main" id="{83D9B738-0A38-3F95-E441-05394665AD5D}"/>
              </a:ext>
            </a:extLst>
          </p:cNvPr>
          <p:cNvSpPr>
            <a:spLocks noGrp="1"/>
          </p:cNvSpPr>
          <p:nvPr>
            <p:ph type="subTitle" idx="1"/>
          </p:nvPr>
        </p:nvSpPr>
        <p:spPr>
          <a:xfrm>
            <a:off x="389158" y="3717975"/>
            <a:ext cx="3953581" cy="425741"/>
          </a:xfrm>
          <a:prstGeom prst="rect">
            <a:avLst/>
          </a:prstGeom>
        </p:spPr>
        <p:txBody>
          <a:bodyPr/>
          <a:lstStyle>
            <a:lvl1pPr marL="0" indent="0" algn="l">
              <a:buNone/>
              <a:defRPr sz="1455">
                <a:solidFill>
                  <a:srgbClr val="003C3B"/>
                </a:solidFill>
                <a:latin typeface="Outfit" pitchFamily="2" charset="0"/>
              </a:defRPr>
            </a:lvl1pPr>
            <a:lvl2pPr marL="207935" indent="0" algn="ctr">
              <a:buNone/>
              <a:defRPr sz="910"/>
            </a:lvl2pPr>
            <a:lvl3pPr marL="415869" indent="0" algn="ctr">
              <a:buNone/>
              <a:defRPr sz="819"/>
            </a:lvl3pPr>
            <a:lvl4pPr marL="623804" indent="0" algn="ctr">
              <a:buNone/>
              <a:defRPr sz="728"/>
            </a:lvl4pPr>
            <a:lvl5pPr marL="831738" indent="0" algn="ctr">
              <a:buNone/>
              <a:defRPr sz="728"/>
            </a:lvl5pPr>
            <a:lvl6pPr marL="1039673" indent="0" algn="ctr">
              <a:buNone/>
              <a:defRPr sz="728"/>
            </a:lvl6pPr>
            <a:lvl7pPr marL="1247607" indent="0" algn="ctr">
              <a:buNone/>
              <a:defRPr sz="728"/>
            </a:lvl7pPr>
            <a:lvl8pPr marL="1455542" indent="0" algn="ctr">
              <a:buNone/>
              <a:defRPr sz="728"/>
            </a:lvl8pPr>
            <a:lvl9pPr marL="1663476" indent="0" algn="ctr">
              <a:buNone/>
              <a:defRPr sz="728"/>
            </a:lvl9pPr>
          </a:lstStyle>
          <a:p>
            <a:r>
              <a:rPr lang="en-GB"/>
              <a:t>Click to edit Master subtitle style</a:t>
            </a:r>
            <a:endParaRPr lang="en-US"/>
          </a:p>
        </p:txBody>
      </p:sp>
      <p:sp>
        <p:nvSpPr>
          <p:cNvPr id="9" name="Picture Placeholder 12">
            <a:extLst>
              <a:ext uri="{FF2B5EF4-FFF2-40B4-BE49-F238E27FC236}">
                <a16:creationId xmlns:a16="http://schemas.microsoft.com/office/drawing/2014/main" id="{3D93502A-F937-F227-B1D6-80A95B70856E}"/>
              </a:ext>
            </a:extLst>
          </p:cNvPr>
          <p:cNvSpPr>
            <a:spLocks noGrp="1"/>
          </p:cNvSpPr>
          <p:nvPr>
            <p:ph type="pic" sz="quarter" idx="10"/>
          </p:nvPr>
        </p:nvSpPr>
        <p:spPr>
          <a:xfrm>
            <a:off x="5554547" y="0"/>
            <a:ext cx="3589452" cy="5143500"/>
          </a:xfrm>
          <a:prstGeom prst="rect">
            <a:avLst/>
          </a:prstGeom>
          <a:noFill/>
        </p:spPr>
        <p:txBody>
          <a:bodyPr anchor="ctr"/>
          <a:lstStyle>
            <a:lvl1pPr marL="0" indent="0" algn="ctr">
              <a:buNone/>
              <a:defRPr b="0" i="0">
                <a:solidFill>
                  <a:schemeClr val="bg1"/>
                </a:solidFill>
                <a:latin typeface="Outfit" pitchFamily="2" charset="0"/>
              </a:defRPr>
            </a:lvl1pPr>
          </a:lstStyle>
          <a:p>
            <a:r>
              <a:rPr lang="en-GB"/>
              <a:t>Click icon to add picture</a:t>
            </a:r>
            <a:endParaRPr lang="en-US"/>
          </a:p>
        </p:txBody>
      </p:sp>
    </p:spTree>
    <p:extLst>
      <p:ext uri="{BB962C8B-B14F-4D97-AF65-F5344CB8AC3E}">
        <p14:creationId xmlns:p14="http://schemas.microsoft.com/office/powerpoint/2010/main" val="66253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4D371A-D2D5-4200-2DCE-D7D59B366953}"/>
              </a:ext>
            </a:extLst>
          </p:cNvPr>
          <p:cNvSpPr>
            <a:spLocks noGrp="1"/>
          </p:cNvSpPr>
          <p:nvPr>
            <p:ph type="title"/>
          </p:nvPr>
        </p:nvSpPr>
        <p:spPr>
          <a:xfrm>
            <a:off x="628903" y="273637"/>
            <a:ext cx="7886195" cy="994188"/>
          </a:xfrm>
          <a:prstGeom prst="rect">
            <a:avLst/>
          </a:prstGeom>
        </p:spPr>
        <p:txBody>
          <a:bodyPr vert="horz" lIns="91440" tIns="45720" rIns="91440" bIns="45720" rtlCol="0" anchor="ctr">
            <a:normAutofit/>
          </a:bodyPr>
          <a:lstStyle/>
          <a:p>
            <a:r>
              <a:rPr lang="en-GB"/>
              <a:t>Click to edit Master title style</a:t>
            </a:r>
            <a:endParaRPr lang="en-US"/>
          </a:p>
        </p:txBody>
      </p:sp>
    </p:spTree>
    <p:extLst>
      <p:ext uri="{BB962C8B-B14F-4D97-AF65-F5344CB8AC3E}">
        <p14:creationId xmlns:p14="http://schemas.microsoft.com/office/powerpoint/2010/main" val="4288139380"/>
      </p:ext>
    </p:extLst>
  </p:cSld>
  <p:clrMap bg1="lt1" tx1="dk1" bg2="lt2" tx2="dk2" accent1="accent1" accent2="accent2" accent3="accent3" accent4="accent4" accent5="accent5" accent6="accent6" hlink="hlink" folHlink="folHlink"/>
  <p:sldLayoutIdLst>
    <p:sldLayoutId id="2147483722" r:id="rId1"/>
    <p:sldLayoutId id="2147483721" r:id="rId2"/>
    <p:sldLayoutId id="2147483661" r:id="rId3"/>
    <p:sldLayoutId id="2147483698" r:id="rId4"/>
    <p:sldLayoutId id="2147483716" r:id="rId5"/>
    <p:sldLayoutId id="2147483867" r:id="rId6"/>
    <p:sldLayoutId id="2147483785" r:id="rId7"/>
    <p:sldLayoutId id="2147483793" r:id="rId8"/>
    <p:sldLayoutId id="2147483730" r:id="rId9"/>
    <p:sldLayoutId id="2147483699" r:id="rId10"/>
    <p:sldLayoutId id="2147483804" r:id="rId11"/>
    <p:sldLayoutId id="2147483830" r:id="rId12"/>
    <p:sldLayoutId id="2147483823" r:id="rId13"/>
    <p:sldLayoutId id="2147483853" r:id="rId14"/>
    <p:sldLayoutId id="2147483690" r:id="rId15"/>
    <p:sldLayoutId id="2147483673" r:id="rId16"/>
    <p:sldLayoutId id="2147483840" r:id="rId17"/>
    <p:sldLayoutId id="2147483720" r:id="rId18"/>
    <p:sldLayoutId id="2147483667" r:id="rId19"/>
    <p:sldLayoutId id="2147483664" r:id="rId20"/>
    <p:sldLayoutId id="2147483862" r:id="rId21"/>
    <p:sldLayoutId id="2147483864" r:id="rId22"/>
    <p:sldLayoutId id="2147483674" r:id="rId23"/>
    <p:sldLayoutId id="2147483676" r:id="rId24"/>
    <p:sldLayoutId id="2147483675" r:id="rId25"/>
    <p:sldLayoutId id="2147483662" r:id="rId26"/>
    <p:sldLayoutId id="2147483678" r:id="rId27"/>
    <p:sldLayoutId id="2147483687" r:id="rId28"/>
    <p:sldLayoutId id="2147483689" r:id="rId29"/>
    <p:sldLayoutId id="2147483700" r:id="rId30"/>
    <p:sldLayoutId id="2147483701" r:id="rId31"/>
    <p:sldLayoutId id="2147483702" r:id="rId32"/>
    <p:sldLayoutId id="2147483680" r:id="rId33"/>
    <p:sldLayoutId id="2147483719" r:id="rId34"/>
    <p:sldLayoutId id="2147483682" r:id="rId35"/>
  </p:sldLayoutIdLst>
  <p:txStyles>
    <p:titleStyle>
      <a:lvl1pPr algn="l" defTabSz="415869" rtl="0" eaLnBrk="1" latinLnBrk="0" hangingPunct="1">
        <a:lnSpc>
          <a:spcPct val="90000"/>
        </a:lnSpc>
        <a:spcBef>
          <a:spcPct val="0"/>
        </a:spcBef>
        <a:buNone/>
        <a:defRPr sz="2001" b="0" i="0" kern="1200">
          <a:solidFill>
            <a:srgbClr val="003C3B"/>
          </a:solidFill>
          <a:latin typeface="Outfit" pitchFamily="2" charset="0"/>
          <a:ea typeface="+mj-ea"/>
          <a:cs typeface="+mj-cs"/>
        </a:defRPr>
      </a:lvl1pPr>
    </p:titleStyle>
    <p:bodyStyle>
      <a:lvl1pPr marL="103967" indent="-103967" algn="l" defTabSz="415869" rtl="0" eaLnBrk="1" latinLnBrk="0" hangingPunct="1">
        <a:lnSpc>
          <a:spcPct val="90000"/>
        </a:lnSpc>
        <a:spcBef>
          <a:spcPts val="455"/>
        </a:spcBef>
        <a:buFont typeface="Arial" panose="020B0604020202020204" pitchFamily="34" charset="0"/>
        <a:buChar char="•"/>
        <a:defRPr sz="1273" kern="1200">
          <a:solidFill>
            <a:schemeClr val="tx1"/>
          </a:solidFill>
          <a:latin typeface="+mn-lt"/>
          <a:ea typeface="+mn-ea"/>
          <a:cs typeface="+mn-cs"/>
        </a:defRPr>
      </a:lvl1pPr>
      <a:lvl2pPr marL="311902" indent="-103967" algn="l" defTabSz="415869" rtl="0" eaLnBrk="1" latinLnBrk="0" hangingPunct="1">
        <a:lnSpc>
          <a:spcPct val="90000"/>
        </a:lnSpc>
        <a:spcBef>
          <a:spcPts val="227"/>
        </a:spcBef>
        <a:buFont typeface="Arial" panose="020B0604020202020204" pitchFamily="34" charset="0"/>
        <a:buChar char="•"/>
        <a:defRPr sz="1092" kern="1200">
          <a:solidFill>
            <a:schemeClr val="tx1"/>
          </a:solidFill>
          <a:latin typeface="+mn-lt"/>
          <a:ea typeface="+mn-ea"/>
          <a:cs typeface="+mn-cs"/>
        </a:defRPr>
      </a:lvl2pPr>
      <a:lvl3pPr marL="519836" indent="-103967" algn="l" defTabSz="415869" rtl="0" eaLnBrk="1" latinLnBrk="0" hangingPunct="1">
        <a:lnSpc>
          <a:spcPct val="90000"/>
        </a:lnSpc>
        <a:spcBef>
          <a:spcPts val="227"/>
        </a:spcBef>
        <a:buFont typeface="Arial" panose="020B0604020202020204" pitchFamily="34" charset="0"/>
        <a:buChar char="•"/>
        <a:defRPr sz="910" kern="1200">
          <a:solidFill>
            <a:schemeClr val="tx1"/>
          </a:solidFill>
          <a:latin typeface="+mn-lt"/>
          <a:ea typeface="+mn-ea"/>
          <a:cs typeface="+mn-cs"/>
        </a:defRPr>
      </a:lvl3pPr>
      <a:lvl4pPr marL="727771"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4pPr>
      <a:lvl5pPr marL="935706"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5pPr>
      <a:lvl6pPr marL="1143640"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6pPr>
      <a:lvl7pPr marL="1351575"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7pPr>
      <a:lvl8pPr marL="1559509"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8pPr>
      <a:lvl9pPr marL="1767444" indent="-103967" algn="l" defTabSz="415869" rtl="0" eaLnBrk="1" latinLnBrk="0" hangingPunct="1">
        <a:lnSpc>
          <a:spcPct val="90000"/>
        </a:lnSpc>
        <a:spcBef>
          <a:spcPts val="227"/>
        </a:spcBef>
        <a:buFont typeface="Arial" panose="020B0604020202020204" pitchFamily="34" charset="0"/>
        <a:buChar char="•"/>
        <a:defRPr sz="819" kern="1200">
          <a:solidFill>
            <a:schemeClr val="tx1"/>
          </a:solidFill>
          <a:latin typeface="+mn-lt"/>
          <a:ea typeface="+mn-ea"/>
          <a:cs typeface="+mn-cs"/>
        </a:defRPr>
      </a:lvl9pPr>
    </p:bodyStyle>
    <p:otherStyle>
      <a:defPPr>
        <a:defRPr lang="en-US"/>
      </a:defPPr>
      <a:lvl1pPr marL="0" algn="l" defTabSz="415869" rtl="0" eaLnBrk="1" latinLnBrk="0" hangingPunct="1">
        <a:defRPr sz="819" kern="1200">
          <a:solidFill>
            <a:schemeClr val="tx1"/>
          </a:solidFill>
          <a:latin typeface="+mn-lt"/>
          <a:ea typeface="+mn-ea"/>
          <a:cs typeface="+mn-cs"/>
        </a:defRPr>
      </a:lvl1pPr>
      <a:lvl2pPr marL="207935" algn="l" defTabSz="415869" rtl="0" eaLnBrk="1" latinLnBrk="0" hangingPunct="1">
        <a:defRPr sz="819" kern="1200">
          <a:solidFill>
            <a:schemeClr val="tx1"/>
          </a:solidFill>
          <a:latin typeface="+mn-lt"/>
          <a:ea typeface="+mn-ea"/>
          <a:cs typeface="+mn-cs"/>
        </a:defRPr>
      </a:lvl2pPr>
      <a:lvl3pPr marL="415869" algn="l" defTabSz="415869" rtl="0" eaLnBrk="1" latinLnBrk="0" hangingPunct="1">
        <a:defRPr sz="819" kern="1200">
          <a:solidFill>
            <a:schemeClr val="tx1"/>
          </a:solidFill>
          <a:latin typeface="+mn-lt"/>
          <a:ea typeface="+mn-ea"/>
          <a:cs typeface="+mn-cs"/>
        </a:defRPr>
      </a:lvl3pPr>
      <a:lvl4pPr marL="623804" algn="l" defTabSz="415869" rtl="0" eaLnBrk="1" latinLnBrk="0" hangingPunct="1">
        <a:defRPr sz="819" kern="1200">
          <a:solidFill>
            <a:schemeClr val="tx1"/>
          </a:solidFill>
          <a:latin typeface="+mn-lt"/>
          <a:ea typeface="+mn-ea"/>
          <a:cs typeface="+mn-cs"/>
        </a:defRPr>
      </a:lvl4pPr>
      <a:lvl5pPr marL="831738" algn="l" defTabSz="415869" rtl="0" eaLnBrk="1" latinLnBrk="0" hangingPunct="1">
        <a:defRPr sz="819" kern="1200">
          <a:solidFill>
            <a:schemeClr val="tx1"/>
          </a:solidFill>
          <a:latin typeface="+mn-lt"/>
          <a:ea typeface="+mn-ea"/>
          <a:cs typeface="+mn-cs"/>
        </a:defRPr>
      </a:lvl5pPr>
      <a:lvl6pPr marL="1039673" algn="l" defTabSz="415869" rtl="0" eaLnBrk="1" latinLnBrk="0" hangingPunct="1">
        <a:defRPr sz="819" kern="1200">
          <a:solidFill>
            <a:schemeClr val="tx1"/>
          </a:solidFill>
          <a:latin typeface="+mn-lt"/>
          <a:ea typeface="+mn-ea"/>
          <a:cs typeface="+mn-cs"/>
        </a:defRPr>
      </a:lvl6pPr>
      <a:lvl7pPr marL="1247607" algn="l" defTabSz="415869" rtl="0" eaLnBrk="1" latinLnBrk="0" hangingPunct="1">
        <a:defRPr sz="819" kern="1200">
          <a:solidFill>
            <a:schemeClr val="tx1"/>
          </a:solidFill>
          <a:latin typeface="+mn-lt"/>
          <a:ea typeface="+mn-ea"/>
          <a:cs typeface="+mn-cs"/>
        </a:defRPr>
      </a:lvl7pPr>
      <a:lvl8pPr marL="1455542" algn="l" defTabSz="415869" rtl="0" eaLnBrk="1" latinLnBrk="0" hangingPunct="1">
        <a:defRPr sz="819" kern="1200">
          <a:solidFill>
            <a:schemeClr val="tx1"/>
          </a:solidFill>
          <a:latin typeface="+mn-lt"/>
          <a:ea typeface="+mn-ea"/>
          <a:cs typeface="+mn-cs"/>
        </a:defRPr>
      </a:lvl8pPr>
      <a:lvl9pPr marL="1663476" algn="l" defTabSz="415869" rtl="0" eaLnBrk="1" latinLnBrk="0" hangingPunct="1">
        <a:defRPr sz="81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education.exeter.ac.uk/partnership/mentor_zone/induction_training_and_feedback/" TargetMode="Externa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hyperlink" Target="https://education.exeter.ac.uk/partnership/mentor_zone/induction_training_and_feedback/"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hyperlink" Target="https://education.exeter.ac.uk/partnership/mentor_zone/coursehandbooksanddocuments/" TargetMode="Externa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3" Type="http://schemas.openxmlformats.org/officeDocument/2006/relationships/hyperlink" Target="https://education.exeter.ac.uk/partnership/joiningthepartnership/" TargetMode="External"/><Relationship Id="rId2" Type="http://schemas.openxmlformats.org/officeDocument/2006/relationships/hyperlink" Target="https://www.exeter.ac.uk/study/teachertraining/" TargetMode="External"/><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hyperlink" Target="mailto:h.long@exeter.ac.uk" TargetMode="External"/><Relationship Id="rId2" Type="http://schemas.openxmlformats.org/officeDocument/2006/relationships/hyperlink" Target="mailto:g.willims6@exeter.ac.uk" TargetMode="External"/><Relationship Id="rId1" Type="http://schemas.openxmlformats.org/officeDocument/2006/relationships/slideLayout" Target="../slideLayouts/slideLayout23.xml"/><Relationship Id="rId4" Type="http://schemas.openxmlformats.org/officeDocument/2006/relationships/hyperlink" Target="mailto:f.bosley@exeter.ac.uk"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ducation.exeter.ac.uk/partnership/mentor_zone/coursehandbooksanddocuments/" TargetMode="External"/><Relationship Id="rId2" Type="http://schemas.openxmlformats.org/officeDocument/2006/relationships/hyperlink" Target="mailto:exeterpartner@Exeter.ac.uk" TargetMode="External"/><Relationship Id="rId1" Type="http://schemas.openxmlformats.org/officeDocument/2006/relationships/slideLayout" Target="../slideLayouts/slideLayout23.xml"/><Relationship Id="rId4" Type="http://schemas.openxmlformats.org/officeDocument/2006/relationships/hyperlink" Target="https://education.exeter.ac.uk/partnership/mentor_zone/induction_training_and_feedback/"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education.exeter.ac.uk/partnership/mentor_zone/coursehandbooksanddocuments/" TargetMode="Externa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860" y="2936604"/>
            <a:ext cx="4706868" cy="1740099"/>
          </a:xfrm>
        </p:spPr>
        <p:txBody>
          <a:bodyPr/>
          <a:lstStyle/>
          <a:p>
            <a:r>
              <a:rPr lang="en-GB" dirty="0"/>
              <a:t>ITE Coordinator Meetings- November 2023</a:t>
            </a:r>
          </a:p>
        </p:txBody>
      </p:sp>
    </p:spTree>
    <p:extLst>
      <p:ext uri="{BB962C8B-B14F-4D97-AF65-F5344CB8AC3E}">
        <p14:creationId xmlns:p14="http://schemas.microsoft.com/office/powerpoint/2010/main" val="2024419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sz="2400" dirty="0"/>
              <a:t>Beginning Practice FRAP- Lead Mentor Feedback</a:t>
            </a:r>
            <a:r>
              <a:rPr lang="en-GB" dirty="0"/>
              <a:t/>
            </a:r>
            <a:br>
              <a:rPr lang="en-GB" dirty="0"/>
            </a:br>
            <a:endParaRPr lang="en-GB" dirty="0"/>
          </a:p>
        </p:txBody>
      </p:sp>
      <p:sp>
        <p:nvSpPr>
          <p:cNvPr id="3" name="Content Placeholder 2"/>
          <p:cNvSpPr>
            <a:spLocks noGrp="1"/>
          </p:cNvSpPr>
          <p:nvPr>
            <p:ph idx="1"/>
          </p:nvPr>
        </p:nvSpPr>
        <p:spPr>
          <a:xfrm>
            <a:off x="268430" y="1009102"/>
            <a:ext cx="8235197" cy="2546046"/>
          </a:xfrm>
        </p:spPr>
        <p:txBody>
          <a:bodyPr/>
          <a:lstStyle/>
          <a:p>
            <a:pPr marL="0" indent="0">
              <a:buNone/>
            </a:pPr>
            <a:r>
              <a:rPr lang="en-GB" sz="1200" dirty="0"/>
              <a:t>There is a video explaining the BP FRAP process on the Mentor Zone: </a:t>
            </a:r>
            <a:r>
              <a:rPr lang="en-GB" sz="1200" dirty="0">
                <a:hlinkClick r:id="rId2"/>
              </a:rPr>
              <a:t>https://education.exeter.ac.uk/partnership/mentor_zone/induction_training_and_feedback/</a:t>
            </a:r>
            <a:r>
              <a:rPr lang="en-GB" sz="1200" dirty="0"/>
              <a:t> in the IDP User Guides and Training Videos section</a:t>
            </a:r>
          </a:p>
          <a:p>
            <a:pPr marL="0" indent="0">
              <a:buNone/>
            </a:pPr>
            <a:endParaRPr lang="en-GB" dirty="0"/>
          </a:p>
        </p:txBody>
      </p:sp>
      <p:pic>
        <p:nvPicPr>
          <p:cNvPr id="4" name="Picture 3"/>
          <p:cNvPicPr>
            <a:picLocks noChangeAspect="1"/>
          </p:cNvPicPr>
          <p:nvPr/>
        </p:nvPicPr>
        <p:blipFill>
          <a:blip r:embed="rId3"/>
          <a:stretch>
            <a:fillRect/>
          </a:stretch>
        </p:blipFill>
        <p:spPr>
          <a:xfrm>
            <a:off x="3226421" y="1513066"/>
            <a:ext cx="4490223" cy="3515749"/>
          </a:xfrm>
          <a:prstGeom prst="rect">
            <a:avLst/>
          </a:prstGeom>
        </p:spPr>
      </p:pic>
    </p:spTree>
    <p:extLst>
      <p:ext uri="{BB962C8B-B14F-4D97-AF65-F5344CB8AC3E}">
        <p14:creationId xmlns:p14="http://schemas.microsoft.com/office/powerpoint/2010/main" val="3209559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ITAP</a:t>
            </a:r>
            <a:br>
              <a:rPr lang="en-GB" dirty="0"/>
            </a:br>
            <a:endParaRPr lang="en-GB" dirty="0"/>
          </a:p>
        </p:txBody>
      </p:sp>
      <p:sp>
        <p:nvSpPr>
          <p:cNvPr id="3" name="Content Placeholder 2"/>
          <p:cNvSpPr>
            <a:spLocks noGrp="1"/>
          </p:cNvSpPr>
          <p:nvPr>
            <p:ph idx="1"/>
          </p:nvPr>
        </p:nvSpPr>
        <p:spPr/>
        <p:txBody>
          <a:bodyPr/>
          <a:lstStyle/>
          <a:p>
            <a:r>
              <a:rPr lang="en-GB" dirty="0"/>
              <a:t>ITAP (Intensive Training and Practice) is being delivered on the Primary Programme and with the Secondary Science cohort</a:t>
            </a:r>
          </a:p>
          <a:p>
            <a:r>
              <a:rPr lang="en-GB" dirty="0"/>
              <a:t>This is to prepare for the changes 24/25</a:t>
            </a:r>
          </a:p>
          <a:p>
            <a:r>
              <a:rPr lang="en-GB" dirty="0"/>
              <a:t>Primary completed their ITAP on assessment (with a maths focus) before half term</a:t>
            </a:r>
          </a:p>
          <a:p>
            <a:r>
              <a:rPr lang="en-GB" dirty="0"/>
              <a:t>Secondary science have some specific tasks to do when in school for their ITAP. Science Lead Mentors have been sent resources about this</a:t>
            </a:r>
          </a:p>
        </p:txBody>
      </p:sp>
    </p:spTree>
    <p:extLst>
      <p:ext uri="{BB962C8B-B14F-4D97-AF65-F5344CB8AC3E}">
        <p14:creationId xmlns:p14="http://schemas.microsoft.com/office/powerpoint/2010/main" val="6299554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Changes to the Exeter Model/ IDP 23-24</a:t>
            </a:r>
            <a:br>
              <a:rPr lang="en-GB" dirty="0"/>
            </a:br>
            <a:endParaRPr lang="en-GB" dirty="0"/>
          </a:p>
        </p:txBody>
      </p:sp>
      <p:sp>
        <p:nvSpPr>
          <p:cNvPr id="3" name="Content Placeholder 2"/>
          <p:cNvSpPr>
            <a:spLocks noGrp="1"/>
          </p:cNvSpPr>
          <p:nvPr>
            <p:ph idx="1"/>
          </p:nvPr>
        </p:nvSpPr>
        <p:spPr/>
        <p:txBody>
          <a:bodyPr/>
          <a:lstStyle/>
          <a:p>
            <a:pPr marL="0" indent="0">
              <a:buNone/>
            </a:pPr>
            <a:r>
              <a:rPr lang="en-GB" sz="2000"/>
              <a:t>Given the changes that we are making to programmes next year we have tried to change very little this year, but have tried to clarify how systems work and provide more support for users.</a:t>
            </a:r>
          </a:p>
          <a:p>
            <a:pPr marL="0" indent="0">
              <a:buNone/>
            </a:pPr>
            <a:endParaRPr lang="en-GB"/>
          </a:p>
        </p:txBody>
      </p:sp>
    </p:spTree>
    <p:extLst>
      <p:ext uri="{BB962C8B-B14F-4D97-AF65-F5344CB8AC3E}">
        <p14:creationId xmlns:p14="http://schemas.microsoft.com/office/powerpoint/2010/main" val="16425451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latin typeface="Century Gothic"/>
              </a:rPr>
              <a:t>Changes to FRAPs</a:t>
            </a:r>
            <a:endParaRPr lang="en-GB"/>
          </a:p>
        </p:txBody>
      </p:sp>
      <p:sp>
        <p:nvSpPr>
          <p:cNvPr id="3" name="Content Placeholder 2"/>
          <p:cNvSpPr>
            <a:spLocks noGrp="1"/>
          </p:cNvSpPr>
          <p:nvPr>
            <p:ph idx="1"/>
          </p:nvPr>
        </p:nvSpPr>
        <p:spPr/>
        <p:txBody>
          <a:bodyPr lIns="91440" tIns="45720" rIns="91440" bIns="45720" anchor="t"/>
          <a:lstStyle/>
          <a:p>
            <a:pPr marL="103505" indent="-103505"/>
            <a:r>
              <a:rPr lang="en-GB" sz="1600" dirty="0">
                <a:latin typeface="Outfit"/>
                <a:cs typeface="Outfit"/>
              </a:rPr>
              <a:t>Moving between phases has been simplified by the removal of the Continuing in the </a:t>
            </a:r>
            <a:r>
              <a:rPr lang="en-GB" sz="1600">
                <a:latin typeface="Outfit"/>
                <a:cs typeface="Outfit"/>
              </a:rPr>
              <a:t>Phase Action Plan and Continuing in the Phase FRAP. This is to reduce administration work for schools and UVTs </a:t>
            </a:r>
            <a:r>
              <a:rPr lang="en-GB" sz="1600" dirty="0">
                <a:latin typeface="Outfit"/>
                <a:cs typeface="Outfit"/>
              </a:rPr>
              <a:t>but will not reduce the support or monitoring of the trainees who have not met the phase</a:t>
            </a:r>
            <a:endParaRPr lang="en-US" dirty="0">
              <a:latin typeface="Outfit"/>
              <a:cs typeface="Outfit"/>
            </a:endParaRPr>
          </a:p>
          <a:p>
            <a:pPr marL="103505" indent="-103505"/>
            <a:r>
              <a:rPr lang="en-GB" sz="1600" dirty="0">
                <a:latin typeface="Outfit"/>
                <a:cs typeface="Outfit"/>
              </a:rPr>
              <a:t>Trainees who have not met a phase should be issued with a Trainee Support Plan or Cause for Concern. This must state where the trainee will upload the additional evidence to their IDP and who will check and verify this. If you are issuing a TSP/CFC for someone who has not met a phase please contact UVT/Partnership Relations Managers for advice </a:t>
            </a:r>
          </a:p>
          <a:p>
            <a:pPr marL="0" indent="0">
              <a:buNone/>
            </a:pPr>
            <a:endParaRPr lang="en-GB"/>
          </a:p>
        </p:txBody>
      </p:sp>
    </p:spTree>
    <p:extLst>
      <p:ext uri="{BB962C8B-B14F-4D97-AF65-F5344CB8AC3E}">
        <p14:creationId xmlns:p14="http://schemas.microsoft.com/office/powerpoint/2010/main" val="3235807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a:latin typeface="Century Gothic"/>
              </a:rPr>
              <a:t>FRAPs continued….</a:t>
            </a:r>
            <a:endParaRPr lang="en-GB"/>
          </a:p>
        </p:txBody>
      </p:sp>
      <p:sp>
        <p:nvSpPr>
          <p:cNvPr id="3" name="Content Placeholder 2"/>
          <p:cNvSpPr>
            <a:spLocks noGrp="1"/>
          </p:cNvSpPr>
          <p:nvPr>
            <p:ph idx="1"/>
          </p:nvPr>
        </p:nvSpPr>
        <p:spPr>
          <a:xfrm>
            <a:off x="424547" y="1187521"/>
            <a:ext cx="8227577" cy="2942286"/>
          </a:xfrm>
        </p:spPr>
        <p:txBody>
          <a:bodyPr lIns="91440" tIns="45720" rIns="91440" bIns="45720" anchor="t"/>
          <a:lstStyle/>
          <a:p>
            <a:pPr marL="103505" indent="-103505"/>
            <a:r>
              <a:rPr lang="en-GB" sz="1600" dirty="0">
                <a:latin typeface="Outfit"/>
                <a:cs typeface="Outfit"/>
              </a:rPr>
              <a:t>Consolidating Practice FRAP will have a Lead Mentor comment box to support the move from school 1 to school 2 (not relevant for some School Direct distance trainees)</a:t>
            </a:r>
            <a:endParaRPr lang="en-US" dirty="0">
              <a:latin typeface="Outfit"/>
              <a:cs typeface="Outfit"/>
            </a:endParaRPr>
          </a:p>
          <a:p>
            <a:pPr marL="103505" lvl="0" indent="-103505"/>
            <a:r>
              <a:rPr lang="en-GB" sz="1600" dirty="0">
                <a:latin typeface="Outfit"/>
                <a:cs typeface="Outfit"/>
              </a:rPr>
              <a:t>Each FRAP template clearly explains what should happen, and there will be videos for each FRAP on ELE (for trainees and tutors) and the Partnership website (for school mentors)</a:t>
            </a:r>
          </a:p>
          <a:p>
            <a:pPr marL="103505" indent="-103505"/>
            <a:r>
              <a:rPr lang="en-GB" sz="1600" dirty="0">
                <a:latin typeface="Outfit"/>
                <a:cs typeface="Outfit"/>
              </a:rPr>
              <a:t>Tutors will be asked to confirm that trainees have completed their Safeguarding templates on the Beginning Practice FRAP. This includes checking any uploaded certificates</a:t>
            </a:r>
            <a:endParaRPr lang="en-GB" sz="1600" dirty="0">
              <a:cs typeface="Outfit"/>
            </a:endParaRPr>
          </a:p>
          <a:p>
            <a:pPr marL="103505" indent="-103505"/>
            <a:endParaRPr lang="en-GB">
              <a:cs typeface="Outfit" pitchFamily="2" charset="0"/>
            </a:endParaRPr>
          </a:p>
        </p:txBody>
      </p:sp>
    </p:spTree>
    <p:extLst>
      <p:ext uri="{BB962C8B-B14F-4D97-AF65-F5344CB8AC3E}">
        <p14:creationId xmlns:p14="http://schemas.microsoft.com/office/powerpoint/2010/main" val="521185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Changes to other Templates</a:t>
            </a:r>
          </a:p>
        </p:txBody>
      </p:sp>
      <p:sp>
        <p:nvSpPr>
          <p:cNvPr id="3" name="Content Placeholder 2"/>
          <p:cNvSpPr>
            <a:spLocks noGrp="1"/>
          </p:cNvSpPr>
          <p:nvPr>
            <p:ph idx="1"/>
          </p:nvPr>
        </p:nvSpPr>
        <p:spPr/>
        <p:txBody>
          <a:bodyPr lIns="91440" tIns="45720" rIns="91440" bIns="45720" anchor="t"/>
          <a:lstStyle/>
          <a:p>
            <a:pPr marL="103505" indent="-103505"/>
            <a:r>
              <a:rPr lang="en-GB" sz="1600" dirty="0">
                <a:latin typeface="Outfit"/>
                <a:cs typeface="Outfit"/>
              </a:rPr>
              <a:t>Framework tasks- These are now grouped per phase rather than per term. They are specific to the programme the trainee is on (i.e. primary/secondary/SDD primary/SDD secondary)</a:t>
            </a:r>
            <a:endParaRPr lang="en-US">
              <a:latin typeface="Outfit"/>
              <a:cs typeface="Outfit"/>
            </a:endParaRPr>
          </a:p>
          <a:p>
            <a:pPr marL="103505" indent="-103505"/>
            <a:r>
              <a:rPr lang="en-GB" sz="1600" dirty="0">
                <a:latin typeface="Outfit"/>
                <a:cs typeface="Outfit"/>
              </a:rPr>
              <a:t>Demonstrations and Agendas- are now grouped as one agenda per template with the option of one or two demonstrations</a:t>
            </a:r>
          </a:p>
          <a:p>
            <a:pPr marL="103505" indent="-103505"/>
            <a:r>
              <a:rPr lang="en-GB" sz="1600" dirty="0">
                <a:latin typeface="Outfit"/>
                <a:cs typeface="Outfit"/>
              </a:rPr>
              <a:t>The focuses for Agendas and Focused Reflections are now grouped according to the profile descriptor headings</a:t>
            </a:r>
          </a:p>
          <a:p>
            <a:pPr marL="103505" indent="-103505"/>
            <a:r>
              <a:rPr lang="en-GB" sz="1600" dirty="0">
                <a:latin typeface="Outfit"/>
                <a:cs typeface="Outfit"/>
              </a:rPr>
              <a:t>We have added a comment box for Lead Mentor on WDM record as requested by schools and UVTs</a:t>
            </a:r>
            <a:endParaRPr lang="en-GB" sz="1600" dirty="0">
              <a:cs typeface="Outfit"/>
            </a:endParaRPr>
          </a:p>
          <a:p>
            <a:pPr marL="103505" indent="-103505"/>
            <a:r>
              <a:rPr lang="en-GB" sz="1600" dirty="0">
                <a:latin typeface="Outfit"/>
                <a:cs typeface="Outfit"/>
              </a:rPr>
              <a:t>We have made it more explicit on observation template that lesson plan should be uploaded to the template</a:t>
            </a:r>
          </a:p>
          <a:p>
            <a:pPr marL="0" indent="0">
              <a:buNone/>
            </a:pPr>
            <a:endParaRPr lang="en-GB"/>
          </a:p>
          <a:p>
            <a:pPr marL="103505" indent="-103505"/>
            <a:endParaRPr lang="en-GB">
              <a:cs typeface="Outfit" pitchFamily="2" charset="0"/>
            </a:endParaRPr>
          </a:p>
        </p:txBody>
      </p:sp>
    </p:spTree>
    <p:extLst>
      <p:ext uri="{BB962C8B-B14F-4D97-AF65-F5344CB8AC3E}">
        <p14:creationId xmlns:p14="http://schemas.microsoft.com/office/powerpoint/2010/main" val="2557276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New training videos:</a:t>
            </a:r>
            <a:br>
              <a:rPr lang="en-GB"/>
            </a:br>
            <a:endParaRPr lang="en-GB"/>
          </a:p>
        </p:txBody>
      </p:sp>
      <p:sp>
        <p:nvSpPr>
          <p:cNvPr id="3" name="Content Placeholder 2"/>
          <p:cNvSpPr>
            <a:spLocks noGrp="1"/>
          </p:cNvSpPr>
          <p:nvPr>
            <p:ph idx="1"/>
          </p:nvPr>
        </p:nvSpPr>
        <p:spPr>
          <a:xfrm>
            <a:off x="390120" y="932395"/>
            <a:ext cx="8235197" cy="3275332"/>
          </a:xfrm>
        </p:spPr>
        <p:txBody>
          <a:bodyPr/>
          <a:lstStyle/>
          <a:p>
            <a:r>
              <a:rPr lang="en-GB" sz="1200" dirty="0"/>
              <a:t>Introduction to the IDP (5 minutes 30 seconds)</a:t>
            </a:r>
          </a:p>
          <a:p>
            <a:r>
              <a:rPr lang="en-GB" sz="1200" dirty="0"/>
              <a:t>Adding and renaming templates (9 minutes 30 seconds)</a:t>
            </a:r>
          </a:p>
          <a:p>
            <a:r>
              <a:rPr lang="en-GB" sz="1200" dirty="0"/>
              <a:t>Linking Evidence (6 minutes 30 seconds)</a:t>
            </a:r>
          </a:p>
          <a:p>
            <a:r>
              <a:rPr lang="en-GB" sz="1200" dirty="0"/>
              <a:t>Anticipating Practice FRAP (5 minutes)</a:t>
            </a:r>
          </a:p>
          <a:p>
            <a:r>
              <a:rPr lang="en-GB" sz="1200" dirty="0"/>
              <a:t>Weekly Development Meeting (4 minutes)</a:t>
            </a:r>
          </a:p>
          <a:p>
            <a:r>
              <a:rPr lang="en-GB" sz="1200" dirty="0"/>
              <a:t>Reflective Conversations (5 minutes)</a:t>
            </a:r>
          </a:p>
          <a:p>
            <a:r>
              <a:rPr lang="en-GB" sz="1200" dirty="0"/>
              <a:t>Beginning Practice FRAP</a:t>
            </a:r>
          </a:p>
          <a:p>
            <a:r>
              <a:rPr lang="en-GB" sz="1200" dirty="0"/>
              <a:t>Videos to follow:</a:t>
            </a:r>
          </a:p>
          <a:p>
            <a:r>
              <a:rPr lang="en-GB" sz="1200" dirty="0"/>
              <a:t>CP and DI FRAPs</a:t>
            </a:r>
          </a:p>
          <a:p>
            <a:r>
              <a:rPr lang="en-GB" sz="1200" dirty="0"/>
              <a:t>WDM in DI phase/ Focused Reflections</a:t>
            </a:r>
          </a:p>
          <a:p>
            <a:r>
              <a:rPr lang="en-GB" sz="1200" dirty="0"/>
              <a:t>FSR</a:t>
            </a:r>
          </a:p>
          <a:p>
            <a:r>
              <a:rPr lang="en-GB" sz="1200" dirty="0"/>
              <a:t>PGCE- ECT Transition</a:t>
            </a:r>
          </a:p>
          <a:p>
            <a:r>
              <a:rPr lang="en-GB" sz="1200" dirty="0">
                <a:hlinkClick r:id="rId2"/>
              </a:rPr>
              <a:t>https://education.exeter.ac.uk/partnership/mentor_zone/induction_training_and_feedback/</a:t>
            </a:r>
            <a:r>
              <a:rPr lang="en-GB" sz="1200" dirty="0"/>
              <a:t> in IDP User Guides and Training Videos section (username and password: exeterpartner) </a:t>
            </a:r>
          </a:p>
          <a:p>
            <a:pPr marL="0" indent="0">
              <a:buNone/>
            </a:pPr>
            <a:endParaRPr lang="en-GB" sz="1000" dirty="0"/>
          </a:p>
          <a:p>
            <a:pPr marL="285750" lvl="0" indent="-285750"/>
            <a:endParaRPr lang="en-GB" dirty="0"/>
          </a:p>
        </p:txBody>
      </p:sp>
    </p:spTree>
    <p:extLst>
      <p:ext uri="{BB962C8B-B14F-4D97-AF65-F5344CB8AC3E}">
        <p14:creationId xmlns:p14="http://schemas.microsoft.com/office/powerpoint/2010/main" val="166906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Communications from Partnership- Bulletins:</a:t>
            </a:r>
            <a:br>
              <a:rPr lang="en-GB"/>
            </a:br>
            <a:endParaRPr lang="en-GB"/>
          </a:p>
        </p:txBody>
      </p:sp>
      <p:sp>
        <p:nvSpPr>
          <p:cNvPr id="3" name="Content Placeholder 2"/>
          <p:cNvSpPr>
            <a:spLocks noGrp="1"/>
          </p:cNvSpPr>
          <p:nvPr>
            <p:ph idx="1"/>
          </p:nvPr>
        </p:nvSpPr>
        <p:spPr/>
        <p:txBody>
          <a:bodyPr lIns="91440" tIns="45720" rIns="91440" bIns="45720" anchor="t"/>
          <a:lstStyle/>
          <a:p>
            <a:pPr marL="0" lvl="0" indent="0">
              <a:buNone/>
            </a:pPr>
            <a:endParaRPr lang="en-GB" b="1" dirty="0"/>
          </a:p>
          <a:p>
            <a:pPr marL="103505" indent="-103505"/>
            <a:r>
              <a:rPr lang="en-GB" sz="1450" dirty="0">
                <a:latin typeface="Outfit"/>
                <a:cs typeface="Outfit"/>
              </a:rPr>
              <a:t>Again this year Exeter Partner will send out bulletins at the start of each phase. There are bulletins for Trainees, Schools, Lead Schools and Tutors. They all contain the same information but tweaked as appropriate to each role. Bulletins are also added to the Mentor Zone </a:t>
            </a:r>
            <a:r>
              <a:rPr lang="en-GB" sz="1450" u="sng" dirty="0">
                <a:latin typeface="Outfit"/>
                <a:cs typeface="Outfit"/>
                <a:hlinkClick r:id="rId2"/>
              </a:rPr>
              <a:t>https://education.exeter.ac.uk/partnership/mentor_zone/coursehandbooksanddocuments/</a:t>
            </a:r>
            <a:r>
              <a:rPr lang="en-GB" sz="1450" dirty="0">
                <a:latin typeface="Outfit"/>
                <a:cs typeface="Outfit"/>
              </a:rPr>
              <a:t> </a:t>
            </a:r>
            <a:endParaRPr lang="en-GB" sz="1450" dirty="0">
              <a:cs typeface="Outfit"/>
            </a:endParaRPr>
          </a:p>
          <a:p>
            <a:pPr marL="0" indent="0">
              <a:buNone/>
            </a:pPr>
            <a:endParaRPr lang="en-GB" dirty="0"/>
          </a:p>
        </p:txBody>
      </p:sp>
    </p:spTree>
    <p:extLst>
      <p:ext uri="{BB962C8B-B14F-4D97-AF65-F5344CB8AC3E}">
        <p14:creationId xmlns:p14="http://schemas.microsoft.com/office/powerpoint/2010/main" val="520646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Reaccreditation</a:t>
            </a:r>
          </a:p>
        </p:txBody>
      </p:sp>
      <p:sp>
        <p:nvSpPr>
          <p:cNvPr id="3" name="Content Placeholder 2"/>
          <p:cNvSpPr>
            <a:spLocks noGrp="1"/>
          </p:cNvSpPr>
          <p:nvPr>
            <p:ph idx="1"/>
          </p:nvPr>
        </p:nvSpPr>
        <p:spPr/>
        <p:txBody>
          <a:bodyPr lIns="91440" tIns="45720" rIns="91440" bIns="45720" anchor="t"/>
          <a:lstStyle/>
          <a:p>
            <a:r>
              <a:rPr lang="en-GB" sz="1450" dirty="0">
                <a:latin typeface="Outfit"/>
                <a:cs typeface="Outfit"/>
              </a:rPr>
              <a:t>All ITE providers are being reaccredited by the </a:t>
            </a:r>
            <a:r>
              <a:rPr lang="en-GB" sz="1450" dirty="0" err="1">
                <a:latin typeface="Outfit"/>
                <a:cs typeface="Outfit"/>
              </a:rPr>
              <a:t>DfE</a:t>
            </a:r>
            <a:r>
              <a:rPr lang="en-GB" sz="1450" dirty="0">
                <a:latin typeface="Outfit"/>
                <a:cs typeface="Outfit"/>
              </a:rPr>
              <a:t>. We are currently working with schools and academics on our new programmes. Information for prospective students can be found on our recruitment website:</a:t>
            </a:r>
          </a:p>
          <a:p>
            <a:r>
              <a:rPr lang="en-GB" sz="1450" dirty="0">
                <a:latin typeface="Outfit"/>
                <a:cs typeface="Outfit"/>
                <a:hlinkClick r:id="rId2"/>
              </a:rPr>
              <a:t>https://www.exeter.ac.uk/study/teachertraining/</a:t>
            </a:r>
            <a:r>
              <a:rPr lang="en-GB" sz="1450" dirty="0">
                <a:latin typeface="Outfit"/>
                <a:cs typeface="Outfit"/>
              </a:rPr>
              <a:t> </a:t>
            </a:r>
          </a:p>
          <a:p>
            <a:r>
              <a:rPr lang="en-GB" sz="1450" dirty="0">
                <a:latin typeface="Outfit"/>
                <a:cs typeface="Outfit"/>
              </a:rPr>
              <a:t>We have updated our Partnership website to show what benefits we can offer schools and mentors choosing to work with us: </a:t>
            </a:r>
            <a:r>
              <a:rPr lang="en-GB" sz="1450" dirty="0">
                <a:latin typeface="Outfit"/>
                <a:cs typeface="Outfit"/>
                <a:hlinkClick r:id="rId3"/>
              </a:rPr>
              <a:t>https://education.exeter.ac.uk/partnership/joiningthepartnership/</a:t>
            </a:r>
            <a:r>
              <a:rPr lang="en-GB" sz="1450" dirty="0">
                <a:latin typeface="Outfit"/>
                <a:cs typeface="Outfit"/>
              </a:rPr>
              <a:t> </a:t>
            </a:r>
          </a:p>
          <a:p>
            <a:r>
              <a:rPr lang="en-GB" sz="1450" dirty="0">
                <a:latin typeface="Outfit"/>
                <a:cs typeface="Outfit"/>
              </a:rPr>
              <a:t>We are asking Partner schools to indicate that they wish to continue working with us on our new programmes. If you haven’t already done so please do complete the form on the above link</a:t>
            </a:r>
          </a:p>
          <a:p>
            <a:pPr marL="0" indent="0">
              <a:buNone/>
            </a:pPr>
            <a:endParaRPr lang="en-GB" dirty="0"/>
          </a:p>
        </p:txBody>
      </p:sp>
    </p:spTree>
    <p:extLst>
      <p:ext uri="{BB962C8B-B14F-4D97-AF65-F5344CB8AC3E}">
        <p14:creationId xmlns:p14="http://schemas.microsoft.com/office/powerpoint/2010/main" val="2696228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Placement 2</a:t>
            </a:r>
          </a:p>
        </p:txBody>
      </p:sp>
      <p:sp>
        <p:nvSpPr>
          <p:cNvPr id="3" name="Content Placeholder 2"/>
          <p:cNvSpPr>
            <a:spLocks noGrp="1"/>
          </p:cNvSpPr>
          <p:nvPr>
            <p:ph idx="1"/>
          </p:nvPr>
        </p:nvSpPr>
        <p:spPr/>
        <p:txBody>
          <a:bodyPr/>
          <a:lstStyle/>
          <a:p>
            <a:r>
              <a:rPr lang="en-GB" dirty="0"/>
              <a:t>We will be sending out provisional placement reminders to schools this month. Please do contact us if there are any changes or you can offer additional placements</a:t>
            </a:r>
          </a:p>
          <a:p>
            <a:r>
              <a:rPr lang="en-GB" dirty="0"/>
              <a:t>Trainee names and details will follow in the new year</a:t>
            </a:r>
          </a:p>
          <a:p>
            <a:r>
              <a:rPr lang="en-GB" dirty="0"/>
              <a:t>Placement 2 dates are: 18</a:t>
            </a:r>
            <a:r>
              <a:rPr lang="en-GB" baseline="30000" dirty="0"/>
              <a:t>th</a:t>
            </a:r>
            <a:r>
              <a:rPr lang="en-GB" dirty="0"/>
              <a:t> March- 26</a:t>
            </a:r>
            <a:r>
              <a:rPr lang="en-GB" baseline="30000" dirty="0"/>
              <a:t>th</a:t>
            </a:r>
            <a:r>
              <a:rPr lang="en-GB" dirty="0"/>
              <a:t> June (primary) 27</a:t>
            </a:r>
            <a:r>
              <a:rPr lang="en-GB" baseline="30000" dirty="0"/>
              <a:t>th</a:t>
            </a:r>
            <a:r>
              <a:rPr lang="en-GB" dirty="0"/>
              <a:t> June (secondary)</a:t>
            </a:r>
          </a:p>
        </p:txBody>
      </p:sp>
    </p:spTree>
    <p:extLst>
      <p:ext uri="{BB962C8B-B14F-4D97-AF65-F5344CB8AC3E}">
        <p14:creationId xmlns:p14="http://schemas.microsoft.com/office/powerpoint/2010/main" val="19271298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Agenda</a:t>
            </a:r>
            <a:br>
              <a:rPr lang="en-GB" dirty="0"/>
            </a:br>
            <a:endParaRPr lang="en-GB" dirty="0"/>
          </a:p>
        </p:txBody>
      </p:sp>
      <p:sp>
        <p:nvSpPr>
          <p:cNvPr id="3" name="Content Placeholder 2"/>
          <p:cNvSpPr>
            <a:spLocks noGrp="1"/>
          </p:cNvSpPr>
          <p:nvPr>
            <p:ph idx="1"/>
          </p:nvPr>
        </p:nvSpPr>
        <p:spPr/>
        <p:txBody>
          <a:bodyPr/>
          <a:lstStyle/>
          <a:p>
            <a:pPr marL="342900" indent="-342900">
              <a:buAutoNum type="arabicPeriod"/>
            </a:pPr>
            <a:r>
              <a:rPr lang="en-GB" dirty="0"/>
              <a:t>Welcome and introductions</a:t>
            </a:r>
          </a:p>
          <a:p>
            <a:pPr marL="342900" indent="-342900">
              <a:buFont typeface="Arial" panose="020B0604020202020204" pitchFamily="34" charset="0"/>
              <a:buAutoNum type="arabicPeriod"/>
            </a:pPr>
            <a:r>
              <a:rPr lang="en-GB" dirty="0"/>
              <a:t>Mentor Training information</a:t>
            </a:r>
          </a:p>
          <a:p>
            <a:pPr marL="342900" indent="-342900">
              <a:buAutoNum type="arabicPeriod"/>
            </a:pPr>
            <a:r>
              <a:rPr lang="en-GB" dirty="0"/>
              <a:t>Placement 1 information</a:t>
            </a:r>
          </a:p>
          <a:p>
            <a:pPr marL="342900" indent="-342900">
              <a:buAutoNum type="arabicPeriod"/>
            </a:pPr>
            <a:r>
              <a:rPr lang="en-GB" dirty="0"/>
              <a:t>Expectations for the 2 weeks in November</a:t>
            </a:r>
          </a:p>
          <a:p>
            <a:pPr marL="342900" indent="-342900">
              <a:buAutoNum type="arabicPeriod"/>
            </a:pPr>
            <a:r>
              <a:rPr lang="en-GB" dirty="0"/>
              <a:t>Changes to the IDP for 23/24</a:t>
            </a:r>
          </a:p>
          <a:p>
            <a:pPr marL="342900" indent="-342900">
              <a:buAutoNum type="arabicPeriod"/>
            </a:pPr>
            <a:r>
              <a:rPr lang="en-GB" dirty="0"/>
              <a:t>Reaccreditation of ITE programmes</a:t>
            </a:r>
          </a:p>
          <a:p>
            <a:pPr marL="342900" indent="-342900">
              <a:buAutoNum type="arabicPeriod"/>
            </a:pPr>
            <a:r>
              <a:rPr lang="en-GB" dirty="0"/>
              <a:t>Placement 2 reminders</a:t>
            </a:r>
          </a:p>
          <a:p>
            <a:pPr marL="342900" indent="-342900">
              <a:buAutoNum type="arabicPeriod"/>
            </a:pPr>
            <a:r>
              <a:rPr lang="en-GB" dirty="0"/>
              <a:t>AOB/ questions from ITECs</a:t>
            </a:r>
          </a:p>
        </p:txBody>
      </p:sp>
    </p:spTree>
    <p:extLst>
      <p:ext uri="{BB962C8B-B14F-4D97-AF65-F5344CB8AC3E}">
        <p14:creationId xmlns:p14="http://schemas.microsoft.com/office/powerpoint/2010/main" val="3429609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Any questions?</a:t>
            </a:r>
          </a:p>
        </p:txBody>
      </p:sp>
      <p:sp>
        <p:nvSpPr>
          <p:cNvPr id="3" name="Content Placeholder 2"/>
          <p:cNvSpPr>
            <a:spLocks noGrp="1"/>
          </p:cNvSpPr>
          <p:nvPr>
            <p:ph idx="1"/>
          </p:nvPr>
        </p:nvSpPr>
        <p:spPr/>
        <p:txBody>
          <a:bodyPr/>
          <a:lstStyle/>
          <a:p>
            <a:pPr marL="0" indent="0">
              <a:buNone/>
            </a:pPr>
            <a:endParaRPr lang="en-GB" dirty="0"/>
          </a:p>
        </p:txBody>
      </p:sp>
    </p:spTree>
    <p:extLst>
      <p:ext uri="{BB962C8B-B14F-4D97-AF65-F5344CB8AC3E}">
        <p14:creationId xmlns:p14="http://schemas.microsoft.com/office/powerpoint/2010/main" val="510877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Welcome and introductions</a:t>
            </a:r>
            <a:br>
              <a:rPr lang="en-GB" dirty="0"/>
            </a:br>
            <a:endParaRPr lang="en-GB" dirty="0"/>
          </a:p>
        </p:txBody>
      </p:sp>
      <p:sp>
        <p:nvSpPr>
          <p:cNvPr id="3" name="Content Placeholder 2"/>
          <p:cNvSpPr>
            <a:spLocks noGrp="1"/>
          </p:cNvSpPr>
          <p:nvPr>
            <p:ph idx="1"/>
          </p:nvPr>
        </p:nvSpPr>
        <p:spPr/>
        <p:txBody>
          <a:bodyPr/>
          <a:lstStyle/>
          <a:p>
            <a:r>
              <a:rPr lang="en-GB" dirty="0"/>
              <a:t>Introductions </a:t>
            </a:r>
          </a:p>
          <a:p>
            <a:pPr marL="0" indent="0">
              <a:buNone/>
            </a:pPr>
            <a:r>
              <a:rPr lang="en-GB" dirty="0"/>
              <a:t>Partnership Relations Managers:</a:t>
            </a:r>
          </a:p>
          <a:p>
            <a:pPr marL="0" indent="0">
              <a:buNone/>
            </a:pPr>
            <a:r>
              <a:rPr lang="en-GB" sz="1600" dirty="0">
                <a:latin typeface="Calibri"/>
                <a:cs typeface="Calibri"/>
              </a:rPr>
              <a:t>Gini Williams –  </a:t>
            </a:r>
            <a:r>
              <a:rPr lang="en-GB" sz="1600" dirty="0">
                <a:latin typeface="Calibri"/>
                <a:cs typeface="Calibri"/>
                <a:hlinkClick r:id="rId2"/>
              </a:rPr>
              <a:t>g.williams6@exeter.ac.uk</a:t>
            </a:r>
            <a:endParaRPr lang="en-GB" sz="1600" dirty="0">
              <a:cs typeface="Outfit"/>
            </a:endParaRPr>
          </a:p>
          <a:p>
            <a:pPr marL="0" indent="0">
              <a:buNone/>
            </a:pPr>
            <a:r>
              <a:rPr lang="en-GB" sz="1600" dirty="0">
                <a:latin typeface="Calibri"/>
                <a:cs typeface="Calibri"/>
              </a:rPr>
              <a:t>Heidi Long – </a:t>
            </a:r>
            <a:r>
              <a:rPr lang="en-GB" sz="1600" dirty="0">
                <a:latin typeface="Calibri"/>
                <a:cs typeface="Calibri"/>
                <a:hlinkClick r:id="rId3"/>
              </a:rPr>
              <a:t>h.long@exeter.ac.uk</a:t>
            </a:r>
            <a:endParaRPr lang="en-GB" sz="1600" dirty="0">
              <a:cs typeface="Outfit"/>
            </a:endParaRPr>
          </a:p>
          <a:p>
            <a:pPr marL="0" indent="0">
              <a:buNone/>
            </a:pPr>
            <a:r>
              <a:rPr lang="en-GB" sz="1600" dirty="0">
                <a:latin typeface="Calibri"/>
                <a:cs typeface="Calibri"/>
              </a:rPr>
              <a:t>Fiona Bosley- </a:t>
            </a:r>
            <a:r>
              <a:rPr lang="en-GB" sz="1600" dirty="0">
                <a:latin typeface="Calibri"/>
                <a:cs typeface="Calibri"/>
                <a:hlinkClick r:id="rId4"/>
              </a:rPr>
              <a:t>f.bosley@exeter.ac.uk</a:t>
            </a:r>
            <a:r>
              <a:rPr lang="en-GB" sz="1600" dirty="0">
                <a:latin typeface="Calibri"/>
                <a:cs typeface="Calibri"/>
              </a:rPr>
              <a:t> </a:t>
            </a:r>
          </a:p>
          <a:p>
            <a:pPr marL="0" indent="0">
              <a:buNone/>
            </a:pPr>
            <a:endParaRPr lang="en-GB" dirty="0"/>
          </a:p>
          <a:p>
            <a:r>
              <a:rPr lang="en-GB" dirty="0"/>
              <a:t>Purpose and format of ITEC meetings in autumn and spring</a:t>
            </a:r>
          </a:p>
          <a:p>
            <a:endParaRPr lang="en-GB" dirty="0"/>
          </a:p>
        </p:txBody>
      </p:sp>
    </p:spTree>
    <p:extLst>
      <p:ext uri="{BB962C8B-B14F-4D97-AF65-F5344CB8AC3E}">
        <p14:creationId xmlns:p14="http://schemas.microsoft.com/office/powerpoint/2010/main" val="28689887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Mentor Training</a:t>
            </a:r>
            <a:br>
              <a:rPr lang="en-GB" dirty="0"/>
            </a:br>
            <a:endParaRPr lang="en-GB" dirty="0"/>
          </a:p>
        </p:txBody>
      </p:sp>
      <p:sp>
        <p:nvSpPr>
          <p:cNvPr id="3" name="Content Placeholder 2"/>
          <p:cNvSpPr>
            <a:spLocks noGrp="1"/>
          </p:cNvSpPr>
          <p:nvPr>
            <p:ph idx="1"/>
          </p:nvPr>
        </p:nvSpPr>
        <p:spPr>
          <a:xfrm>
            <a:off x="390119" y="932395"/>
            <a:ext cx="8235197" cy="2546046"/>
          </a:xfrm>
        </p:spPr>
        <p:txBody>
          <a:bodyPr/>
          <a:lstStyle/>
          <a:p>
            <a:r>
              <a:rPr lang="en-GB" dirty="0"/>
              <a:t>All new mentors should have attended induction training. If you have any untrained mentors then there is another session 5th December </a:t>
            </a:r>
            <a:r>
              <a:rPr lang="en-GB" dirty="0" smtClean="0"/>
              <a:t>in the afternoon</a:t>
            </a:r>
            <a:r>
              <a:rPr lang="en-GB" dirty="0" smtClean="0"/>
              <a:t> </a:t>
            </a:r>
            <a:r>
              <a:rPr lang="en-GB" dirty="0"/>
              <a:t>at St Luke’s Campus- please contact </a:t>
            </a:r>
            <a:r>
              <a:rPr lang="en-GB" dirty="0">
                <a:hlinkClick r:id="rId2"/>
              </a:rPr>
              <a:t>exeterpartner@Exeter.ac.uk</a:t>
            </a:r>
            <a:r>
              <a:rPr lang="en-GB" dirty="0"/>
              <a:t> to book a place.</a:t>
            </a:r>
          </a:p>
          <a:p>
            <a:r>
              <a:rPr lang="en-GB" dirty="0"/>
              <a:t>There will be further sessions in February for mentors working with trainees in Placement 2. These are online on 28</a:t>
            </a:r>
            <a:r>
              <a:rPr lang="en-GB" baseline="30000" dirty="0"/>
              <a:t>th</a:t>
            </a:r>
            <a:r>
              <a:rPr lang="en-GB" dirty="0"/>
              <a:t> and 29</a:t>
            </a:r>
            <a:r>
              <a:rPr lang="en-GB" baseline="30000" dirty="0"/>
              <a:t>th</a:t>
            </a:r>
            <a:r>
              <a:rPr lang="en-GB" dirty="0"/>
              <a:t> February. Placement 2 mentors will be invited by the Partnership Office as required.</a:t>
            </a:r>
          </a:p>
          <a:p>
            <a:r>
              <a:rPr lang="en-GB" dirty="0"/>
              <a:t>Lead Mentors should also attend Lead Mentor Training Development and Consultation sessions. These are online, Lead Mentors will be sent invitations and links. Dates can be found on the printable 23/24 calendar: </a:t>
            </a:r>
            <a:r>
              <a:rPr lang="en-GB" dirty="0">
                <a:hlinkClick r:id="rId3"/>
              </a:rPr>
              <a:t>https://education.exeter.ac.uk/partnership/mentor_zone/coursehandbooksanddocuments/</a:t>
            </a:r>
            <a:r>
              <a:rPr lang="en-GB" dirty="0"/>
              <a:t> These also list all key deadlines for the Exeter PGCE programmes</a:t>
            </a:r>
          </a:p>
          <a:p>
            <a:r>
              <a:rPr lang="en-GB" dirty="0"/>
              <a:t>All mentors should have received a log in to the IDP and should log on. There is an introduction video about how to use the IDP </a:t>
            </a:r>
            <a:r>
              <a:rPr lang="en-GB" dirty="0">
                <a:hlinkClick r:id="rId4"/>
              </a:rPr>
              <a:t>https://education.exeter.ac.uk/partnership/mentor_zone/induction_training_and_feedback/</a:t>
            </a:r>
            <a:r>
              <a:rPr lang="en-GB" dirty="0"/>
              <a:t> in the IDP User Guides and Training Videos section (username and password: exeterpartner)</a:t>
            </a:r>
          </a:p>
        </p:txBody>
      </p:sp>
    </p:spTree>
    <p:extLst>
      <p:ext uri="{BB962C8B-B14F-4D97-AF65-F5344CB8AC3E}">
        <p14:creationId xmlns:p14="http://schemas.microsoft.com/office/powerpoint/2010/main" val="11017603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Placement 1</a:t>
            </a:r>
            <a:br>
              <a:rPr lang="en-GB" dirty="0"/>
            </a:br>
            <a:endParaRPr lang="en-GB" dirty="0"/>
          </a:p>
        </p:txBody>
      </p:sp>
      <p:sp>
        <p:nvSpPr>
          <p:cNvPr id="3" name="Content Placeholder 2"/>
          <p:cNvSpPr>
            <a:spLocks noGrp="1"/>
          </p:cNvSpPr>
          <p:nvPr>
            <p:ph idx="1"/>
          </p:nvPr>
        </p:nvSpPr>
        <p:spPr/>
        <p:txBody>
          <a:bodyPr/>
          <a:lstStyle/>
          <a:p>
            <a:pPr marL="342900" indent="-342900">
              <a:buFont typeface="+mj-lt"/>
              <a:buAutoNum type="arabicPeriod"/>
            </a:pPr>
            <a:r>
              <a:rPr lang="en-GB" dirty="0"/>
              <a:t>6</a:t>
            </a:r>
            <a:r>
              <a:rPr lang="en-GB" baseline="30000" dirty="0"/>
              <a:t>th</a:t>
            </a:r>
            <a:r>
              <a:rPr lang="en-GB" dirty="0"/>
              <a:t>- 17</a:t>
            </a:r>
            <a:r>
              <a:rPr lang="en-GB" baseline="30000" dirty="0"/>
              <a:t>th</a:t>
            </a:r>
            <a:r>
              <a:rPr lang="en-GB" dirty="0"/>
              <a:t> November and 2</a:t>
            </a:r>
            <a:r>
              <a:rPr lang="en-GB" baseline="30000" dirty="0"/>
              <a:t>nd</a:t>
            </a:r>
            <a:r>
              <a:rPr lang="en-GB" dirty="0"/>
              <a:t> Jan- 15</a:t>
            </a:r>
            <a:r>
              <a:rPr lang="en-GB" baseline="30000" dirty="0"/>
              <a:t>th</a:t>
            </a:r>
            <a:r>
              <a:rPr lang="en-GB" dirty="0"/>
              <a:t> March</a:t>
            </a:r>
          </a:p>
          <a:p>
            <a:pPr marL="342900" indent="-342900">
              <a:buFont typeface="+mj-lt"/>
              <a:buAutoNum type="arabicPeriod"/>
            </a:pPr>
            <a:r>
              <a:rPr lang="en-GB" dirty="0"/>
              <a:t>Trainees should be completing an Induction Template in their IDP where they confirm the induction checklist has been completed, they upload their Trainee Information form, and they upload their timetable.</a:t>
            </a:r>
          </a:p>
          <a:p>
            <a:pPr marL="342900" indent="-342900">
              <a:buFont typeface="+mj-lt"/>
              <a:buAutoNum type="arabicPeriod"/>
            </a:pPr>
            <a:r>
              <a:rPr lang="en-GB" dirty="0"/>
              <a:t>The induction checklist for ITECs can be found in the course handbooks in section 5.2 </a:t>
            </a:r>
            <a:r>
              <a:rPr lang="en-GB" dirty="0">
                <a:hlinkClick r:id="rId2"/>
              </a:rPr>
              <a:t>https://education.exeter.ac.uk/partnership/mentor_zone/coursehandbooksanddocuments/</a:t>
            </a:r>
            <a:endParaRPr lang="en-GB" dirty="0"/>
          </a:p>
          <a:p>
            <a:pPr marL="342900" indent="-342900">
              <a:buFont typeface="+mj-lt"/>
              <a:buAutoNum type="arabicPeriod"/>
            </a:pPr>
            <a:r>
              <a:rPr lang="en-GB" dirty="0"/>
              <a:t>Trainees also have a Safeguarding Template to complete. They should already have uploaded their NSPCC safeguarding certificate and Prevent Certificates. They need to add the name of the school safeguarding office and be shown where to find KCSIE and any school procedures.</a:t>
            </a:r>
          </a:p>
        </p:txBody>
      </p:sp>
    </p:spTree>
    <p:extLst>
      <p:ext uri="{BB962C8B-B14F-4D97-AF65-F5344CB8AC3E}">
        <p14:creationId xmlns:p14="http://schemas.microsoft.com/office/powerpoint/2010/main" val="4019366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Induction Template</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2423641" y="1492250"/>
            <a:ext cx="5419383" cy="3136324"/>
          </a:xfrm>
          <a:prstGeom prst="rect">
            <a:avLst/>
          </a:prstGeom>
        </p:spPr>
      </p:pic>
    </p:spTree>
    <p:extLst>
      <p:ext uri="{BB962C8B-B14F-4D97-AF65-F5344CB8AC3E}">
        <p14:creationId xmlns:p14="http://schemas.microsoft.com/office/powerpoint/2010/main" val="3559160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461925"/>
          </a:xfrm>
        </p:spPr>
        <p:txBody>
          <a:bodyPr/>
          <a:lstStyle/>
          <a:p>
            <a:r>
              <a:rPr lang="en-GB" dirty="0"/>
              <a:t>Safeguarding Template</a:t>
            </a:r>
            <a:br>
              <a:rPr lang="en-GB" dirty="0"/>
            </a:br>
            <a:endParaRPr lang="en-GB" dirty="0"/>
          </a:p>
        </p:txBody>
      </p:sp>
      <p:pic>
        <p:nvPicPr>
          <p:cNvPr id="4" name="Content Placeholder 3"/>
          <p:cNvPicPr>
            <a:picLocks noGrp="1" noChangeAspect="1"/>
          </p:cNvPicPr>
          <p:nvPr>
            <p:ph idx="1"/>
          </p:nvPr>
        </p:nvPicPr>
        <p:blipFill>
          <a:blip r:embed="rId2"/>
          <a:stretch>
            <a:fillRect/>
          </a:stretch>
        </p:blipFill>
        <p:spPr>
          <a:xfrm>
            <a:off x="2014653" y="974629"/>
            <a:ext cx="5553308" cy="3580111"/>
          </a:xfrm>
          <a:prstGeom prst="rect">
            <a:avLst/>
          </a:prstGeom>
        </p:spPr>
      </p:pic>
    </p:spTree>
    <p:extLst>
      <p:ext uri="{BB962C8B-B14F-4D97-AF65-F5344CB8AC3E}">
        <p14:creationId xmlns:p14="http://schemas.microsoft.com/office/powerpoint/2010/main" val="3340071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875110"/>
          </a:xfrm>
        </p:spPr>
        <p:txBody>
          <a:bodyPr/>
          <a:lstStyle/>
          <a:p>
            <a:r>
              <a:rPr lang="en-GB" dirty="0"/>
              <a:t>General Expectations for the initial two weeks in school</a:t>
            </a:r>
            <a:br>
              <a:rPr lang="en-GB" dirty="0"/>
            </a:br>
            <a:r>
              <a:rPr lang="en-GB" dirty="0"/>
              <a:t/>
            </a:r>
            <a:br>
              <a:rPr lang="en-GB" dirty="0"/>
            </a:br>
            <a:endParaRPr lang="en-GB" dirty="0"/>
          </a:p>
        </p:txBody>
      </p:sp>
      <p:sp>
        <p:nvSpPr>
          <p:cNvPr id="3" name="Content Placeholder 2"/>
          <p:cNvSpPr>
            <a:spLocks noGrp="1"/>
          </p:cNvSpPr>
          <p:nvPr>
            <p:ph idx="1"/>
          </p:nvPr>
        </p:nvSpPr>
        <p:spPr>
          <a:xfrm>
            <a:off x="390119" y="1819424"/>
            <a:ext cx="8235197" cy="2172713"/>
          </a:xfrm>
        </p:spPr>
        <p:txBody>
          <a:bodyPr/>
          <a:lstStyle/>
          <a:p>
            <a:r>
              <a:rPr lang="en-GB" dirty="0"/>
              <a:t>Meeting with the ITEC and completing the induction checklist (section 5.2 in the handbook)</a:t>
            </a:r>
          </a:p>
          <a:p>
            <a:r>
              <a:rPr lang="en-GB" dirty="0"/>
              <a:t>Being given a timetable (optional for primary)</a:t>
            </a:r>
          </a:p>
          <a:p>
            <a:r>
              <a:rPr lang="en-GB" dirty="0"/>
              <a:t>Seeing how the school operates/ being introduced to the school expectations and ethos/ behaviour policies</a:t>
            </a:r>
          </a:p>
          <a:p>
            <a:r>
              <a:rPr lang="en-GB" dirty="0"/>
              <a:t>Getting to know classes/ pupils</a:t>
            </a:r>
          </a:p>
          <a:p>
            <a:r>
              <a:rPr lang="en-GB" dirty="0"/>
              <a:t>Completing Challenging the Gap Framework Task</a:t>
            </a:r>
          </a:p>
          <a:p>
            <a:r>
              <a:rPr lang="en-GB" dirty="0"/>
              <a:t>Any programme specific tasks as detailed in the handbooks</a:t>
            </a:r>
          </a:p>
          <a:p>
            <a:pPr marL="0" indent="0">
              <a:buNone/>
            </a:pPr>
            <a:endParaRPr lang="en-GB" dirty="0"/>
          </a:p>
          <a:p>
            <a:endParaRPr lang="en-GB" dirty="0"/>
          </a:p>
        </p:txBody>
      </p:sp>
    </p:spTree>
    <p:extLst>
      <p:ext uri="{BB962C8B-B14F-4D97-AF65-F5344CB8AC3E}">
        <p14:creationId xmlns:p14="http://schemas.microsoft.com/office/powerpoint/2010/main" val="30929563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119" y="470470"/>
            <a:ext cx="7783639" cy="875110"/>
          </a:xfrm>
        </p:spPr>
        <p:txBody>
          <a:bodyPr/>
          <a:lstStyle/>
          <a:p>
            <a:r>
              <a:rPr lang="en-GB" dirty="0"/>
              <a:t>Expectations for the initial two weeks in school- Exeter Model Tools and Assessment</a:t>
            </a:r>
            <a:br>
              <a:rPr lang="en-GB" dirty="0"/>
            </a:br>
            <a:r>
              <a:rPr lang="en-GB" dirty="0"/>
              <a:t/>
            </a:r>
            <a:br>
              <a:rPr lang="en-GB" dirty="0"/>
            </a:br>
            <a:endParaRPr lang="en-GB" dirty="0"/>
          </a:p>
        </p:txBody>
      </p:sp>
      <p:sp>
        <p:nvSpPr>
          <p:cNvPr id="3" name="Content Placeholder 2"/>
          <p:cNvSpPr>
            <a:spLocks noGrp="1"/>
          </p:cNvSpPr>
          <p:nvPr>
            <p:ph idx="1"/>
          </p:nvPr>
        </p:nvSpPr>
        <p:spPr>
          <a:xfrm>
            <a:off x="390119" y="2064750"/>
            <a:ext cx="8235197" cy="1741533"/>
          </a:xfrm>
        </p:spPr>
        <p:txBody>
          <a:bodyPr/>
          <a:lstStyle/>
          <a:p>
            <a:r>
              <a:rPr lang="en-GB" sz="1600" dirty="0"/>
              <a:t>One weekly development meeting with the Lead Mentor each week</a:t>
            </a:r>
          </a:p>
          <a:p>
            <a:r>
              <a:rPr lang="en-GB" sz="1600" dirty="0"/>
              <a:t>In the first week 1 x demonstration and agenda cycle, 1 x observation</a:t>
            </a:r>
          </a:p>
          <a:p>
            <a:r>
              <a:rPr lang="en-GB" sz="1600" dirty="0"/>
              <a:t>In the second week 2 x demonstration and agenda cycle, 2 x observation</a:t>
            </a:r>
          </a:p>
          <a:p>
            <a:r>
              <a:rPr lang="en-GB" sz="1600" dirty="0"/>
              <a:t>Beginning Practice FRAP- Lead Mentors need to complete the feedback from by the 17th </a:t>
            </a:r>
            <a:r>
              <a:rPr lang="en-GB" sz="1600" dirty="0" smtClean="0"/>
              <a:t>November</a:t>
            </a:r>
          </a:p>
          <a:p>
            <a:pPr marL="0" indent="0">
              <a:buNone/>
            </a:pPr>
            <a:endParaRPr lang="en-GB" dirty="0"/>
          </a:p>
          <a:p>
            <a:endParaRPr lang="en-GB" dirty="0"/>
          </a:p>
        </p:txBody>
      </p:sp>
    </p:spTree>
    <p:extLst>
      <p:ext uri="{BB962C8B-B14F-4D97-AF65-F5344CB8AC3E}">
        <p14:creationId xmlns:p14="http://schemas.microsoft.com/office/powerpoint/2010/main" val="1159310548"/>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OE-Powerpoint 16.9" id="{F64BD898-907F-364F-9241-62CC1352D110}" vid="{03961058-3D3F-4742-A47D-83E494AD846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190fef2-146d-4cb3-88e5-a612589f5e9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26A3B7F7948EF48AA93BBA6A6ABDE78" ma:contentTypeVersion="16" ma:contentTypeDescription="Create a new document." ma:contentTypeScope="" ma:versionID="1daf322d17c0fc14de6169600ac58487">
  <xsd:schema xmlns:xsd="http://www.w3.org/2001/XMLSchema" xmlns:xs="http://www.w3.org/2001/XMLSchema" xmlns:p="http://schemas.microsoft.com/office/2006/metadata/properties" xmlns:ns3="3190fef2-146d-4cb3-88e5-a612589f5e92" xmlns:ns4="1a703673-5156-40d6-bd17-9d77e817651c" targetNamespace="http://schemas.microsoft.com/office/2006/metadata/properties" ma:root="true" ma:fieldsID="97b44133a8e4b86cfd392f36bf0059a6" ns3:_="" ns4:_="">
    <xsd:import namespace="3190fef2-146d-4cb3-88e5-a612589f5e92"/>
    <xsd:import namespace="1a703673-5156-40d6-bd17-9d77e817651c"/>
    <xsd:element name="properties">
      <xsd:complexType>
        <xsd:sequence>
          <xsd:element name="documentManagement">
            <xsd:complexType>
              <xsd:all>
                <xsd:element ref="ns3:MediaServiceMetadata" minOccurs="0"/>
                <xsd:element ref="ns3:MediaServiceFastMetadata"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90fef2-146d-4cb3-88e5-a612589f5e9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_activity" ma:index="21" nillable="true" ma:displayName="_activity" ma:hidden="true" ma:internalName="_activity">
      <xsd:simpleType>
        <xsd:restriction base="dms:Note"/>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a703673-5156-40d6-bd17-9d77e817651c"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BC9CA35-1137-4CBC-A719-3D7C0CE685E2}">
  <ds:schemaRefs>
    <ds:schemaRef ds:uri="http://purl.org/dc/elements/1.1/"/>
    <ds:schemaRef ds:uri="http://schemas.microsoft.com/office/2006/metadata/properties"/>
    <ds:schemaRef ds:uri="1a703673-5156-40d6-bd17-9d77e817651c"/>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3190fef2-146d-4cb3-88e5-a612589f5e92"/>
    <ds:schemaRef ds:uri="http://www.w3.org/XML/1998/namespace"/>
  </ds:schemaRefs>
</ds:datastoreItem>
</file>

<file path=customXml/itemProps2.xml><?xml version="1.0" encoding="utf-8"?>
<ds:datastoreItem xmlns:ds="http://schemas.openxmlformats.org/officeDocument/2006/customXml" ds:itemID="{AA51B988-6999-48D8-A995-709B3B3A3505}">
  <ds:schemaRefs>
    <ds:schemaRef ds:uri="http://schemas.microsoft.com/sharepoint/v3/contenttype/forms"/>
  </ds:schemaRefs>
</ds:datastoreItem>
</file>

<file path=customXml/itemProps3.xml><?xml version="1.0" encoding="utf-8"?>
<ds:datastoreItem xmlns:ds="http://schemas.openxmlformats.org/officeDocument/2006/customXml" ds:itemID="{5A5FF3C8-89CA-4817-AC66-AFFC401416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90fef2-146d-4cb3-88e5-a612589f5e92"/>
    <ds:schemaRef ds:uri="1a703673-5156-40d6-bd17-9d77e8176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Custom Design</Template>
  <TotalTime>131</TotalTime>
  <Words>1287</Words>
  <Application>Microsoft Office PowerPoint</Application>
  <PresentationFormat>On-screen Show (16:9)</PresentationFormat>
  <Paragraphs>91</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Inter</vt:lpstr>
      <vt:lpstr>Arial</vt:lpstr>
      <vt:lpstr>Calibri</vt:lpstr>
      <vt:lpstr>Century Gothic</vt:lpstr>
      <vt:lpstr>Spectral-Light</vt:lpstr>
      <vt:lpstr>Outfit</vt:lpstr>
      <vt:lpstr>Spectral</vt:lpstr>
      <vt:lpstr>Custom Design</vt:lpstr>
      <vt:lpstr>ITE Coordinator Meetings- November 2023</vt:lpstr>
      <vt:lpstr>Agenda </vt:lpstr>
      <vt:lpstr>Welcome and introductions </vt:lpstr>
      <vt:lpstr>Mentor Training </vt:lpstr>
      <vt:lpstr>Placement 1 </vt:lpstr>
      <vt:lpstr>Induction Template </vt:lpstr>
      <vt:lpstr>Safeguarding Template </vt:lpstr>
      <vt:lpstr>General Expectations for the initial two weeks in school  </vt:lpstr>
      <vt:lpstr>Expectations for the initial two weeks in school- Exeter Model Tools and Assessment  </vt:lpstr>
      <vt:lpstr>Beginning Practice FRAP- Lead Mentor Feedback </vt:lpstr>
      <vt:lpstr>ITAP </vt:lpstr>
      <vt:lpstr>Changes to the Exeter Model/ IDP 23-24 </vt:lpstr>
      <vt:lpstr>Changes to FRAPs</vt:lpstr>
      <vt:lpstr>FRAPs continued….</vt:lpstr>
      <vt:lpstr>Changes to other Templates</vt:lpstr>
      <vt:lpstr>New training videos: </vt:lpstr>
      <vt:lpstr>Communications from Partnership- Bulletins: </vt:lpstr>
      <vt:lpstr>Reaccreditation</vt:lpstr>
      <vt:lpstr>Placement 2</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Coles, Andy</dc:creator>
  <cp:lastModifiedBy>Long, Heidi</cp:lastModifiedBy>
  <cp:revision>36</cp:revision>
  <cp:lastPrinted>2023-08-04T12:46:43Z</cp:lastPrinted>
  <dcterms:created xsi:type="dcterms:W3CDTF">2022-09-29T15:54:17Z</dcterms:created>
  <dcterms:modified xsi:type="dcterms:W3CDTF">2023-11-17T09:35:59Z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2022-07-28T00:00:00Z</vt:filetime>
  </property>
  <property fmtid="{D5CDD505-2E9C-101B-9397-08002B2CF9AE}" pid="3" name="Creator">
    <vt:lpwstr>Adobe InDesign 17.3 (Macintosh)</vt:lpwstr>
  </property>
  <property fmtid="{D5CDD505-2E9C-101B-9397-08002B2CF9AE}" pid="4" name="LastSaved">
    <vt:filetime>2022-07-28T00:00:00Z</vt:filetime>
  </property>
  <property fmtid="{D5CDD505-2E9C-101B-9397-08002B2CF9AE}" pid="5" name="Producer">
    <vt:lpwstr>Adobe PDF Library 16.0.7</vt:lpwstr>
  </property>
  <property fmtid="{D5CDD505-2E9C-101B-9397-08002B2CF9AE}" pid="6" name="ContentTypeId">
    <vt:lpwstr>0x010100B26A3B7F7948EF48AA93BBA6A6ABDE78</vt:lpwstr>
  </property>
  <property fmtid="{D5CDD505-2E9C-101B-9397-08002B2CF9AE}" pid="7" name="MediaServiceImageTags">
    <vt:lpwstr/>
  </property>
</Properties>
</file>