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36" r:id="rId4"/>
    <p:sldMasterId id="2147483868" r:id="rId5"/>
  </p:sldMasterIdLst>
  <p:notesMasterIdLst>
    <p:notesMasterId r:id="rId46"/>
  </p:notesMasterIdLst>
  <p:handoutMasterIdLst>
    <p:handoutMasterId r:id="rId47"/>
  </p:handoutMasterIdLst>
  <p:sldIdLst>
    <p:sldId id="257" r:id="rId6"/>
    <p:sldId id="350" r:id="rId7"/>
    <p:sldId id="354" r:id="rId8"/>
    <p:sldId id="279" r:id="rId9"/>
    <p:sldId id="281" r:id="rId10"/>
    <p:sldId id="282" r:id="rId11"/>
    <p:sldId id="362" r:id="rId12"/>
    <p:sldId id="364" r:id="rId13"/>
    <p:sldId id="283" r:id="rId14"/>
    <p:sldId id="285" r:id="rId15"/>
    <p:sldId id="284" r:id="rId16"/>
    <p:sldId id="280" r:id="rId17"/>
    <p:sldId id="286" r:id="rId18"/>
    <p:sldId id="288" r:id="rId19"/>
    <p:sldId id="287" r:id="rId20"/>
    <p:sldId id="289" r:id="rId21"/>
    <p:sldId id="342" r:id="rId22"/>
    <p:sldId id="293" r:id="rId23"/>
    <p:sldId id="295" r:id="rId24"/>
    <p:sldId id="361" r:id="rId25"/>
    <p:sldId id="296" r:id="rId26"/>
    <p:sldId id="351" r:id="rId27"/>
    <p:sldId id="297" r:id="rId28"/>
    <p:sldId id="298" r:id="rId29"/>
    <p:sldId id="356" r:id="rId30"/>
    <p:sldId id="299" r:id="rId31"/>
    <p:sldId id="357" r:id="rId32"/>
    <p:sldId id="359" r:id="rId33"/>
    <p:sldId id="306" r:id="rId34"/>
    <p:sldId id="300" r:id="rId35"/>
    <p:sldId id="301" r:id="rId36"/>
    <p:sldId id="363" r:id="rId37"/>
    <p:sldId id="326" r:id="rId38"/>
    <p:sldId id="360" r:id="rId39"/>
    <p:sldId id="344" r:id="rId40"/>
    <p:sldId id="345" r:id="rId41"/>
    <p:sldId id="346" r:id="rId42"/>
    <p:sldId id="347" r:id="rId43"/>
    <p:sldId id="327" r:id="rId44"/>
    <p:sldId id="353" r:id="rId45"/>
  </p:sldIdLst>
  <p:sldSz cx="9144000" cy="6858000" type="screen4x3"/>
  <p:notesSz cx="6810375" cy="9942513"/>
  <p:embeddedFontLst>
    <p:embeddedFont>
      <p:font typeface="Palatino Linotype" panose="02040502050505030304" pitchFamily="18" charset="0"/>
      <p:regular r:id="rId48"/>
      <p:bold r:id="rId49"/>
      <p:italic r:id="rId50"/>
      <p:boldItalic r:id="rId51"/>
    </p:embeddedFont>
    <p:embeddedFont>
      <p:font typeface="Calibri" panose="020F0502020204030204" pitchFamily="34" charset="0"/>
      <p:regular r:id="rId52"/>
      <p:bold r:id="rId53"/>
      <p:italic r:id="rId54"/>
      <p:boldItalic r:id="rId55"/>
    </p:embeddedFont>
    <p:embeddedFont>
      <p:font typeface="Outfit" pitchFamily="2" charset="0"/>
      <p:regular r:id="rId56"/>
      <p:bold r:id="rId57"/>
      <p:italic r:id="rId58"/>
      <p:boldItalic r:id="rId59"/>
    </p:embeddedFont>
  </p:embeddedFontLst>
  <p:defaultTextStyle>
    <a:defPPr>
      <a:defRPr kern="0"/>
    </a:defPPr>
  </p:defaultTextStyle>
  <p:extLst>
    <p:ext uri="{EFAFB233-063F-42B5-8137-9DF3F51BA10A}">
      <p15:sldGuideLst xmlns:p15="http://schemas.microsoft.com/office/powerpoint/2012/main">
        <p15:guide id="2" pos="2818" userDrawn="1">
          <p15:clr>
            <a:srgbClr val="A4A3A4"/>
          </p15:clr>
        </p15:guide>
        <p15:guide id="3"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7D6C2"/>
    <a:srgbClr val="01DCA5"/>
    <a:srgbClr val="00C896"/>
    <a:srgbClr val="003C3B"/>
    <a:srgbClr val="017D69"/>
    <a:srgbClr val="F5F5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6C268A-9FF3-B3F9-999C-E515C5F76741}" v="2" dt="2024-02-02T15:21:06.531"/>
    <p1510:client id="{2B32E5C3-D248-528D-34E6-DE65DFCA17A1}" v="74" dt="2024-02-02T11:24:52.691"/>
    <p1510:client id="{F23CED60-BD3A-D6DB-C897-505BB541C463}" v="2" dt="2024-02-02T13:32:15.349"/>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6" d="100"/>
          <a:sy n="76" d="100"/>
        </p:scale>
        <p:origin x="1000" y="48"/>
      </p:cViewPr>
      <p:guideLst>
        <p:guide pos="2818"/>
        <p:guide orient="horz" pos="216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handoutMaster" Target="handoutMasters/handoutMaster1.xml"/><Relationship Id="rId50" Type="http://schemas.openxmlformats.org/officeDocument/2006/relationships/font" Target="fonts/font3.fntdata"/><Relationship Id="rId55" Type="http://schemas.openxmlformats.org/officeDocument/2006/relationships/font" Target="fonts/font8.fntdata"/><Relationship Id="rId63"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font" Target="fonts/font7.fntdata"/><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font" Target="fonts/font6.fntdata"/><Relationship Id="rId58" Type="http://schemas.openxmlformats.org/officeDocument/2006/relationships/font" Target="fonts/font11.fntdata"/><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2.fntdata"/><Relationship Id="rId57" Type="http://schemas.openxmlformats.org/officeDocument/2006/relationships/font" Target="fonts/font10.fntdata"/><Relationship Id="rId61"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font" Target="fonts/font5.fntdata"/><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font" Target="fonts/font1.fntdata"/><Relationship Id="rId56" Type="http://schemas.openxmlformats.org/officeDocument/2006/relationships/font" Target="fonts/font9.fntdata"/><Relationship Id="rId64" Type="http://schemas.microsoft.com/office/2015/10/relationships/revisionInfo" Target="revisionInfo.xml"/><Relationship Id="rId8" Type="http://schemas.openxmlformats.org/officeDocument/2006/relationships/slide" Target="slides/slide3.xml"/><Relationship Id="rId51" Type="http://schemas.openxmlformats.org/officeDocument/2006/relationships/font" Target="fonts/font4.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notesMaster" Target="notesMasters/notesMaster1.xml"/><Relationship Id="rId59" Type="http://schemas.openxmlformats.org/officeDocument/2006/relationships/font" Target="fonts/font12.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89323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6529222"/>
      </p:ext>
    </p:extLst>
  </p:cSld>
  <p:clrMap bg1="lt1" tx1="dk1" bg2="lt2" tx2="dk2" accent1="accent1" accent2="accent2" accent3="accent3" accent4="accent4" accent5="accent5" accent6="accent6" hlink="hlink" folHlink="folHlink"/>
  <p:notesStyle>
    <a:lvl1pPr marL="0" algn="l" defTabSz="415869" rtl="0" eaLnBrk="1" latinLnBrk="0" hangingPunct="1">
      <a:defRPr sz="546" kern="1200">
        <a:solidFill>
          <a:schemeClr val="tx1"/>
        </a:solidFill>
        <a:latin typeface="+mn-lt"/>
        <a:ea typeface="+mn-ea"/>
        <a:cs typeface="+mn-cs"/>
      </a:defRPr>
    </a:lvl1pPr>
    <a:lvl2pPr marL="207935" algn="l" defTabSz="415869" rtl="0" eaLnBrk="1" latinLnBrk="0" hangingPunct="1">
      <a:defRPr sz="546" kern="1200">
        <a:solidFill>
          <a:schemeClr val="tx1"/>
        </a:solidFill>
        <a:latin typeface="+mn-lt"/>
        <a:ea typeface="+mn-ea"/>
        <a:cs typeface="+mn-cs"/>
      </a:defRPr>
    </a:lvl2pPr>
    <a:lvl3pPr marL="415869" algn="l" defTabSz="415869" rtl="0" eaLnBrk="1" latinLnBrk="0" hangingPunct="1">
      <a:defRPr sz="546" kern="1200">
        <a:solidFill>
          <a:schemeClr val="tx1"/>
        </a:solidFill>
        <a:latin typeface="+mn-lt"/>
        <a:ea typeface="+mn-ea"/>
        <a:cs typeface="+mn-cs"/>
      </a:defRPr>
    </a:lvl3pPr>
    <a:lvl4pPr marL="623804" algn="l" defTabSz="415869" rtl="0" eaLnBrk="1" latinLnBrk="0" hangingPunct="1">
      <a:defRPr sz="546" kern="1200">
        <a:solidFill>
          <a:schemeClr val="tx1"/>
        </a:solidFill>
        <a:latin typeface="+mn-lt"/>
        <a:ea typeface="+mn-ea"/>
        <a:cs typeface="+mn-cs"/>
      </a:defRPr>
    </a:lvl4pPr>
    <a:lvl5pPr marL="831738" algn="l" defTabSz="415869" rtl="0" eaLnBrk="1" latinLnBrk="0" hangingPunct="1">
      <a:defRPr sz="546" kern="1200">
        <a:solidFill>
          <a:schemeClr val="tx1"/>
        </a:solidFill>
        <a:latin typeface="+mn-lt"/>
        <a:ea typeface="+mn-ea"/>
        <a:cs typeface="+mn-cs"/>
      </a:defRPr>
    </a:lvl5pPr>
    <a:lvl6pPr marL="1039673" algn="l" defTabSz="415869" rtl="0" eaLnBrk="1" latinLnBrk="0" hangingPunct="1">
      <a:defRPr sz="546" kern="1200">
        <a:solidFill>
          <a:schemeClr val="tx1"/>
        </a:solidFill>
        <a:latin typeface="+mn-lt"/>
        <a:ea typeface="+mn-ea"/>
        <a:cs typeface="+mn-cs"/>
      </a:defRPr>
    </a:lvl6pPr>
    <a:lvl7pPr marL="1247607" algn="l" defTabSz="415869" rtl="0" eaLnBrk="1" latinLnBrk="0" hangingPunct="1">
      <a:defRPr sz="546" kern="1200">
        <a:solidFill>
          <a:schemeClr val="tx1"/>
        </a:solidFill>
        <a:latin typeface="+mn-lt"/>
        <a:ea typeface="+mn-ea"/>
        <a:cs typeface="+mn-cs"/>
      </a:defRPr>
    </a:lvl7pPr>
    <a:lvl8pPr marL="1455542" algn="l" defTabSz="415869" rtl="0" eaLnBrk="1" latinLnBrk="0" hangingPunct="1">
      <a:defRPr sz="546" kern="1200">
        <a:solidFill>
          <a:schemeClr val="tx1"/>
        </a:solidFill>
        <a:latin typeface="+mn-lt"/>
        <a:ea typeface="+mn-ea"/>
        <a:cs typeface="+mn-cs"/>
      </a:defRPr>
    </a:lvl8pPr>
    <a:lvl9pPr marL="1663476" algn="l" defTabSz="415869" rtl="0" eaLnBrk="1" latinLnBrk="0" hangingPunct="1">
      <a:defRPr sz="54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a:prstGeom prst="rect">
            <a:avLst/>
          </a:prstGeom>
          <a:noFill/>
          <a:ln w="12700">
            <a:solidFill>
              <a:prstClr val="black"/>
            </a:solidFill>
          </a:ln>
        </p:spPr>
      </p:sp>
      <p:sp>
        <p:nvSpPr>
          <p:cNvPr id="3" name="Notes Placeholder 2"/>
          <p:cNvSpPr>
            <a:spLocks noGrp="1"/>
          </p:cNvSpPr>
          <p:nvPr>
            <p:ph type="body" idx="1"/>
          </p:nvPr>
        </p:nvSpPr>
        <p:spPr>
          <a:xfrm>
            <a:off x="680823" y="4784242"/>
            <a:ext cx="5448730" cy="3916156"/>
          </a:xfrm>
          <a:prstGeom prst="rect">
            <a:avLst/>
          </a:prstGeom>
        </p:spPr>
        <p:txBody>
          <a:bodyPr lIns="48765" tIns="24382" rIns="48765" bIns="24382"/>
          <a:lstStyle/>
          <a:p>
            <a:endParaRPr lang="en-US">
              <a:cs typeface="Calibri"/>
            </a:endParaRPr>
          </a:p>
        </p:txBody>
      </p:sp>
    </p:spTree>
    <p:extLst>
      <p:ext uri="{BB962C8B-B14F-4D97-AF65-F5344CB8AC3E}">
        <p14:creationId xmlns:p14="http://schemas.microsoft.com/office/powerpoint/2010/main" val="33809729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a:prstGeom prst="rect">
            <a:avLst/>
          </a:prstGeom>
          <a:noFill/>
          <a:ln w="12700">
            <a:solidFill>
              <a:prstClr val="black"/>
            </a:solidFill>
          </a:ln>
        </p:spPr>
      </p:sp>
      <p:sp>
        <p:nvSpPr>
          <p:cNvPr id="3" name="Notes Placeholder 2"/>
          <p:cNvSpPr>
            <a:spLocks noGrp="1"/>
          </p:cNvSpPr>
          <p:nvPr>
            <p:ph type="body" idx="1"/>
          </p:nvPr>
        </p:nvSpPr>
        <p:spPr>
          <a:xfrm>
            <a:off x="681038" y="4784725"/>
            <a:ext cx="5448300" cy="3914775"/>
          </a:xfrm>
          <a:prstGeom prst="rect">
            <a:avLst/>
          </a:prstGeom>
        </p:spPr>
        <p:txBody>
          <a:bodyPr/>
          <a:lstStyle/>
          <a:p>
            <a:endParaRPr lang="en-US">
              <a:ea typeface="Calibri"/>
              <a:cs typeface="Calibri"/>
            </a:endParaRPr>
          </a:p>
        </p:txBody>
      </p:sp>
    </p:spTree>
    <p:extLst>
      <p:ext uri="{BB962C8B-B14F-4D97-AF65-F5344CB8AC3E}">
        <p14:creationId xmlns:p14="http://schemas.microsoft.com/office/powerpoint/2010/main" val="11886446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a:prstGeom prst="rect">
            <a:avLst/>
          </a:prstGeom>
          <a:noFill/>
          <a:ln w="12700">
            <a:solidFill>
              <a:prstClr val="black"/>
            </a:solidFill>
          </a:ln>
        </p:spPr>
      </p:sp>
      <p:sp>
        <p:nvSpPr>
          <p:cNvPr id="3" name="Notes Placeholder 2"/>
          <p:cNvSpPr>
            <a:spLocks noGrp="1"/>
          </p:cNvSpPr>
          <p:nvPr>
            <p:ph type="body" idx="1"/>
          </p:nvPr>
        </p:nvSpPr>
        <p:spPr>
          <a:xfrm>
            <a:off x="681038" y="4784725"/>
            <a:ext cx="5448300" cy="3914775"/>
          </a:xfrm>
          <a:prstGeom prst="rect">
            <a:avLst/>
          </a:prstGeom>
        </p:spPr>
        <p:txBody>
          <a:bodyPr/>
          <a:lstStyle/>
          <a:p>
            <a:endParaRPr lang="en-US">
              <a:ea typeface="Calibri"/>
              <a:cs typeface="Calibri"/>
            </a:endParaRPr>
          </a:p>
        </p:txBody>
      </p:sp>
    </p:spTree>
    <p:extLst>
      <p:ext uri="{BB962C8B-B14F-4D97-AF65-F5344CB8AC3E}">
        <p14:creationId xmlns:p14="http://schemas.microsoft.com/office/powerpoint/2010/main" val="11818541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a:prstGeom prst="rect">
            <a:avLst/>
          </a:prstGeom>
          <a:noFill/>
          <a:ln w="12700">
            <a:solidFill>
              <a:prstClr val="black"/>
            </a:solidFill>
          </a:ln>
        </p:spPr>
      </p:sp>
      <p:sp>
        <p:nvSpPr>
          <p:cNvPr id="3" name="Notes Placeholder 2"/>
          <p:cNvSpPr>
            <a:spLocks noGrp="1"/>
          </p:cNvSpPr>
          <p:nvPr>
            <p:ph type="body" idx="1"/>
          </p:nvPr>
        </p:nvSpPr>
        <p:spPr>
          <a:xfrm>
            <a:off x="681038" y="4784725"/>
            <a:ext cx="5448300" cy="3914775"/>
          </a:xfrm>
          <a:prstGeom prst="rect">
            <a:avLst/>
          </a:prstGeom>
        </p:spPr>
        <p:txBody>
          <a:bodyPr/>
          <a:lstStyle/>
          <a:p>
            <a:endParaRPr lang="en-US">
              <a:ea typeface="Calibri"/>
              <a:cs typeface="Calibri"/>
            </a:endParaRPr>
          </a:p>
        </p:txBody>
      </p:sp>
    </p:spTree>
    <p:extLst>
      <p:ext uri="{BB962C8B-B14F-4D97-AF65-F5344CB8AC3E}">
        <p14:creationId xmlns:p14="http://schemas.microsoft.com/office/powerpoint/2010/main" val="16387074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a:prstGeom prst="rect">
            <a:avLst/>
          </a:prstGeom>
          <a:noFill/>
          <a:ln w="12700">
            <a:solidFill>
              <a:prstClr val="black"/>
            </a:solidFill>
          </a:ln>
        </p:spPr>
      </p:sp>
      <p:sp>
        <p:nvSpPr>
          <p:cNvPr id="3" name="Notes Placeholder 2"/>
          <p:cNvSpPr>
            <a:spLocks noGrp="1"/>
          </p:cNvSpPr>
          <p:nvPr>
            <p:ph type="body" idx="1"/>
          </p:nvPr>
        </p:nvSpPr>
        <p:spPr>
          <a:xfrm>
            <a:off x="681038" y="4784725"/>
            <a:ext cx="5448300" cy="3914775"/>
          </a:xfrm>
          <a:prstGeom prst="rect">
            <a:avLst/>
          </a:prstGeom>
        </p:spPr>
        <p:txBody>
          <a:bodyPr/>
          <a:lstStyle/>
          <a:p>
            <a:endParaRPr lang="en-US" sz="500">
              <a:ea typeface="Calibri"/>
              <a:cs typeface="Calibri"/>
            </a:endParaRPr>
          </a:p>
        </p:txBody>
      </p:sp>
    </p:spTree>
    <p:extLst>
      <p:ext uri="{BB962C8B-B14F-4D97-AF65-F5344CB8AC3E}">
        <p14:creationId xmlns:p14="http://schemas.microsoft.com/office/powerpoint/2010/main" val="37551381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a:prstGeom prst="rect">
            <a:avLst/>
          </a:prstGeom>
          <a:noFill/>
          <a:ln w="12700">
            <a:solidFill>
              <a:prstClr val="black"/>
            </a:solidFill>
          </a:ln>
        </p:spPr>
      </p:sp>
      <p:sp>
        <p:nvSpPr>
          <p:cNvPr id="3" name="Notes Placeholder 2"/>
          <p:cNvSpPr>
            <a:spLocks noGrp="1"/>
          </p:cNvSpPr>
          <p:nvPr>
            <p:ph type="body" idx="1"/>
          </p:nvPr>
        </p:nvSpPr>
        <p:spPr>
          <a:xfrm>
            <a:off x="681038" y="4784725"/>
            <a:ext cx="5448300" cy="3914775"/>
          </a:xfrm>
          <a:prstGeom prst="rect">
            <a:avLst/>
          </a:prstGeom>
        </p:spPr>
        <p:txBody>
          <a:bodyPr/>
          <a:lstStyle/>
          <a:p>
            <a:endParaRPr lang="en-US" sz="500">
              <a:ea typeface="Calibri"/>
              <a:cs typeface="Calibri"/>
            </a:endParaRPr>
          </a:p>
        </p:txBody>
      </p:sp>
    </p:spTree>
    <p:extLst>
      <p:ext uri="{BB962C8B-B14F-4D97-AF65-F5344CB8AC3E}">
        <p14:creationId xmlns:p14="http://schemas.microsoft.com/office/powerpoint/2010/main" val="2965560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a:prstGeom prst="rect">
            <a:avLst/>
          </a:prstGeom>
          <a:noFill/>
          <a:ln w="12700">
            <a:solidFill>
              <a:prstClr val="black"/>
            </a:solidFill>
          </a:ln>
        </p:spPr>
      </p:sp>
      <p:sp>
        <p:nvSpPr>
          <p:cNvPr id="3" name="Notes Placeholder 2"/>
          <p:cNvSpPr>
            <a:spLocks noGrp="1"/>
          </p:cNvSpPr>
          <p:nvPr>
            <p:ph type="body" idx="1"/>
          </p:nvPr>
        </p:nvSpPr>
        <p:spPr>
          <a:xfrm>
            <a:off x="681038" y="4784725"/>
            <a:ext cx="5448300" cy="3914775"/>
          </a:xfrm>
          <a:prstGeom prst="rect">
            <a:avLst/>
          </a:prstGeom>
        </p:spPr>
        <p:txBody>
          <a:bodyPr/>
          <a:lstStyle/>
          <a:p>
            <a:endParaRPr lang="en-US">
              <a:ea typeface="Calibri"/>
              <a:cs typeface="Calibri"/>
            </a:endParaRPr>
          </a:p>
        </p:txBody>
      </p:sp>
    </p:spTree>
    <p:extLst>
      <p:ext uri="{BB962C8B-B14F-4D97-AF65-F5344CB8AC3E}">
        <p14:creationId xmlns:p14="http://schemas.microsoft.com/office/powerpoint/2010/main" val="34619176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a:prstGeom prst="rect">
            <a:avLst/>
          </a:prstGeom>
          <a:noFill/>
          <a:ln w="12700">
            <a:solidFill>
              <a:prstClr val="black"/>
            </a:solidFill>
          </a:ln>
        </p:spPr>
      </p:sp>
      <p:sp>
        <p:nvSpPr>
          <p:cNvPr id="3" name="Notes Placeholder 2"/>
          <p:cNvSpPr>
            <a:spLocks noGrp="1"/>
          </p:cNvSpPr>
          <p:nvPr>
            <p:ph type="body" idx="1"/>
          </p:nvPr>
        </p:nvSpPr>
        <p:spPr>
          <a:xfrm>
            <a:off x="681038" y="4784725"/>
            <a:ext cx="5448300" cy="3914775"/>
          </a:xfrm>
          <a:prstGeom prst="rect">
            <a:avLst/>
          </a:prstGeom>
        </p:spPr>
        <p:txBody>
          <a:bodyPr/>
          <a:lstStyle/>
          <a:p>
            <a:endParaRPr lang="en-US" sz="500">
              <a:ea typeface="Calibri"/>
              <a:cs typeface="Calibri"/>
            </a:endParaRPr>
          </a:p>
        </p:txBody>
      </p:sp>
    </p:spTree>
    <p:extLst>
      <p:ext uri="{BB962C8B-B14F-4D97-AF65-F5344CB8AC3E}">
        <p14:creationId xmlns:p14="http://schemas.microsoft.com/office/powerpoint/2010/main" val="3290488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a:prstGeom prst="rect">
            <a:avLst/>
          </a:prstGeom>
          <a:noFill/>
          <a:ln w="12700">
            <a:solidFill>
              <a:prstClr val="black"/>
            </a:solidFill>
          </a:ln>
        </p:spPr>
      </p:sp>
      <p:sp>
        <p:nvSpPr>
          <p:cNvPr id="3" name="Notes Placeholder 2"/>
          <p:cNvSpPr>
            <a:spLocks noGrp="1"/>
          </p:cNvSpPr>
          <p:nvPr>
            <p:ph type="body" idx="1"/>
          </p:nvPr>
        </p:nvSpPr>
        <p:spPr>
          <a:xfrm>
            <a:off x="681038" y="4784725"/>
            <a:ext cx="5448300" cy="3914775"/>
          </a:xfrm>
          <a:prstGeom prst="rect">
            <a:avLst/>
          </a:prstGeom>
        </p:spPr>
        <p:txBody>
          <a:bodyPr/>
          <a:lstStyle/>
          <a:p>
            <a:endParaRPr lang="en-US" sz="500">
              <a:ea typeface="Calibri"/>
              <a:cs typeface="Calibri"/>
            </a:endParaRPr>
          </a:p>
        </p:txBody>
      </p:sp>
    </p:spTree>
    <p:extLst>
      <p:ext uri="{BB962C8B-B14F-4D97-AF65-F5344CB8AC3E}">
        <p14:creationId xmlns:p14="http://schemas.microsoft.com/office/powerpoint/2010/main" val="14845210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a:prstGeom prst="rect">
            <a:avLst/>
          </a:prstGeom>
          <a:noFill/>
          <a:ln w="12700">
            <a:solidFill>
              <a:prstClr val="black"/>
            </a:solidFill>
          </a:ln>
        </p:spPr>
      </p:sp>
      <p:sp>
        <p:nvSpPr>
          <p:cNvPr id="3" name="Notes Placeholder 2"/>
          <p:cNvSpPr>
            <a:spLocks noGrp="1"/>
          </p:cNvSpPr>
          <p:nvPr>
            <p:ph type="body" idx="1"/>
          </p:nvPr>
        </p:nvSpPr>
        <p:spPr>
          <a:xfrm>
            <a:off x="681038" y="4784725"/>
            <a:ext cx="5448300" cy="3914775"/>
          </a:xfrm>
          <a:prstGeom prst="rect">
            <a:avLst/>
          </a:prstGeom>
        </p:spPr>
        <p:txBody>
          <a:bodyPr/>
          <a:lstStyle/>
          <a:p>
            <a:endParaRPr lang="en-US">
              <a:ea typeface="Calibri"/>
              <a:cs typeface="Calibri"/>
            </a:endParaRPr>
          </a:p>
        </p:txBody>
      </p:sp>
    </p:spTree>
    <p:extLst>
      <p:ext uri="{BB962C8B-B14F-4D97-AF65-F5344CB8AC3E}">
        <p14:creationId xmlns:p14="http://schemas.microsoft.com/office/powerpoint/2010/main" val="2739537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a:prstGeom prst="rect">
            <a:avLst/>
          </a:prstGeom>
          <a:noFill/>
          <a:ln w="12700">
            <a:solidFill>
              <a:prstClr val="black"/>
            </a:solidFill>
          </a:ln>
        </p:spPr>
      </p:sp>
      <p:sp>
        <p:nvSpPr>
          <p:cNvPr id="3" name="Notes Placeholder 2"/>
          <p:cNvSpPr>
            <a:spLocks noGrp="1"/>
          </p:cNvSpPr>
          <p:nvPr>
            <p:ph type="body" idx="1"/>
          </p:nvPr>
        </p:nvSpPr>
        <p:spPr>
          <a:xfrm>
            <a:off x="681038" y="4784725"/>
            <a:ext cx="5448300" cy="3914775"/>
          </a:xfrm>
          <a:prstGeom prst="rect">
            <a:avLst/>
          </a:prstGeom>
        </p:spPr>
        <p:txBody>
          <a:bodyPr/>
          <a:lstStyle/>
          <a:p>
            <a:endParaRPr lang="en-US">
              <a:ea typeface="Calibri"/>
              <a:cs typeface="Calibri"/>
            </a:endParaRPr>
          </a:p>
        </p:txBody>
      </p:sp>
    </p:spTree>
    <p:extLst>
      <p:ext uri="{BB962C8B-B14F-4D97-AF65-F5344CB8AC3E}">
        <p14:creationId xmlns:p14="http://schemas.microsoft.com/office/powerpoint/2010/main" val="23746183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a:prstGeom prst="rect">
            <a:avLst/>
          </a:prstGeom>
          <a:noFill/>
          <a:ln w="12700">
            <a:solidFill>
              <a:prstClr val="black"/>
            </a:solidFill>
          </a:ln>
        </p:spPr>
      </p:sp>
      <p:sp>
        <p:nvSpPr>
          <p:cNvPr id="3" name="Notes Placeholder 2"/>
          <p:cNvSpPr>
            <a:spLocks noGrp="1"/>
          </p:cNvSpPr>
          <p:nvPr>
            <p:ph type="body" idx="1"/>
          </p:nvPr>
        </p:nvSpPr>
        <p:spPr>
          <a:xfrm>
            <a:off x="681038" y="4784725"/>
            <a:ext cx="5448300" cy="3914775"/>
          </a:xfrm>
          <a:prstGeom prst="rect">
            <a:avLst/>
          </a:prstGeom>
        </p:spPr>
        <p:txBody>
          <a:bodyPr/>
          <a:lstStyle/>
          <a:p>
            <a:endParaRPr lang="en-US" sz="500">
              <a:ea typeface="Calibri"/>
              <a:cs typeface="Calibri"/>
            </a:endParaRPr>
          </a:p>
        </p:txBody>
      </p:sp>
    </p:spTree>
    <p:extLst>
      <p:ext uri="{BB962C8B-B14F-4D97-AF65-F5344CB8AC3E}">
        <p14:creationId xmlns:p14="http://schemas.microsoft.com/office/powerpoint/2010/main" val="39787380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a:prstGeom prst="rect">
            <a:avLst/>
          </a:prstGeom>
          <a:noFill/>
          <a:ln w="12700">
            <a:solidFill>
              <a:prstClr val="black"/>
            </a:solidFill>
          </a:ln>
        </p:spPr>
      </p:sp>
      <p:sp>
        <p:nvSpPr>
          <p:cNvPr id="3" name="Notes Placeholder 2"/>
          <p:cNvSpPr>
            <a:spLocks noGrp="1"/>
          </p:cNvSpPr>
          <p:nvPr>
            <p:ph type="body" idx="1"/>
          </p:nvPr>
        </p:nvSpPr>
        <p:spPr>
          <a:xfrm>
            <a:off x="681038" y="4784725"/>
            <a:ext cx="5448300" cy="3914775"/>
          </a:xfrm>
          <a:prstGeom prst="rect">
            <a:avLst/>
          </a:prstGeom>
        </p:spPr>
        <p:txBody>
          <a:bodyPr/>
          <a:lstStyle/>
          <a:p>
            <a:endParaRPr lang="en-US" sz="500">
              <a:ea typeface="Calibri"/>
              <a:cs typeface="Calibri"/>
            </a:endParaRPr>
          </a:p>
        </p:txBody>
      </p:sp>
    </p:spTree>
    <p:extLst>
      <p:ext uri="{BB962C8B-B14F-4D97-AF65-F5344CB8AC3E}">
        <p14:creationId xmlns:p14="http://schemas.microsoft.com/office/powerpoint/2010/main" val="40410709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a:prstGeom prst="rect">
            <a:avLst/>
          </a:prstGeom>
          <a:noFill/>
          <a:ln w="12700">
            <a:solidFill>
              <a:prstClr val="black"/>
            </a:solidFill>
          </a:ln>
        </p:spPr>
      </p:sp>
      <p:sp>
        <p:nvSpPr>
          <p:cNvPr id="3" name="Notes Placeholder 2"/>
          <p:cNvSpPr>
            <a:spLocks noGrp="1"/>
          </p:cNvSpPr>
          <p:nvPr>
            <p:ph type="body" idx="1"/>
          </p:nvPr>
        </p:nvSpPr>
        <p:spPr>
          <a:xfrm>
            <a:off x="681038" y="4784725"/>
            <a:ext cx="5448300" cy="3914775"/>
          </a:xfrm>
          <a:prstGeom prst="rect">
            <a:avLst/>
          </a:prstGeom>
        </p:spPr>
        <p:txBody>
          <a:bodyPr/>
          <a:lstStyle/>
          <a:p>
            <a:endParaRPr lang="en-US">
              <a:ea typeface="Calibri"/>
              <a:cs typeface="Calibri"/>
            </a:endParaRPr>
          </a:p>
        </p:txBody>
      </p:sp>
    </p:spTree>
    <p:extLst>
      <p:ext uri="{BB962C8B-B14F-4D97-AF65-F5344CB8AC3E}">
        <p14:creationId xmlns:p14="http://schemas.microsoft.com/office/powerpoint/2010/main" val="40046381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a:prstGeom prst="rect">
            <a:avLst/>
          </a:prstGeom>
          <a:noFill/>
          <a:ln w="12700">
            <a:solidFill>
              <a:prstClr val="black"/>
            </a:solidFill>
          </a:ln>
        </p:spPr>
      </p:sp>
      <p:sp>
        <p:nvSpPr>
          <p:cNvPr id="3" name="Notes Placeholder 2"/>
          <p:cNvSpPr>
            <a:spLocks noGrp="1"/>
          </p:cNvSpPr>
          <p:nvPr>
            <p:ph type="body" idx="1"/>
          </p:nvPr>
        </p:nvSpPr>
        <p:spPr>
          <a:xfrm>
            <a:off x="681038" y="4784725"/>
            <a:ext cx="5448300" cy="3914775"/>
          </a:xfrm>
          <a:prstGeom prst="rect">
            <a:avLst/>
          </a:prstGeom>
        </p:spPr>
        <p:txBody>
          <a:bodyPr/>
          <a:lstStyle/>
          <a:p>
            <a:endParaRPr lang="en-US" sz="500">
              <a:ea typeface="Calibri"/>
              <a:cs typeface="Calibri"/>
            </a:endParaRPr>
          </a:p>
        </p:txBody>
      </p:sp>
    </p:spTree>
    <p:extLst>
      <p:ext uri="{BB962C8B-B14F-4D97-AF65-F5344CB8AC3E}">
        <p14:creationId xmlns:p14="http://schemas.microsoft.com/office/powerpoint/2010/main" val="8475727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a:prstGeom prst="rect">
            <a:avLst/>
          </a:prstGeom>
          <a:noFill/>
          <a:ln w="12700">
            <a:solidFill>
              <a:prstClr val="black"/>
            </a:solidFill>
          </a:ln>
        </p:spPr>
      </p:sp>
      <p:sp>
        <p:nvSpPr>
          <p:cNvPr id="3" name="Notes Placeholder 2"/>
          <p:cNvSpPr>
            <a:spLocks noGrp="1"/>
          </p:cNvSpPr>
          <p:nvPr>
            <p:ph type="body" idx="1"/>
          </p:nvPr>
        </p:nvSpPr>
        <p:spPr>
          <a:xfrm>
            <a:off x="681038" y="4784725"/>
            <a:ext cx="5448300" cy="3914775"/>
          </a:xfrm>
          <a:prstGeom prst="rect">
            <a:avLst/>
          </a:prstGeom>
        </p:spPr>
        <p:txBody>
          <a:bodyPr/>
          <a:lstStyle/>
          <a:p>
            <a:endParaRPr lang="en-US">
              <a:ea typeface="Calibri"/>
              <a:cs typeface="Calibri"/>
            </a:endParaRPr>
          </a:p>
        </p:txBody>
      </p:sp>
    </p:spTree>
    <p:extLst>
      <p:ext uri="{BB962C8B-B14F-4D97-AF65-F5344CB8AC3E}">
        <p14:creationId xmlns:p14="http://schemas.microsoft.com/office/powerpoint/2010/main" val="3236342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a:prstGeom prst="rect">
            <a:avLst/>
          </a:prstGeom>
          <a:noFill/>
          <a:ln w="12700">
            <a:solidFill>
              <a:prstClr val="black"/>
            </a:solidFill>
          </a:ln>
        </p:spPr>
      </p:sp>
      <p:sp>
        <p:nvSpPr>
          <p:cNvPr id="3" name="Notes Placeholder 2"/>
          <p:cNvSpPr>
            <a:spLocks noGrp="1"/>
          </p:cNvSpPr>
          <p:nvPr>
            <p:ph type="body" idx="1"/>
          </p:nvPr>
        </p:nvSpPr>
        <p:spPr>
          <a:xfrm>
            <a:off x="681038" y="4784725"/>
            <a:ext cx="5448300" cy="3914775"/>
          </a:xfrm>
          <a:prstGeom prst="rect">
            <a:avLst/>
          </a:prstGeom>
        </p:spPr>
        <p:txBody>
          <a:bodyPr/>
          <a:lstStyle/>
          <a:p>
            <a:endParaRPr lang="en-US">
              <a:ea typeface="Calibri"/>
              <a:cs typeface="Calibri"/>
            </a:endParaRPr>
          </a:p>
        </p:txBody>
      </p:sp>
    </p:spTree>
    <p:extLst>
      <p:ext uri="{BB962C8B-B14F-4D97-AF65-F5344CB8AC3E}">
        <p14:creationId xmlns:p14="http://schemas.microsoft.com/office/powerpoint/2010/main" val="16004805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a:prstGeom prst="rect">
            <a:avLst/>
          </a:prstGeom>
          <a:noFill/>
          <a:ln w="12700">
            <a:solidFill>
              <a:prstClr val="black"/>
            </a:solidFill>
          </a:ln>
        </p:spPr>
      </p:sp>
      <p:sp>
        <p:nvSpPr>
          <p:cNvPr id="3" name="Notes Placeholder 2"/>
          <p:cNvSpPr>
            <a:spLocks noGrp="1"/>
          </p:cNvSpPr>
          <p:nvPr>
            <p:ph type="body" idx="1"/>
          </p:nvPr>
        </p:nvSpPr>
        <p:spPr>
          <a:xfrm>
            <a:off x="681038" y="4784725"/>
            <a:ext cx="5448300" cy="3914775"/>
          </a:xfrm>
          <a:prstGeom prst="rect">
            <a:avLst/>
          </a:prstGeom>
        </p:spPr>
        <p:txBody>
          <a:bodyPr/>
          <a:lstStyle/>
          <a:p>
            <a:endParaRPr lang="en-US">
              <a:ea typeface="Calibri"/>
              <a:cs typeface="Calibri"/>
            </a:endParaRPr>
          </a:p>
        </p:txBody>
      </p:sp>
    </p:spTree>
    <p:extLst>
      <p:ext uri="{BB962C8B-B14F-4D97-AF65-F5344CB8AC3E}">
        <p14:creationId xmlns:p14="http://schemas.microsoft.com/office/powerpoint/2010/main" val="40951669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a:prstGeom prst="rect">
            <a:avLst/>
          </a:prstGeom>
          <a:noFill/>
          <a:ln w="12700">
            <a:solidFill>
              <a:prstClr val="black"/>
            </a:solidFill>
          </a:ln>
        </p:spPr>
      </p:sp>
      <p:sp>
        <p:nvSpPr>
          <p:cNvPr id="3" name="Notes Placeholder 2"/>
          <p:cNvSpPr>
            <a:spLocks noGrp="1"/>
          </p:cNvSpPr>
          <p:nvPr>
            <p:ph type="body" idx="1"/>
          </p:nvPr>
        </p:nvSpPr>
        <p:spPr>
          <a:xfrm>
            <a:off x="680823" y="4784242"/>
            <a:ext cx="5448730" cy="3916156"/>
          </a:xfrm>
          <a:prstGeom prst="rect">
            <a:avLst/>
          </a:prstGeom>
        </p:spPr>
        <p:txBody>
          <a:bodyPr lIns="48765" tIns="24382" rIns="48765" bIns="24382"/>
          <a:lstStyle/>
          <a:p>
            <a:endParaRPr lang="en-US" sz="500">
              <a:ea typeface="Calibri" panose="020F0502020204030204"/>
              <a:cs typeface="Calibri"/>
            </a:endParaRPr>
          </a:p>
        </p:txBody>
      </p:sp>
    </p:spTree>
    <p:extLst>
      <p:ext uri="{BB962C8B-B14F-4D97-AF65-F5344CB8AC3E}">
        <p14:creationId xmlns:p14="http://schemas.microsoft.com/office/powerpoint/2010/main" val="26469632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a:prstGeom prst="rect">
            <a:avLst/>
          </a:prstGeom>
          <a:noFill/>
          <a:ln w="12700">
            <a:solidFill>
              <a:prstClr val="black"/>
            </a:solidFill>
          </a:ln>
        </p:spPr>
      </p:sp>
      <p:sp>
        <p:nvSpPr>
          <p:cNvPr id="3" name="Notes Placeholder 2"/>
          <p:cNvSpPr>
            <a:spLocks noGrp="1"/>
          </p:cNvSpPr>
          <p:nvPr>
            <p:ph type="body" idx="1"/>
          </p:nvPr>
        </p:nvSpPr>
        <p:spPr>
          <a:xfrm>
            <a:off x="681038" y="4784725"/>
            <a:ext cx="5448300" cy="3914775"/>
          </a:xfrm>
          <a:prstGeom prst="rect">
            <a:avLst/>
          </a:prstGeom>
        </p:spPr>
        <p:txBody>
          <a:bodyPr/>
          <a:lstStyle/>
          <a:p>
            <a:endParaRPr lang="en-US" sz="500">
              <a:ea typeface="Calibri"/>
              <a:cs typeface="Calibri"/>
            </a:endParaRPr>
          </a:p>
        </p:txBody>
      </p:sp>
    </p:spTree>
    <p:extLst>
      <p:ext uri="{BB962C8B-B14F-4D97-AF65-F5344CB8AC3E}">
        <p14:creationId xmlns:p14="http://schemas.microsoft.com/office/powerpoint/2010/main" val="2010021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a:prstGeom prst="rect">
            <a:avLst/>
          </a:prstGeom>
          <a:noFill/>
          <a:ln w="12700">
            <a:solidFill>
              <a:prstClr val="black"/>
            </a:solidFill>
          </a:ln>
        </p:spPr>
      </p:sp>
      <p:sp>
        <p:nvSpPr>
          <p:cNvPr id="3" name="Notes Placeholder 2"/>
          <p:cNvSpPr>
            <a:spLocks noGrp="1"/>
          </p:cNvSpPr>
          <p:nvPr>
            <p:ph type="body" idx="1"/>
          </p:nvPr>
        </p:nvSpPr>
        <p:spPr>
          <a:xfrm>
            <a:off x="681038" y="4784725"/>
            <a:ext cx="5448300" cy="3914775"/>
          </a:xfrm>
          <a:prstGeom prst="rect">
            <a:avLst/>
          </a:prstGeom>
        </p:spPr>
        <p:txBody>
          <a:bodyPr/>
          <a:lstStyle/>
          <a:p>
            <a:endParaRPr lang="en-US">
              <a:ea typeface="Calibri"/>
              <a:cs typeface="Calibri"/>
            </a:endParaRPr>
          </a:p>
        </p:txBody>
      </p:sp>
    </p:spTree>
    <p:extLst>
      <p:ext uri="{BB962C8B-B14F-4D97-AF65-F5344CB8AC3E}">
        <p14:creationId xmlns:p14="http://schemas.microsoft.com/office/powerpoint/2010/main" val="17508021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a:prstGeom prst="rect">
            <a:avLst/>
          </a:prstGeom>
          <a:noFill/>
          <a:ln w="12700">
            <a:solidFill>
              <a:prstClr val="black"/>
            </a:solidFill>
          </a:ln>
        </p:spPr>
      </p:sp>
      <p:sp>
        <p:nvSpPr>
          <p:cNvPr id="3" name="Notes Placeholder 2"/>
          <p:cNvSpPr>
            <a:spLocks noGrp="1"/>
          </p:cNvSpPr>
          <p:nvPr>
            <p:ph type="body" idx="1"/>
          </p:nvPr>
        </p:nvSpPr>
        <p:spPr>
          <a:xfrm>
            <a:off x="681038" y="4784725"/>
            <a:ext cx="5448300" cy="3914775"/>
          </a:xfrm>
          <a:prstGeom prst="rect">
            <a:avLst/>
          </a:prstGeom>
        </p:spPr>
        <p:txBody>
          <a:bodyPr/>
          <a:lstStyle/>
          <a:p>
            <a:endParaRPr lang="en-US">
              <a:ea typeface="Calibri"/>
              <a:cs typeface="Calibri"/>
            </a:endParaRPr>
          </a:p>
        </p:txBody>
      </p:sp>
    </p:spTree>
    <p:extLst>
      <p:ext uri="{BB962C8B-B14F-4D97-AF65-F5344CB8AC3E}">
        <p14:creationId xmlns:p14="http://schemas.microsoft.com/office/powerpoint/2010/main" val="8745398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a:prstGeom prst="rect">
            <a:avLst/>
          </a:prstGeom>
          <a:noFill/>
          <a:ln w="12700">
            <a:solidFill>
              <a:prstClr val="black"/>
            </a:solidFill>
          </a:ln>
        </p:spPr>
      </p:sp>
      <p:sp>
        <p:nvSpPr>
          <p:cNvPr id="3" name="Notes Placeholder 2"/>
          <p:cNvSpPr>
            <a:spLocks noGrp="1"/>
          </p:cNvSpPr>
          <p:nvPr>
            <p:ph type="body" idx="1"/>
          </p:nvPr>
        </p:nvSpPr>
        <p:spPr>
          <a:xfrm>
            <a:off x="681038" y="4784725"/>
            <a:ext cx="5448300" cy="3914775"/>
          </a:xfrm>
          <a:prstGeom prst="rect">
            <a:avLst/>
          </a:prstGeom>
        </p:spPr>
        <p:txBody>
          <a:bodyPr/>
          <a:lstStyle/>
          <a:p>
            <a:endParaRPr lang="en-US" sz="500">
              <a:ea typeface="Calibri"/>
              <a:cs typeface="Calibri"/>
            </a:endParaRPr>
          </a:p>
        </p:txBody>
      </p:sp>
    </p:spTree>
    <p:extLst>
      <p:ext uri="{BB962C8B-B14F-4D97-AF65-F5344CB8AC3E}">
        <p14:creationId xmlns:p14="http://schemas.microsoft.com/office/powerpoint/2010/main" val="40305475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a:prstGeom prst="rect">
            <a:avLst/>
          </a:prstGeom>
          <a:noFill/>
          <a:ln w="12700">
            <a:solidFill>
              <a:prstClr val="black"/>
            </a:solidFill>
          </a:ln>
        </p:spPr>
      </p:sp>
      <p:sp>
        <p:nvSpPr>
          <p:cNvPr id="3" name="Notes Placeholder 2"/>
          <p:cNvSpPr>
            <a:spLocks noGrp="1"/>
          </p:cNvSpPr>
          <p:nvPr>
            <p:ph type="body" idx="1"/>
          </p:nvPr>
        </p:nvSpPr>
        <p:spPr>
          <a:xfrm>
            <a:off x="681038" y="4784725"/>
            <a:ext cx="5448300" cy="3914775"/>
          </a:xfrm>
          <a:prstGeom prst="rect">
            <a:avLst/>
          </a:prstGeom>
        </p:spPr>
        <p:txBody>
          <a:bodyPr/>
          <a:lstStyle/>
          <a:p>
            <a:endParaRPr lang="en-US">
              <a:ea typeface="Calibri"/>
              <a:cs typeface="Calibri"/>
            </a:endParaRPr>
          </a:p>
        </p:txBody>
      </p:sp>
    </p:spTree>
    <p:extLst>
      <p:ext uri="{BB962C8B-B14F-4D97-AF65-F5344CB8AC3E}">
        <p14:creationId xmlns:p14="http://schemas.microsoft.com/office/powerpoint/2010/main" val="28121366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a:prstGeom prst="rect">
            <a:avLst/>
          </a:prstGeom>
          <a:noFill/>
          <a:ln w="12700">
            <a:solidFill>
              <a:prstClr val="black"/>
            </a:solidFill>
          </a:ln>
        </p:spPr>
      </p:sp>
      <p:sp>
        <p:nvSpPr>
          <p:cNvPr id="3" name="Notes Placeholder 2"/>
          <p:cNvSpPr>
            <a:spLocks noGrp="1"/>
          </p:cNvSpPr>
          <p:nvPr>
            <p:ph type="body" idx="1"/>
          </p:nvPr>
        </p:nvSpPr>
        <p:spPr>
          <a:xfrm>
            <a:off x="681038" y="4784725"/>
            <a:ext cx="5448300" cy="3914775"/>
          </a:xfrm>
          <a:prstGeom prst="rect">
            <a:avLst/>
          </a:prstGeom>
        </p:spPr>
        <p:txBody>
          <a:bodyPr/>
          <a:lstStyle/>
          <a:p>
            <a:endParaRPr lang="en-US">
              <a:ea typeface="Calibri"/>
              <a:cs typeface="Calibri"/>
            </a:endParaRPr>
          </a:p>
        </p:txBody>
      </p:sp>
    </p:spTree>
    <p:extLst>
      <p:ext uri="{BB962C8B-B14F-4D97-AF65-F5344CB8AC3E}">
        <p14:creationId xmlns:p14="http://schemas.microsoft.com/office/powerpoint/2010/main" val="8378826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a:prstGeom prst="rect">
            <a:avLst/>
          </a:prstGeom>
          <a:noFill/>
          <a:ln w="12700">
            <a:solidFill>
              <a:prstClr val="black"/>
            </a:solidFill>
          </a:ln>
        </p:spPr>
      </p:sp>
      <p:sp>
        <p:nvSpPr>
          <p:cNvPr id="3" name="Notes Placeholder 2"/>
          <p:cNvSpPr>
            <a:spLocks noGrp="1"/>
          </p:cNvSpPr>
          <p:nvPr>
            <p:ph type="body" idx="1"/>
          </p:nvPr>
        </p:nvSpPr>
        <p:spPr>
          <a:xfrm>
            <a:off x="681038" y="4784725"/>
            <a:ext cx="5448300" cy="3914775"/>
          </a:xfrm>
          <a:prstGeom prst="rect">
            <a:avLst/>
          </a:prstGeom>
        </p:spPr>
        <p:txBody>
          <a:bodyPr/>
          <a:lstStyle/>
          <a:p>
            <a:endParaRPr lang="en-US"/>
          </a:p>
        </p:txBody>
      </p:sp>
    </p:spTree>
    <p:extLst>
      <p:ext uri="{BB962C8B-B14F-4D97-AF65-F5344CB8AC3E}">
        <p14:creationId xmlns:p14="http://schemas.microsoft.com/office/powerpoint/2010/main" val="39596055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a:prstGeom prst="rect">
            <a:avLst/>
          </a:prstGeom>
          <a:noFill/>
          <a:ln w="12700">
            <a:solidFill>
              <a:prstClr val="black"/>
            </a:solidFill>
          </a:ln>
        </p:spPr>
      </p:sp>
      <p:sp>
        <p:nvSpPr>
          <p:cNvPr id="3" name="Notes Placeholder 2"/>
          <p:cNvSpPr>
            <a:spLocks noGrp="1"/>
          </p:cNvSpPr>
          <p:nvPr>
            <p:ph type="body" idx="1"/>
          </p:nvPr>
        </p:nvSpPr>
        <p:spPr>
          <a:xfrm>
            <a:off x="681038" y="4784725"/>
            <a:ext cx="5448300" cy="3914775"/>
          </a:xfrm>
          <a:prstGeom prst="rect">
            <a:avLst/>
          </a:prstGeom>
        </p:spPr>
        <p:txBody>
          <a:bodyPr/>
          <a:lstStyle/>
          <a:p>
            <a:endParaRPr lang="en-US">
              <a:ea typeface="Calibri"/>
              <a:cs typeface="Calibri"/>
            </a:endParaRPr>
          </a:p>
        </p:txBody>
      </p:sp>
    </p:spTree>
    <p:extLst>
      <p:ext uri="{BB962C8B-B14F-4D97-AF65-F5344CB8AC3E}">
        <p14:creationId xmlns:p14="http://schemas.microsoft.com/office/powerpoint/2010/main" val="7561948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a:prstGeom prst="rect">
            <a:avLst/>
          </a:prstGeom>
          <a:noFill/>
          <a:ln w="12700">
            <a:solidFill>
              <a:prstClr val="black"/>
            </a:solidFill>
          </a:ln>
        </p:spPr>
      </p:sp>
      <p:sp>
        <p:nvSpPr>
          <p:cNvPr id="3" name="Notes Placeholder 2"/>
          <p:cNvSpPr>
            <a:spLocks noGrp="1"/>
          </p:cNvSpPr>
          <p:nvPr>
            <p:ph type="body" idx="1"/>
          </p:nvPr>
        </p:nvSpPr>
        <p:spPr>
          <a:xfrm>
            <a:off x="681038" y="4784725"/>
            <a:ext cx="5448300" cy="3914775"/>
          </a:xfrm>
          <a:prstGeom prst="rect">
            <a:avLst/>
          </a:prstGeom>
        </p:spPr>
        <p:txBody>
          <a:bodyPr/>
          <a:lstStyle/>
          <a:p>
            <a:endParaRPr lang="en-US">
              <a:ea typeface="Calibri"/>
              <a:cs typeface="Calibri"/>
            </a:endParaRPr>
          </a:p>
        </p:txBody>
      </p:sp>
    </p:spTree>
    <p:extLst>
      <p:ext uri="{BB962C8B-B14F-4D97-AF65-F5344CB8AC3E}">
        <p14:creationId xmlns:p14="http://schemas.microsoft.com/office/powerpoint/2010/main" val="41883053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a:prstGeom prst="rect">
            <a:avLst/>
          </a:prstGeom>
          <a:noFill/>
          <a:ln w="12700">
            <a:solidFill>
              <a:prstClr val="black"/>
            </a:solidFill>
          </a:ln>
        </p:spPr>
      </p:sp>
      <p:sp>
        <p:nvSpPr>
          <p:cNvPr id="3" name="Notes Placeholder 2"/>
          <p:cNvSpPr>
            <a:spLocks noGrp="1"/>
          </p:cNvSpPr>
          <p:nvPr>
            <p:ph type="body" idx="1"/>
          </p:nvPr>
        </p:nvSpPr>
        <p:spPr>
          <a:xfrm>
            <a:off x="680823" y="4784242"/>
            <a:ext cx="5448730" cy="3916156"/>
          </a:xfrm>
          <a:prstGeom prst="rect">
            <a:avLst/>
          </a:prstGeom>
        </p:spPr>
        <p:txBody>
          <a:bodyPr lIns="48765" tIns="24382" rIns="48765" bIns="24382"/>
          <a:lstStyle/>
          <a:p>
            <a:endParaRPr lang="en-US" sz="300">
              <a:ea typeface="Calibri"/>
              <a:cs typeface="Calibri"/>
            </a:endParaRPr>
          </a:p>
        </p:txBody>
      </p:sp>
    </p:spTree>
    <p:extLst>
      <p:ext uri="{BB962C8B-B14F-4D97-AF65-F5344CB8AC3E}">
        <p14:creationId xmlns:p14="http://schemas.microsoft.com/office/powerpoint/2010/main" val="22721977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a:prstGeom prst="rect">
            <a:avLst/>
          </a:prstGeom>
          <a:noFill/>
          <a:ln w="12700">
            <a:solidFill>
              <a:prstClr val="black"/>
            </a:solidFill>
          </a:ln>
        </p:spPr>
      </p:sp>
      <p:sp>
        <p:nvSpPr>
          <p:cNvPr id="3" name="Notes Placeholder 2"/>
          <p:cNvSpPr>
            <a:spLocks noGrp="1"/>
          </p:cNvSpPr>
          <p:nvPr>
            <p:ph type="body" idx="1"/>
          </p:nvPr>
        </p:nvSpPr>
        <p:spPr>
          <a:xfrm>
            <a:off x="681038" y="4784725"/>
            <a:ext cx="5448300" cy="3914775"/>
          </a:xfrm>
          <a:prstGeom prst="rect">
            <a:avLst/>
          </a:prstGeom>
        </p:spPr>
        <p:txBody>
          <a:bodyPr/>
          <a:lstStyle/>
          <a:p>
            <a:endParaRPr lang="en-US">
              <a:ea typeface="Calibri"/>
              <a:cs typeface="Calibri"/>
            </a:endParaRPr>
          </a:p>
        </p:txBody>
      </p:sp>
    </p:spTree>
    <p:extLst>
      <p:ext uri="{BB962C8B-B14F-4D97-AF65-F5344CB8AC3E}">
        <p14:creationId xmlns:p14="http://schemas.microsoft.com/office/powerpoint/2010/main" val="11095424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a:prstGeom prst="rect">
            <a:avLst/>
          </a:prstGeom>
          <a:noFill/>
          <a:ln w="12700">
            <a:solidFill>
              <a:prstClr val="black"/>
            </a:solidFill>
          </a:ln>
        </p:spPr>
      </p:sp>
      <p:sp>
        <p:nvSpPr>
          <p:cNvPr id="3" name="Notes Placeholder 2"/>
          <p:cNvSpPr>
            <a:spLocks noGrp="1"/>
          </p:cNvSpPr>
          <p:nvPr>
            <p:ph type="body" idx="1"/>
          </p:nvPr>
        </p:nvSpPr>
        <p:spPr>
          <a:xfrm>
            <a:off x="681038" y="4784725"/>
            <a:ext cx="5448300" cy="3914775"/>
          </a:xfrm>
          <a:prstGeom prst="rect">
            <a:avLst/>
          </a:prstGeom>
        </p:spPr>
        <p:txBody>
          <a:bodyPr/>
          <a:lstStyle/>
          <a:p>
            <a:endParaRPr lang="en-US">
              <a:ea typeface="Calibri"/>
              <a:cs typeface="Calibri"/>
            </a:endParaRPr>
          </a:p>
        </p:txBody>
      </p:sp>
    </p:spTree>
    <p:extLst>
      <p:ext uri="{BB962C8B-B14F-4D97-AF65-F5344CB8AC3E}">
        <p14:creationId xmlns:p14="http://schemas.microsoft.com/office/powerpoint/2010/main" val="13274834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a:prstGeom prst="rect">
            <a:avLst/>
          </a:prstGeom>
          <a:noFill/>
          <a:ln w="12700">
            <a:solidFill>
              <a:prstClr val="black"/>
            </a:solidFill>
          </a:ln>
        </p:spPr>
      </p:sp>
      <p:sp>
        <p:nvSpPr>
          <p:cNvPr id="3" name="Notes Placeholder 2"/>
          <p:cNvSpPr>
            <a:spLocks noGrp="1"/>
          </p:cNvSpPr>
          <p:nvPr>
            <p:ph type="body" idx="1"/>
          </p:nvPr>
        </p:nvSpPr>
        <p:spPr>
          <a:xfrm>
            <a:off x="681038" y="4784725"/>
            <a:ext cx="5448300" cy="3914775"/>
          </a:xfrm>
          <a:prstGeom prst="rect">
            <a:avLst/>
          </a:prstGeom>
        </p:spPr>
        <p:txBody>
          <a:bodyPr/>
          <a:lstStyle/>
          <a:p>
            <a:endParaRPr lang="en-US">
              <a:ea typeface="Calibri"/>
              <a:cs typeface="Calibri"/>
            </a:endParaRPr>
          </a:p>
        </p:txBody>
      </p:sp>
    </p:spTree>
    <p:extLst>
      <p:ext uri="{BB962C8B-B14F-4D97-AF65-F5344CB8AC3E}">
        <p14:creationId xmlns:p14="http://schemas.microsoft.com/office/powerpoint/2010/main" val="6616183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6.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_white_opt1">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8ACB8A57-5EFB-A8C3-4852-AD100EC5EFBC}"/>
              </a:ext>
            </a:extLst>
          </p:cNvPr>
          <p:cNvSpPr>
            <a:spLocks noGrp="1"/>
          </p:cNvSpPr>
          <p:nvPr>
            <p:ph type="title" hasCustomPrompt="1"/>
          </p:nvPr>
        </p:nvSpPr>
        <p:spPr>
          <a:xfrm>
            <a:off x="389156" y="4129531"/>
            <a:ext cx="5216513" cy="1330480"/>
          </a:xfrm>
          <a:prstGeom prst="rect">
            <a:avLst/>
          </a:prstGeom>
        </p:spPr>
        <p:txBody>
          <a:bodyPr vert="horz" lIns="91440" tIns="45720" rIns="91440" bIns="45720" rtlCol="0" anchor="t">
            <a:noAutofit/>
          </a:bodyPr>
          <a:lstStyle>
            <a:lvl1pPr>
              <a:defRPr sz="4367" b="1" i="0">
                <a:solidFill>
                  <a:srgbClr val="003C3B"/>
                </a:solidFill>
                <a:latin typeface="Outfit" pitchFamily="2" charset="0"/>
              </a:defRPr>
            </a:lvl1pPr>
          </a:lstStyle>
          <a:p>
            <a:r>
              <a:rPr lang="en-GB"/>
              <a:t>Cover Slide title maximum of 2 lines</a:t>
            </a:r>
            <a:endParaRPr lang="en-US"/>
          </a:p>
        </p:txBody>
      </p:sp>
      <p:pic>
        <p:nvPicPr>
          <p:cNvPr id="2" name="Picture 1" descr="Logo&#10;&#10;Description automatically generated with medium confidence">
            <a:extLst>
              <a:ext uri="{FF2B5EF4-FFF2-40B4-BE49-F238E27FC236}">
                <a16:creationId xmlns:a16="http://schemas.microsoft.com/office/drawing/2014/main" id="{B2766EE5-D0ED-938A-F3A3-5C39EF2EBE0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1394" y="324909"/>
            <a:ext cx="4135674" cy="2721896"/>
          </a:xfrm>
          <a:prstGeom prst="rect">
            <a:avLst/>
          </a:prstGeom>
        </p:spPr>
      </p:pic>
      <p:pic>
        <p:nvPicPr>
          <p:cNvPr id="4" name="Picture 3" descr="Icon&#10;&#10;Description automatically generated">
            <a:extLst>
              <a:ext uri="{FF2B5EF4-FFF2-40B4-BE49-F238E27FC236}">
                <a16:creationId xmlns:a16="http://schemas.microsoft.com/office/drawing/2014/main" id="{FD1FC297-09E3-7C3E-BD8F-E0893662624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013175" y="361"/>
            <a:ext cx="3130825" cy="6861850"/>
          </a:xfrm>
          <a:prstGeom prst="rect">
            <a:avLst/>
          </a:prstGeom>
        </p:spPr>
      </p:pic>
    </p:spTree>
    <p:extLst>
      <p:ext uri="{BB962C8B-B14F-4D97-AF65-F5344CB8AC3E}">
        <p14:creationId xmlns:p14="http://schemas.microsoft.com/office/powerpoint/2010/main" val="30231476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ver Slide_green_opt5">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52D71C4C-306A-A0BD-62AA-747F3FE1639B}"/>
              </a:ext>
            </a:extLst>
          </p:cNvPr>
          <p:cNvSpPr/>
          <p:nvPr userDrawn="1"/>
        </p:nvSpPr>
        <p:spPr>
          <a:xfrm>
            <a:off x="2" y="1"/>
            <a:ext cx="5401549" cy="68576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3C3B"/>
          </a:solidFill>
        </p:spPr>
        <p:txBody>
          <a:bodyPr wrap="square" lIns="0" tIns="0" rIns="0" bIns="0" rtlCol="0"/>
          <a:lstStyle/>
          <a:p>
            <a:endParaRPr/>
          </a:p>
        </p:txBody>
      </p:sp>
      <p:sp>
        <p:nvSpPr>
          <p:cNvPr id="3" name="Picture Placeholder 12">
            <a:extLst>
              <a:ext uri="{FF2B5EF4-FFF2-40B4-BE49-F238E27FC236}">
                <a16:creationId xmlns:a16="http://schemas.microsoft.com/office/drawing/2014/main" id="{D02B1128-FC30-2A5F-395F-B23F39F01B7A}"/>
              </a:ext>
            </a:extLst>
          </p:cNvPr>
          <p:cNvSpPr>
            <a:spLocks noGrp="1"/>
          </p:cNvSpPr>
          <p:nvPr>
            <p:ph type="pic" sz="quarter" idx="10"/>
          </p:nvPr>
        </p:nvSpPr>
        <p:spPr>
          <a:xfrm>
            <a:off x="5554548" y="0"/>
            <a:ext cx="3589452" cy="6858000"/>
          </a:xfrm>
          <a:prstGeom prst="rect">
            <a:avLst/>
          </a:prstGeom>
          <a:noFill/>
        </p:spPr>
        <p:txBody>
          <a:bodyPr anchor="ctr"/>
          <a:lstStyle>
            <a:lvl1pPr marL="0" indent="0" algn="ctr">
              <a:buNone/>
              <a:defRPr b="0" i="0">
                <a:solidFill>
                  <a:schemeClr val="tx1"/>
                </a:solidFill>
                <a:latin typeface="Outfit" pitchFamily="2" charset="0"/>
              </a:defRPr>
            </a:lvl1pPr>
          </a:lstStyle>
          <a:p>
            <a:r>
              <a:rPr lang="en-GB"/>
              <a:t>Click icon to add picture</a:t>
            </a:r>
            <a:endParaRPr lang="en-US"/>
          </a:p>
        </p:txBody>
      </p:sp>
      <p:sp>
        <p:nvSpPr>
          <p:cNvPr id="12" name="object 3">
            <a:extLst>
              <a:ext uri="{FF2B5EF4-FFF2-40B4-BE49-F238E27FC236}">
                <a16:creationId xmlns:a16="http://schemas.microsoft.com/office/drawing/2014/main" id="{89B06EA9-5726-1883-D30F-BFF95D19A571}"/>
              </a:ext>
            </a:extLst>
          </p:cNvPr>
          <p:cNvSpPr/>
          <p:nvPr userDrawn="1"/>
        </p:nvSpPr>
        <p:spPr>
          <a:xfrm>
            <a:off x="5401549" y="1"/>
            <a:ext cx="152998" cy="68576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1DCA5"/>
          </a:solidFill>
        </p:spPr>
        <p:txBody>
          <a:bodyPr wrap="square" lIns="0" tIns="0" rIns="0" bIns="0" rtlCol="0"/>
          <a:lstStyle/>
          <a:p>
            <a:endParaRPr/>
          </a:p>
        </p:txBody>
      </p:sp>
      <p:sp>
        <p:nvSpPr>
          <p:cNvPr id="10" name="Title Placeholder 1">
            <a:extLst>
              <a:ext uri="{FF2B5EF4-FFF2-40B4-BE49-F238E27FC236}">
                <a16:creationId xmlns:a16="http://schemas.microsoft.com/office/drawing/2014/main" id="{75D80FCF-3CBB-04A7-ECCA-B8C5E132E589}"/>
              </a:ext>
            </a:extLst>
          </p:cNvPr>
          <p:cNvSpPr>
            <a:spLocks noGrp="1"/>
          </p:cNvSpPr>
          <p:nvPr>
            <p:ph type="title" hasCustomPrompt="1"/>
          </p:nvPr>
        </p:nvSpPr>
        <p:spPr>
          <a:xfrm>
            <a:off x="389158" y="2036695"/>
            <a:ext cx="4083451" cy="2286128"/>
          </a:xfrm>
          <a:prstGeom prst="rect">
            <a:avLst/>
          </a:prstGeom>
        </p:spPr>
        <p:txBody>
          <a:bodyPr vert="horz" lIns="91440" tIns="45720" rIns="91440" bIns="45720" rtlCol="0" anchor="t">
            <a:noAutofit/>
          </a:bodyPr>
          <a:lstStyle>
            <a:lvl1pPr>
              <a:defRPr sz="4367" b="1" i="0">
                <a:solidFill>
                  <a:schemeClr val="bg1"/>
                </a:solidFill>
                <a:latin typeface="Outfit" pitchFamily="2" charset="0"/>
              </a:defRPr>
            </a:lvl1pPr>
          </a:lstStyle>
          <a:p>
            <a:r>
              <a:rPr lang="en-GB"/>
              <a:t>Cover Slide</a:t>
            </a:r>
            <a:br>
              <a:rPr lang="en-GB"/>
            </a:br>
            <a:r>
              <a:rPr lang="en-GB"/>
              <a:t>title maximum of 4 lines </a:t>
            </a:r>
            <a:endParaRPr lang="en-US"/>
          </a:p>
        </p:txBody>
      </p:sp>
      <p:sp>
        <p:nvSpPr>
          <p:cNvPr id="11" name="Subtitle 2">
            <a:extLst>
              <a:ext uri="{FF2B5EF4-FFF2-40B4-BE49-F238E27FC236}">
                <a16:creationId xmlns:a16="http://schemas.microsoft.com/office/drawing/2014/main" id="{485DB350-EE56-950E-D578-B313C92F0230}"/>
              </a:ext>
            </a:extLst>
          </p:cNvPr>
          <p:cNvSpPr>
            <a:spLocks noGrp="1"/>
          </p:cNvSpPr>
          <p:nvPr>
            <p:ph type="subTitle" idx="1"/>
          </p:nvPr>
        </p:nvSpPr>
        <p:spPr>
          <a:xfrm>
            <a:off x="389159" y="4957301"/>
            <a:ext cx="3953581" cy="567655"/>
          </a:xfrm>
          <a:prstGeom prst="rect">
            <a:avLst/>
          </a:prstGeom>
        </p:spPr>
        <p:txBody>
          <a:bodyPr/>
          <a:lstStyle>
            <a:lvl1pPr marL="0" indent="0" algn="l">
              <a:buNone/>
              <a:defRPr sz="1940">
                <a:solidFill>
                  <a:schemeClr val="bg1"/>
                </a:solidFill>
                <a:latin typeface="Outfit" pitchFamily="2" charset="0"/>
              </a:defRPr>
            </a:lvl1pPr>
            <a:lvl2pPr marL="277240" indent="0" algn="ctr">
              <a:buNone/>
              <a:defRPr sz="1213"/>
            </a:lvl2pPr>
            <a:lvl3pPr marL="554478" indent="0" algn="ctr">
              <a:buNone/>
              <a:defRPr sz="1092"/>
            </a:lvl3pPr>
            <a:lvl4pPr marL="831718" indent="0" algn="ctr">
              <a:buNone/>
              <a:defRPr sz="971"/>
            </a:lvl4pPr>
            <a:lvl5pPr marL="1108956" indent="0" algn="ctr">
              <a:buNone/>
              <a:defRPr sz="971"/>
            </a:lvl5pPr>
            <a:lvl6pPr marL="1386196" indent="0" algn="ctr">
              <a:buNone/>
              <a:defRPr sz="971"/>
            </a:lvl6pPr>
            <a:lvl7pPr marL="1663434" indent="0" algn="ctr">
              <a:buNone/>
              <a:defRPr sz="971"/>
            </a:lvl7pPr>
            <a:lvl8pPr marL="1940674" indent="0" algn="ctr">
              <a:buNone/>
              <a:defRPr sz="971"/>
            </a:lvl8pPr>
            <a:lvl9pPr marL="2217913" indent="0" algn="ctr">
              <a:buNone/>
              <a:defRPr sz="971"/>
            </a:lvl9pPr>
          </a:lstStyle>
          <a:p>
            <a:r>
              <a:rPr lang="en-GB"/>
              <a:t>Click to edit Master subtitle style</a:t>
            </a:r>
            <a:endParaRPr lang="en-US"/>
          </a:p>
        </p:txBody>
      </p:sp>
      <p:pic>
        <p:nvPicPr>
          <p:cNvPr id="4" name="Picture 3" descr="Logo&#10;&#10;Description automatically generated">
            <a:extLst>
              <a:ext uri="{FF2B5EF4-FFF2-40B4-BE49-F238E27FC236}">
                <a16:creationId xmlns:a16="http://schemas.microsoft.com/office/drawing/2014/main" id="{4E8CA410-2839-057D-FE70-15FEC2088BD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5321" y="311184"/>
            <a:ext cx="1642925" cy="1081292"/>
          </a:xfrm>
          <a:prstGeom prst="rect">
            <a:avLst/>
          </a:prstGeom>
        </p:spPr>
      </p:pic>
    </p:spTree>
    <p:extLst>
      <p:ext uri="{BB962C8B-B14F-4D97-AF65-F5344CB8AC3E}">
        <p14:creationId xmlns:p14="http://schemas.microsoft.com/office/powerpoint/2010/main" val="10464073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ver Slide_white_opt6_3">
    <p:spTree>
      <p:nvGrpSpPr>
        <p:cNvPr id="1" name=""/>
        <p:cNvGrpSpPr/>
        <p:nvPr/>
      </p:nvGrpSpPr>
      <p:grpSpPr>
        <a:xfrm>
          <a:off x="0" y="0"/>
          <a:ext cx="0" cy="0"/>
          <a:chOff x="0" y="0"/>
          <a:chExt cx="0" cy="0"/>
        </a:xfrm>
      </p:grpSpPr>
      <p:sp>
        <p:nvSpPr>
          <p:cNvPr id="14" name="object 3">
            <a:extLst>
              <a:ext uri="{FF2B5EF4-FFF2-40B4-BE49-F238E27FC236}">
                <a16:creationId xmlns:a16="http://schemas.microsoft.com/office/drawing/2014/main" id="{A1A56CEC-F9B4-6B61-96FA-BE9AFF2B61AE}"/>
              </a:ext>
            </a:extLst>
          </p:cNvPr>
          <p:cNvSpPr/>
          <p:nvPr userDrawn="1"/>
        </p:nvSpPr>
        <p:spPr>
          <a:xfrm>
            <a:off x="6788112" y="1"/>
            <a:ext cx="152998" cy="68576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1DCA5"/>
          </a:solidFill>
        </p:spPr>
        <p:txBody>
          <a:bodyPr wrap="square" lIns="0" tIns="0" rIns="0" bIns="0" rtlCol="0"/>
          <a:lstStyle/>
          <a:p>
            <a:endParaRPr/>
          </a:p>
        </p:txBody>
      </p:sp>
      <p:sp>
        <p:nvSpPr>
          <p:cNvPr id="10" name="Title Placeholder 1">
            <a:extLst>
              <a:ext uri="{FF2B5EF4-FFF2-40B4-BE49-F238E27FC236}">
                <a16:creationId xmlns:a16="http://schemas.microsoft.com/office/drawing/2014/main" id="{76C95C69-9981-BDC4-EB37-A36C66206B18}"/>
              </a:ext>
            </a:extLst>
          </p:cNvPr>
          <p:cNvSpPr>
            <a:spLocks noGrp="1"/>
          </p:cNvSpPr>
          <p:nvPr>
            <p:ph type="title" hasCustomPrompt="1"/>
          </p:nvPr>
        </p:nvSpPr>
        <p:spPr>
          <a:xfrm>
            <a:off x="389158" y="2036695"/>
            <a:ext cx="4669859" cy="2286128"/>
          </a:xfrm>
          <a:prstGeom prst="rect">
            <a:avLst/>
          </a:prstGeom>
        </p:spPr>
        <p:txBody>
          <a:bodyPr vert="horz" lIns="91440" tIns="45720" rIns="91440" bIns="45720" rtlCol="0" anchor="t">
            <a:noAutofit/>
          </a:bodyPr>
          <a:lstStyle>
            <a:lvl1pPr>
              <a:defRPr sz="4367" b="1" i="0">
                <a:solidFill>
                  <a:srgbClr val="003C3B"/>
                </a:solidFill>
                <a:latin typeface="Outfit" pitchFamily="2" charset="0"/>
              </a:defRPr>
            </a:lvl1pPr>
          </a:lstStyle>
          <a:p>
            <a:r>
              <a:rPr lang="en-GB"/>
              <a:t>Cover Slide</a:t>
            </a:r>
            <a:br>
              <a:rPr lang="en-GB"/>
            </a:br>
            <a:r>
              <a:rPr lang="en-GB"/>
              <a:t>title maximum of 4 lines </a:t>
            </a:r>
            <a:endParaRPr lang="en-US"/>
          </a:p>
        </p:txBody>
      </p:sp>
      <p:sp>
        <p:nvSpPr>
          <p:cNvPr id="11" name="Subtitle 2">
            <a:extLst>
              <a:ext uri="{FF2B5EF4-FFF2-40B4-BE49-F238E27FC236}">
                <a16:creationId xmlns:a16="http://schemas.microsoft.com/office/drawing/2014/main" id="{28E454C8-6C6C-B313-F7B3-801EA0F04508}"/>
              </a:ext>
            </a:extLst>
          </p:cNvPr>
          <p:cNvSpPr>
            <a:spLocks noGrp="1"/>
          </p:cNvSpPr>
          <p:nvPr>
            <p:ph type="subTitle" idx="1"/>
          </p:nvPr>
        </p:nvSpPr>
        <p:spPr>
          <a:xfrm>
            <a:off x="389159" y="4957301"/>
            <a:ext cx="3953581" cy="567655"/>
          </a:xfrm>
          <a:prstGeom prst="rect">
            <a:avLst/>
          </a:prstGeom>
        </p:spPr>
        <p:txBody>
          <a:bodyPr/>
          <a:lstStyle>
            <a:lvl1pPr marL="0" indent="0" algn="l">
              <a:buNone/>
              <a:defRPr sz="1940">
                <a:solidFill>
                  <a:srgbClr val="003C3B"/>
                </a:solidFill>
                <a:latin typeface="Outfit" pitchFamily="2" charset="0"/>
              </a:defRPr>
            </a:lvl1pPr>
            <a:lvl2pPr marL="277240" indent="0" algn="ctr">
              <a:buNone/>
              <a:defRPr sz="1213"/>
            </a:lvl2pPr>
            <a:lvl3pPr marL="554478" indent="0" algn="ctr">
              <a:buNone/>
              <a:defRPr sz="1092"/>
            </a:lvl3pPr>
            <a:lvl4pPr marL="831718" indent="0" algn="ctr">
              <a:buNone/>
              <a:defRPr sz="971"/>
            </a:lvl4pPr>
            <a:lvl5pPr marL="1108956" indent="0" algn="ctr">
              <a:buNone/>
              <a:defRPr sz="971"/>
            </a:lvl5pPr>
            <a:lvl6pPr marL="1386196" indent="0" algn="ctr">
              <a:buNone/>
              <a:defRPr sz="971"/>
            </a:lvl6pPr>
            <a:lvl7pPr marL="1663434" indent="0" algn="ctr">
              <a:buNone/>
              <a:defRPr sz="971"/>
            </a:lvl7pPr>
            <a:lvl8pPr marL="1940674" indent="0" algn="ctr">
              <a:buNone/>
              <a:defRPr sz="971"/>
            </a:lvl8pPr>
            <a:lvl9pPr marL="2217913" indent="0" algn="ctr">
              <a:buNone/>
              <a:defRPr sz="971"/>
            </a:lvl9pPr>
          </a:lstStyle>
          <a:p>
            <a:r>
              <a:rPr lang="en-GB"/>
              <a:t>Click to edit Master subtitle style</a:t>
            </a:r>
            <a:endParaRPr lang="en-US"/>
          </a:p>
        </p:txBody>
      </p:sp>
      <p:sp>
        <p:nvSpPr>
          <p:cNvPr id="2" name="Picture Placeholder 12">
            <a:extLst>
              <a:ext uri="{FF2B5EF4-FFF2-40B4-BE49-F238E27FC236}">
                <a16:creationId xmlns:a16="http://schemas.microsoft.com/office/drawing/2014/main" id="{2D16448E-F6D1-2C20-67AF-E1151C7186A0}"/>
              </a:ext>
            </a:extLst>
          </p:cNvPr>
          <p:cNvSpPr>
            <a:spLocks noGrp="1"/>
          </p:cNvSpPr>
          <p:nvPr>
            <p:ph type="pic" sz="quarter" idx="10"/>
          </p:nvPr>
        </p:nvSpPr>
        <p:spPr>
          <a:xfrm>
            <a:off x="6941112" y="-6688"/>
            <a:ext cx="2202889" cy="6858000"/>
          </a:xfrm>
          <a:prstGeom prst="rect">
            <a:avLst/>
          </a:prstGeom>
          <a:noFill/>
        </p:spPr>
        <p:txBody>
          <a:bodyPr anchor="ctr"/>
          <a:lstStyle>
            <a:lvl1pPr marL="0" indent="0" algn="ctr">
              <a:buNone/>
              <a:defRPr b="0" i="0">
                <a:solidFill>
                  <a:schemeClr val="bg1"/>
                </a:solidFill>
                <a:latin typeface="Outfit" pitchFamily="2" charset="0"/>
              </a:defRPr>
            </a:lvl1pPr>
          </a:lstStyle>
          <a:p>
            <a:r>
              <a:rPr lang="en-GB"/>
              <a:t>Click icon to add picture</a:t>
            </a:r>
            <a:endParaRPr lang="en-US"/>
          </a:p>
        </p:txBody>
      </p:sp>
      <p:pic>
        <p:nvPicPr>
          <p:cNvPr id="4" name="Picture 3" descr="Logo&#10;&#10;Description automatically generated with medium confidence">
            <a:extLst>
              <a:ext uri="{FF2B5EF4-FFF2-40B4-BE49-F238E27FC236}">
                <a16:creationId xmlns:a16="http://schemas.microsoft.com/office/drawing/2014/main" id="{2976AB15-4769-401E-869F-DE3DC3B59C8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5321" y="311184"/>
            <a:ext cx="1642925" cy="1081292"/>
          </a:xfrm>
          <a:prstGeom prst="rect">
            <a:avLst/>
          </a:prstGeom>
        </p:spPr>
      </p:pic>
    </p:spTree>
    <p:extLst>
      <p:ext uri="{BB962C8B-B14F-4D97-AF65-F5344CB8AC3E}">
        <p14:creationId xmlns:p14="http://schemas.microsoft.com/office/powerpoint/2010/main" val="15578680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ver Slide_green_opt6">
    <p:spTree>
      <p:nvGrpSpPr>
        <p:cNvPr id="1" name=""/>
        <p:cNvGrpSpPr/>
        <p:nvPr/>
      </p:nvGrpSpPr>
      <p:grpSpPr>
        <a:xfrm>
          <a:off x="0" y="0"/>
          <a:ext cx="0" cy="0"/>
          <a:chOff x="0" y="0"/>
          <a:chExt cx="0" cy="0"/>
        </a:xfrm>
      </p:grpSpPr>
      <p:sp>
        <p:nvSpPr>
          <p:cNvPr id="8" name="object 3">
            <a:extLst>
              <a:ext uri="{FF2B5EF4-FFF2-40B4-BE49-F238E27FC236}">
                <a16:creationId xmlns:a16="http://schemas.microsoft.com/office/drawing/2014/main" id="{9B351935-2C81-E56E-4364-8BD26F7C6E1A}"/>
              </a:ext>
            </a:extLst>
          </p:cNvPr>
          <p:cNvSpPr/>
          <p:nvPr userDrawn="1"/>
        </p:nvSpPr>
        <p:spPr>
          <a:xfrm>
            <a:off x="0" y="1"/>
            <a:ext cx="6788112" cy="68576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3C3B"/>
          </a:solidFill>
        </p:spPr>
        <p:txBody>
          <a:bodyPr wrap="square" lIns="0" tIns="0" rIns="0" bIns="0" rtlCol="0"/>
          <a:lstStyle/>
          <a:p>
            <a:endParaRPr/>
          </a:p>
        </p:txBody>
      </p:sp>
      <p:sp>
        <p:nvSpPr>
          <p:cNvPr id="13" name="Title Placeholder 1">
            <a:extLst>
              <a:ext uri="{FF2B5EF4-FFF2-40B4-BE49-F238E27FC236}">
                <a16:creationId xmlns:a16="http://schemas.microsoft.com/office/drawing/2014/main" id="{293FCEBB-2B78-CAAE-746C-62AA054C77FF}"/>
              </a:ext>
            </a:extLst>
          </p:cNvPr>
          <p:cNvSpPr>
            <a:spLocks noGrp="1"/>
          </p:cNvSpPr>
          <p:nvPr>
            <p:ph type="title" hasCustomPrompt="1"/>
          </p:nvPr>
        </p:nvSpPr>
        <p:spPr>
          <a:xfrm>
            <a:off x="389158" y="2036695"/>
            <a:ext cx="4182842" cy="2286128"/>
          </a:xfrm>
          <a:prstGeom prst="rect">
            <a:avLst/>
          </a:prstGeom>
        </p:spPr>
        <p:txBody>
          <a:bodyPr vert="horz" lIns="91440" tIns="45720" rIns="91440" bIns="45720" rtlCol="0" anchor="t">
            <a:noAutofit/>
          </a:bodyPr>
          <a:lstStyle>
            <a:lvl1pPr>
              <a:defRPr sz="4367" b="1" i="0">
                <a:solidFill>
                  <a:schemeClr val="bg1"/>
                </a:solidFill>
                <a:latin typeface="Outfit" pitchFamily="2" charset="0"/>
              </a:defRPr>
            </a:lvl1pPr>
          </a:lstStyle>
          <a:p>
            <a:r>
              <a:rPr lang="en-GB"/>
              <a:t>Cover Slide</a:t>
            </a:r>
            <a:br>
              <a:rPr lang="en-GB"/>
            </a:br>
            <a:r>
              <a:rPr lang="en-GB"/>
              <a:t>title maximum of 4 lines </a:t>
            </a:r>
            <a:endParaRPr lang="en-US"/>
          </a:p>
        </p:txBody>
      </p:sp>
      <p:sp>
        <p:nvSpPr>
          <p:cNvPr id="14" name="object 3">
            <a:extLst>
              <a:ext uri="{FF2B5EF4-FFF2-40B4-BE49-F238E27FC236}">
                <a16:creationId xmlns:a16="http://schemas.microsoft.com/office/drawing/2014/main" id="{A1A56CEC-F9B4-6B61-96FA-BE9AFF2B61AE}"/>
              </a:ext>
            </a:extLst>
          </p:cNvPr>
          <p:cNvSpPr/>
          <p:nvPr userDrawn="1"/>
        </p:nvSpPr>
        <p:spPr>
          <a:xfrm>
            <a:off x="6788112" y="1"/>
            <a:ext cx="152998" cy="68576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1DCA5"/>
          </a:solidFill>
        </p:spPr>
        <p:txBody>
          <a:bodyPr wrap="square" lIns="0" tIns="0" rIns="0" bIns="0" rtlCol="0"/>
          <a:lstStyle/>
          <a:p>
            <a:endParaRPr/>
          </a:p>
        </p:txBody>
      </p:sp>
      <p:sp>
        <p:nvSpPr>
          <p:cNvPr id="15" name="Subtitle 2">
            <a:extLst>
              <a:ext uri="{FF2B5EF4-FFF2-40B4-BE49-F238E27FC236}">
                <a16:creationId xmlns:a16="http://schemas.microsoft.com/office/drawing/2014/main" id="{42689901-C3D4-869C-BD53-27333BB19431}"/>
              </a:ext>
            </a:extLst>
          </p:cNvPr>
          <p:cNvSpPr>
            <a:spLocks noGrp="1"/>
          </p:cNvSpPr>
          <p:nvPr>
            <p:ph type="subTitle" idx="1"/>
          </p:nvPr>
        </p:nvSpPr>
        <p:spPr>
          <a:xfrm>
            <a:off x="389159" y="4957301"/>
            <a:ext cx="3953581" cy="567655"/>
          </a:xfrm>
          <a:prstGeom prst="rect">
            <a:avLst/>
          </a:prstGeom>
        </p:spPr>
        <p:txBody>
          <a:bodyPr/>
          <a:lstStyle>
            <a:lvl1pPr marL="0" indent="0" algn="l">
              <a:buNone/>
              <a:defRPr sz="1940">
                <a:solidFill>
                  <a:schemeClr val="bg1"/>
                </a:solidFill>
                <a:latin typeface="Outfit" pitchFamily="2" charset="0"/>
              </a:defRPr>
            </a:lvl1pPr>
            <a:lvl2pPr marL="277240" indent="0" algn="ctr">
              <a:buNone/>
              <a:defRPr sz="1213"/>
            </a:lvl2pPr>
            <a:lvl3pPr marL="554478" indent="0" algn="ctr">
              <a:buNone/>
              <a:defRPr sz="1092"/>
            </a:lvl3pPr>
            <a:lvl4pPr marL="831718" indent="0" algn="ctr">
              <a:buNone/>
              <a:defRPr sz="971"/>
            </a:lvl4pPr>
            <a:lvl5pPr marL="1108956" indent="0" algn="ctr">
              <a:buNone/>
              <a:defRPr sz="971"/>
            </a:lvl5pPr>
            <a:lvl6pPr marL="1386196" indent="0" algn="ctr">
              <a:buNone/>
              <a:defRPr sz="971"/>
            </a:lvl6pPr>
            <a:lvl7pPr marL="1663434" indent="0" algn="ctr">
              <a:buNone/>
              <a:defRPr sz="971"/>
            </a:lvl7pPr>
            <a:lvl8pPr marL="1940674" indent="0" algn="ctr">
              <a:buNone/>
              <a:defRPr sz="971"/>
            </a:lvl8pPr>
            <a:lvl9pPr marL="2217913" indent="0" algn="ctr">
              <a:buNone/>
              <a:defRPr sz="971"/>
            </a:lvl9pPr>
          </a:lstStyle>
          <a:p>
            <a:r>
              <a:rPr lang="en-GB"/>
              <a:t>Click to edit Master subtitle style</a:t>
            </a:r>
            <a:endParaRPr lang="en-US"/>
          </a:p>
        </p:txBody>
      </p:sp>
      <p:sp>
        <p:nvSpPr>
          <p:cNvPr id="2" name="Picture Placeholder 12">
            <a:extLst>
              <a:ext uri="{FF2B5EF4-FFF2-40B4-BE49-F238E27FC236}">
                <a16:creationId xmlns:a16="http://schemas.microsoft.com/office/drawing/2014/main" id="{F255504C-6278-D317-3B7B-B0FC81F2265D}"/>
              </a:ext>
            </a:extLst>
          </p:cNvPr>
          <p:cNvSpPr>
            <a:spLocks noGrp="1"/>
          </p:cNvSpPr>
          <p:nvPr>
            <p:ph type="pic" sz="quarter" idx="10"/>
          </p:nvPr>
        </p:nvSpPr>
        <p:spPr>
          <a:xfrm>
            <a:off x="6941112" y="-6688"/>
            <a:ext cx="2202889" cy="6858000"/>
          </a:xfrm>
          <a:prstGeom prst="rect">
            <a:avLst/>
          </a:prstGeom>
          <a:noFill/>
        </p:spPr>
        <p:txBody>
          <a:bodyPr anchor="ctr"/>
          <a:lstStyle>
            <a:lvl1pPr marL="0" indent="0" algn="ctr">
              <a:buNone/>
              <a:defRPr b="0" i="0">
                <a:solidFill>
                  <a:schemeClr val="bg1"/>
                </a:solidFill>
                <a:latin typeface="Outfit" pitchFamily="2" charset="0"/>
              </a:defRPr>
            </a:lvl1pPr>
          </a:lstStyle>
          <a:p>
            <a:r>
              <a:rPr lang="en-GB"/>
              <a:t>Click icon to add picture</a:t>
            </a:r>
            <a:endParaRPr lang="en-US"/>
          </a:p>
        </p:txBody>
      </p:sp>
      <p:pic>
        <p:nvPicPr>
          <p:cNvPr id="4" name="Picture 3" descr="Logo&#10;&#10;Description automatically generated">
            <a:extLst>
              <a:ext uri="{FF2B5EF4-FFF2-40B4-BE49-F238E27FC236}">
                <a16:creationId xmlns:a16="http://schemas.microsoft.com/office/drawing/2014/main" id="{781589A5-C757-7627-90BD-D96976FA57B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5321" y="311184"/>
            <a:ext cx="1642925" cy="1081292"/>
          </a:xfrm>
          <a:prstGeom prst="rect">
            <a:avLst/>
          </a:prstGeom>
        </p:spPr>
      </p:pic>
    </p:spTree>
    <p:extLst>
      <p:ext uri="{BB962C8B-B14F-4D97-AF65-F5344CB8AC3E}">
        <p14:creationId xmlns:p14="http://schemas.microsoft.com/office/powerpoint/2010/main" val="6853861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Slide_white_opt1_2">
    <p:spTree>
      <p:nvGrpSpPr>
        <p:cNvPr id="1" name=""/>
        <p:cNvGrpSpPr/>
        <p:nvPr/>
      </p:nvGrpSpPr>
      <p:grpSpPr>
        <a:xfrm>
          <a:off x="0" y="0"/>
          <a:ext cx="0" cy="0"/>
          <a:chOff x="0" y="0"/>
          <a:chExt cx="0" cy="0"/>
        </a:xfrm>
      </p:grpSpPr>
      <p:sp>
        <p:nvSpPr>
          <p:cNvPr id="14" name="object 3">
            <a:extLst>
              <a:ext uri="{FF2B5EF4-FFF2-40B4-BE49-F238E27FC236}">
                <a16:creationId xmlns:a16="http://schemas.microsoft.com/office/drawing/2014/main" id="{A1A56CEC-F9B4-6B61-96FA-BE9AFF2B61AE}"/>
              </a:ext>
            </a:extLst>
          </p:cNvPr>
          <p:cNvSpPr/>
          <p:nvPr userDrawn="1"/>
        </p:nvSpPr>
        <p:spPr>
          <a:xfrm>
            <a:off x="6788112" y="1"/>
            <a:ext cx="152998" cy="68576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1DCA5"/>
          </a:solidFill>
        </p:spPr>
        <p:txBody>
          <a:bodyPr wrap="square" lIns="0" tIns="0" rIns="0" bIns="0" rtlCol="0"/>
          <a:lstStyle/>
          <a:p>
            <a:endParaRPr/>
          </a:p>
        </p:txBody>
      </p:sp>
      <p:sp>
        <p:nvSpPr>
          <p:cNvPr id="6" name="Subtitle 2">
            <a:extLst>
              <a:ext uri="{FF2B5EF4-FFF2-40B4-BE49-F238E27FC236}">
                <a16:creationId xmlns:a16="http://schemas.microsoft.com/office/drawing/2014/main" id="{48776E67-A12F-39E1-5122-480F41F2B23A}"/>
              </a:ext>
            </a:extLst>
          </p:cNvPr>
          <p:cNvSpPr>
            <a:spLocks noGrp="1"/>
          </p:cNvSpPr>
          <p:nvPr>
            <p:ph type="subTitle" idx="1"/>
          </p:nvPr>
        </p:nvSpPr>
        <p:spPr>
          <a:xfrm>
            <a:off x="389159" y="4957301"/>
            <a:ext cx="3953581" cy="567655"/>
          </a:xfrm>
          <a:prstGeom prst="rect">
            <a:avLst/>
          </a:prstGeom>
        </p:spPr>
        <p:txBody>
          <a:bodyPr/>
          <a:lstStyle>
            <a:lvl1pPr marL="0" indent="0" algn="l">
              <a:buNone/>
              <a:defRPr sz="1940">
                <a:solidFill>
                  <a:srgbClr val="003C3B"/>
                </a:solidFill>
                <a:latin typeface="Outfit" pitchFamily="2" charset="0"/>
              </a:defRPr>
            </a:lvl1pPr>
            <a:lvl2pPr marL="277240" indent="0" algn="ctr">
              <a:buNone/>
              <a:defRPr sz="1213"/>
            </a:lvl2pPr>
            <a:lvl3pPr marL="554478" indent="0" algn="ctr">
              <a:buNone/>
              <a:defRPr sz="1092"/>
            </a:lvl3pPr>
            <a:lvl4pPr marL="831718" indent="0" algn="ctr">
              <a:buNone/>
              <a:defRPr sz="971"/>
            </a:lvl4pPr>
            <a:lvl5pPr marL="1108956" indent="0" algn="ctr">
              <a:buNone/>
              <a:defRPr sz="971"/>
            </a:lvl5pPr>
            <a:lvl6pPr marL="1386196" indent="0" algn="ctr">
              <a:buNone/>
              <a:defRPr sz="971"/>
            </a:lvl6pPr>
            <a:lvl7pPr marL="1663434" indent="0" algn="ctr">
              <a:buNone/>
              <a:defRPr sz="971"/>
            </a:lvl7pPr>
            <a:lvl8pPr marL="1940674" indent="0" algn="ctr">
              <a:buNone/>
              <a:defRPr sz="971"/>
            </a:lvl8pPr>
            <a:lvl9pPr marL="2217913" indent="0" algn="ctr">
              <a:buNone/>
              <a:defRPr sz="971"/>
            </a:lvl9pPr>
          </a:lstStyle>
          <a:p>
            <a:r>
              <a:rPr lang="en-GB"/>
              <a:t>Click to edit Master subtitle style</a:t>
            </a:r>
            <a:endParaRPr lang="en-US"/>
          </a:p>
        </p:txBody>
      </p:sp>
      <p:sp>
        <p:nvSpPr>
          <p:cNvPr id="2" name="Picture Placeholder 12">
            <a:extLst>
              <a:ext uri="{FF2B5EF4-FFF2-40B4-BE49-F238E27FC236}">
                <a16:creationId xmlns:a16="http://schemas.microsoft.com/office/drawing/2014/main" id="{253E632D-627C-2CF2-8F59-9A00EB7D70DE}"/>
              </a:ext>
            </a:extLst>
          </p:cNvPr>
          <p:cNvSpPr>
            <a:spLocks noGrp="1"/>
          </p:cNvSpPr>
          <p:nvPr>
            <p:ph type="pic" sz="quarter" idx="10"/>
          </p:nvPr>
        </p:nvSpPr>
        <p:spPr>
          <a:xfrm>
            <a:off x="6941112" y="-6688"/>
            <a:ext cx="2202889" cy="6858000"/>
          </a:xfrm>
          <a:prstGeom prst="rect">
            <a:avLst/>
          </a:prstGeom>
          <a:noFill/>
        </p:spPr>
        <p:txBody>
          <a:bodyPr anchor="ctr"/>
          <a:lstStyle>
            <a:lvl1pPr marL="0" indent="0" algn="ctr">
              <a:buNone/>
              <a:defRPr b="0" i="0">
                <a:solidFill>
                  <a:schemeClr val="bg1"/>
                </a:solidFill>
                <a:latin typeface="Outfit" pitchFamily="2" charset="0"/>
              </a:defRPr>
            </a:lvl1pPr>
          </a:lstStyle>
          <a:p>
            <a:r>
              <a:rPr lang="en-GB"/>
              <a:t>Click icon to add picture</a:t>
            </a:r>
            <a:endParaRPr lang="en-US"/>
          </a:p>
        </p:txBody>
      </p:sp>
      <p:pic>
        <p:nvPicPr>
          <p:cNvPr id="5" name="Picture 4" descr="Logo&#10;&#10;Description automatically generated with medium confidence">
            <a:extLst>
              <a:ext uri="{FF2B5EF4-FFF2-40B4-BE49-F238E27FC236}">
                <a16:creationId xmlns:a16="http://schemas.microsoft.com/office/drawing/2014/main" id="{50132F49-4273-612E-3FE0-BD563A45A1D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5321" y="311184"/>
            <a:ext cx="1642925" cy="1081292"/>
          </a:xfrm>
          <a:prstGeom prst="rect">
            <a:avLst/>
          </a:prstGeom>
        </p:spPr>
      </p:pic>
      <p:sp>
        <p:nvSpPr>
          <p:cNvPr id="8" name="Title Placeholder 1">
            <a:extLst>
              <a:ext uri="{FF2B5EF4-FFF2-40B4-BE49-F238E27FC236}">
                <a16:creationId xmlns:a16="http://schemas.microsoft.com/office/drawing/2014/main" id="{157EB895-B15F-EF94-D221-26E31B604641}"/>
              </a:ext>
            </a:extLst>
          </p:cNvPr>
          <p:cNvSpPr txBox="1">
            <a:spLocks/>
          </p:cNvSpPr>
          <p:nvPr userDrawn="1"/>
        </p:nvSpPr>
        <p:spPr>
          <a:xfrm>
            <a:off x="541557" y="2189095"/>
            <a:ext cx="3344315" cy="2286128"/>
          </a:xfrm>
          <a:prstGeom prst="rect">
            <a:avLst/>
          </a:prstGeom>
        </p:spPr>
        <p:txBody>
          <a:bodyPr vert="horz" lIns="91440" tIns="45720" rIns="91440" bIns="45720" rtlCol="0" anchor="t">
            <a:noAutofit/>
          </a:bodyPr>
          <a:lstStyle>
            <a:lvl1pPr algn="l" defTabSz="554478" rtl="0" eaLnBrk="1" latinLnBrk="0" hangingPunct="1">
              <a:lnSpc>
                <a:spcPct val="90000"/>
              </a:lnSpc>
              <a:spcBef>
                <a:spcPct val="0"/>
              </a:spcBef>
              <a:buNone/>
              <a:defRPr sz="5336" b="1" i="0" kern="1200">
                <a:solidFill>
                  <a:schemeClr val="bg1"/>
                </a:solidFill>
                <a:latin typeface="Outfit" pitchFamily="2" charset="0"/>
                <a:ea typeface="+mj-ea"/>
                <a:cs typeface="+mj-cs"/>
              </a:defRPr>
            </a:lvl1pPr>
          </a:lstStyle>
          <a:p>
            <a:r>
              <a:rPr lang="en-GB">
                <a:solidFill>
                  <a:srgbClr val="003C3B"/>
                </a:solidFill>
              </a:rPr>
              <a:t>Divider Slide </a:t>
            </a:r>
            <a:endParaRPr lang="en-US">
              <a:solidFill>
                <a:srgbClr val="003C3B"/>
              </a:solidFill>
            </a:endParaRPr>
          </a:p>
        </p:txBody>
      </p:sp>
    </p:spTree>
    <p:extLst>
      <p:ext uri="{BB962C8B-B14F-4D97-AF65-F5344CB8AC3E}">
        <p14:creationId xmlns:p14="http://schemas.microsoft.com/office/powerpoint/2010/main" val="19120976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Slide_green_opt1_3">
    <p:spTree>
      <p:nvGrpSpPr>
        <p:cNvPr id="1" name=""/>
        <p:cNvGrpSpPr/>
        <p:nvPr/>
      </p:nvGrpSpPr>
      <p:grpSpPr>
        <a:xfrm>
          <a:off x="0" y="0"/>
          <a:ext cx="0" cy="0"/>
          <a:chOff x="0" y="0"/>
          <a:chExt cx="0" cy="0"/>
        </a:xfrm>
      </p:grpSpPr>
      <p:sp>
        <p:nvSpPr>
          <p:cNvPr id="8" name="object 3">
            <a:extLst>
              <a:ext uri="{FF2B5EF4-FFF2-40B4-BE49-F238E27FC236}">
                <a16:creationId xmlns:a16="http://schemas.microsoft.com/office/drawing/2014/main" id="{9B351935-2C81-E56E-4364-8BD26F7C6E1A}"/>
              </a:ext>
            </a:extLst>
          </p:cNvPr>
          <p:cNvSpPr/>
          <p:nvPr userDrawn="1"/>
        </p:nvSpPr>
        <p:spPr>
          <a:xfrm>
            <a:off x="0" y="1"/>
            <a:ext cx="6788112" cy="68576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3C3B"/>
          </a:solidFill>
        </p:spPr>
        <p:txBody>
          <a:bodyPr wrap="square" lIns="0" tIns="0" rIns="0" bIns="0" rtlCol="0"/>
          <a:lstStyle/>
          <a:p>
            <a:endParaRPr/>
          </a:p>
        </p:txBody>
      </p:sp>
      <p:sp>
        <p:nvSpPr>
          <p:cNvPr id="14" name="object 3">
            <a:extLst>
              <a:ext uri="{FF2B5EF4-FFF2-40B4-BE49-F238E27FC236}">
                <a16:creationId xmlns:a16="http://schemas.microsoft.com/office/drawing/2014/main" id="{A1A56CEC-F9B4-6B61-96FA-BE9AFF2B61AE}"/>
              </a:ext>
            </a:extLst>
          </p:cNvPr>
          <p:cNvSpPr/>
          <p:nvPr userDrawn="1"/>
        </p:nvSpPr>
        <p:spPr>
          <a:xfrm>
            <a:off x="6788112" y="1"/>
            <a:ext cx="152998" cy="68576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1DCA5"/>
          </a:solidFill>
        </p:spPr>
        <p:txBody>
          <a:bodyPr wrap="square" lIns="0" tIns="0" rIns="0" bIns="0" rtlCol="0"/>
          <a:lstStyle/>
          <a:p>
            <a:endParaRPr/>
          </a:p>
        </p:txBody>
      </p:sp>
      <p:sp>
        <p:nvSpPr>
          <p:cNvPr id="15" name="Subtitle 2">
            <a:extLst>
              <a:ext uri="{FF2B5EF4-FFF2-40B4-BE49-F238E27FC236}">
                <a16:creationId xmlns:a16="http://schemas.microsoft.com/office/drawing/2014/main" id="{42689901-C3D4-869C-BD53-27333BB19431}"/>
              </a:ext>
            </a:extLst>
          </p:cNvPr>
          <p:cNvSpPr>
            <a:spLocks noGrp="1"/>
          </p:cNvSpPr>
          <p:nvPr>
            <p:ph type="subTitle" idx="1"/>
          </p:nvPr>
        </p:nvSpPr>
        <p:spPr>
          <a:xfrm>
            <a:off x="389159" y="4957301"/>
            <a:ext cx="3953581" cy="567655"/>
          </a:xfrm>
          <a:prstGeom prst="rect">
            <a:avLst/>
          </a:prstGeom>
        </p:spPr>
        <p:txBody>
          <a:bodyPr/>
          <a:lstStyle>
            <a:lvl1pPr marL="0" indent="0" algn="l">
              <a:buNone/>
              <a:defRPr sz="1940">
                <a:solidFill>
                  <a:schemeClr val="bg1"/>
                </a:solidFill>
                <a:latin typeface="Outfit" pitchFamily="2" charset="0"/>
              </a:defRPr>
            </a:lvl1pPr>
            <a:lvl2pPr marL="277240" indent="0" algn="ctr">
              <a:buNone/>
              <a:defRPr sz="1213"/>
            </a:lvl2pPr>
            <a:lvl3pPr marL="554478" indent="0" algn="ctr">
              <a:buNone/>
              <a:defRPr sz="1092"/>
            </a:lvl3pPr>
            <a:lvl4pPr marL="831718" indent="0" algn="ctr">
              <a:buNone/>
              <a:defRPr sz="971"/>
            </a:lvl4pPr>
            <a:lvl5pPr marL="1108956" indent="0" algn="ctr">
              <a:buNone/>
              <a:defRPr sz="971"/>
            </a:lvl5pPr>
            <a:lvl6pPr marL="1386196" indent="0" algn="ctr">
              <a:buNone/>
              <a:defRPr sz="971"/>
            </a:lvl6pPr>
            <a:lvl7pPr marL="1663434" indent="0" algn="ctr">
              <a:buNone/>
              <a:defRPr sz="971"/>
            </a:lvl7pPr>
            <a:lvl8pPr marL="1940674" indent="0" algn="ctr">
              <a:buNone/>
              <a:defRPr sz="971"/>
            </a:lvl8pPr>
            <a:lvl9pPr marL="2217913" indent="0" algn="ctr">
              <a:buNone/>
              <a:defRPr sz="971"/>
            </a:lvl9pPr>
          </a:lstStyle>
          <a:p>
            <a:r>
              <a:rPr lang="en-GB"/>
              <a:t>Click to edit Master subtitle style</a:t>
            </a:r>
            <a:endParaRPr lang="en-US"/>
          </a:p>
        </p:txBody>
      </p:sp>
      <p:sp>
        <p:nvSpPr>
          <p:cNvPr id="2" name="Title Placeholder 1">
            <a:extLst>
              <a:ext uri="{FF2B5EF4-FFF2-40B4-BE49-F238E27FC236}">
                <a16:creationId xmlns:a16="http://schemas.microsoft.com/office/drawing/2014/main" id="{CE83BAD9-BD3D-6E62-299D-153A8F0BA5F3}"/>
              </a:ext>
            </a:extLst>
          </p:cNvPr>
          <p:cNvSpPr>
            <a:spLocks noGrp="1"/>
          </p:cNvSpPr>
          <p:nvPr>
            <p:ph type="title" hasCustomPrompt="1"/>
          </p:nvPr>
        </p:nvSpPr>
        <p:spPr>
          <a:xfrm>
            <a:off x="389157" y="2036695"/>
            <a:ext cx="3344315" cy="2286128"/>
          </a:xfrm>
          <a:prstGeom prst="rect">
            <a:avLst/>
          </a:prstGeom>
        </p:spPr>
        <p:txBody>
          <a:bodyPr vert="horz" lIns="91440" tIns="45720" rIns="91440" bIns="45720" rtlCol="0" anchor="t">
            <a:noAutofit/>
          </a:bodyPr>
          <a:lstStyle>
            <a:lvl1pPr>
              <a:defRPr sz="5336" b="1" i="0">
                <a:solidFill>
                  <a:schemeClr val="bg1"/>
                </a:solidFill>
                <a:latin typeface="Outfit" pitchFamily="2" charset="0"/>
              </a:defRPr>
            </a:lvl1pPr>
          </a:lstStyle>
          <a:p>
            <a:r>
              <a:rPr lang="en-GB"/>
              <a:t>Divider Slide </a:t>
            </a:r>
            <a:endParaRPr lang="en-US"/>
          </a:p>
        </p:txBody>
      </p:sp>
      <p:sp>
        <p:nvSpPr>
          <p:cNvPr id="3" name="Picture Placeholder 12">
            <a:extLst>
              <a:ext uri="{FF2B5EF4-FFF2-40B4-BE49-F238E27FC236}">
                <a16:creationId xmlns:a16="http://schemas.microsoft.com/office/drawing/2014/main" id="{C126C8C0-3094-993C-1E39-30F086435078}"/>
              </a:ext>
            </a:extLst>
          </p:cNvPr>
          <p:cNvSpPr>
            <a:spLocks noGrp="1"/>
          </p:cNvSpPr>
          <p:nvPr>
            <p:ph type="pic" sz="quarter" idx="10"/>
          </p:nvPr>
        </p:nvSpPr>
        <p:spPr>
          <a:xfrm>
            <a:off x="6941112" y="-6688"/>
            <a:ext cx="2202889" cy="6858000"/>
          </a:xfrm>
          <a:prstGeom prst="rect">
            <a:avLst/>
          </a:prstGeom>
          <a:noFill/>
        </p:spPr>
        <p:txBody>
          <a:bodyPr anchor="ctr"/>
          <a:lstStyle>
            <a:lvl1pPr marL="0" indent="0" algn="ctr">
              <a:buNone/>
              <a:defRPr b="0" i="0">
                <a:solidFill>
                  <a:schemeClr val="bg1"/>
                </a:solidFill>
                <a:latin typeface="Outfit" pitchFamily="2" charset="0"/>
              </a:defRPr>
            </a:lvl1pPr>
          </a:lstStyle>
          <a:p>
            <a:r>
              <a:rPr lang="en-GB"/>
              <a:t>Click icon to add picture</a:t>
            </a:r>
            <a:endParaRPr lang="en-US"/>
          </a:p>
        </p:txBody>
      </p:sp>
      <p:pic>
        <p:nvPicPr>
          <p:cNvPr id="5" name="Picture 4" descr="Logo&#10;&#10;Description automatically generated">
            <a:extLst>
              <a:ext uri="{FF2B5EF4-FFF2-40B4-BE49-F238E27FC236}">
                <a16:creationId xmlns:a16="http://schemas.microsoft.com/office/drawing/2014/main" id="{B7F33200-E466-1081-5EF4-336A39DD600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5321" y="311184"/>
            <a:ext cx="1642925" cy="1081292"/>
          </a:xfrm>
          <a:prstGeom prst="rect">
            <a:avLst/>
          </a:prstGeom>
        </p:spPr>
      </p:pic>
    </p:spTree>
    <p:extLst>
      <p:ext uri="{BB962C8B-B14F-4D97-AF65-F5344CB8AC3E}">
        <p14:creationId xmlns:p14="http://schemas.microsoft.com/office/powerpoint/2010/main" val="39536851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Slide_white_opt2">
    <p:spTree>
      <p:nvGrpSpPr>
        <p:cNvPr id="1" name=""/>
        <p:cNvGrpSpPr/>
        <p:nvPr/>
      </p:nvGrpSpPr>
      <p:grpSpPr>
        <a:xfrm>
          <a:off x="0" y="0"/>
          <a:ext cx="0" cy="0"/>
          <a:chOff x="0" y="0"/>
          <a:chExt cx="0" cy="0"/>
        </a:xfrm>
      </p:grpSpPr>
      <p:sp>
        <p:nvSpPr>
          <p:cNvPr id="13" name="object 10">
            <a:extLst>
              <a:ext uri="{FF2B5EF4-FFF2-40B4-BE49-F238E27FC236}">
                <a16:creationId xmlns:a16="http://schemas.microsoft.com/office/drawing/2014/main" id="{FACA2668-CF7B-F660-71BD-26C8FADA4FDB}"/>
              </a:ext>
            </a:extLst>
          </p:cNvPr>
          <p:cNvSpPr txBox="1"/>
          <p:nvPr userDrawn="1"/>
        </p:nvSpPr>
        <p:spPr>
          <a:xfrm>
            <a:off x="7953600" y="5925193"/>
            <a:ext cx="763925" cy="795089"/>
          </a:xfrm>
          <a:prstGeom prst="rect">
            <a:avLst/>
          </a:prstGeom>
        </p:spPr>
        <p:txBody>
          <a:bodyPr vert="horz" wrap="square" lIns="0" tIns="0" rIns="0" bIns="0" rtlCol="0">
            <a:spAutoFit/>
          </a:bodyPr>
          <a:lstStyle/>
          <a:p>
            <a:pPr marL="7701">
              <a:lnSpc>
                <a:spcPts val="1425"/>
              </a:lnSpc>
            </a:pPr>
            <a:r>
              <a:rPr sz="1637" b="0" i="0" spc="-7">
                <a:solidFill>
                  <a:srgbClr val="FFFFFF"/>
                </a:solidFill>
                <a:latin typeface="Outfit" pitchFamily="2" charset="0"/>
                <a:cs typeface="Spectral-Light"/>
              </a:rPr>
              <a:t>University</a:t>
            </a:r>
            <a:endParaRPr sz="1637" b="0" i="0">
              <a:latin typeface="Outfit" pitchFamily="2" charset="0"/>
              <a:cs typeface="Spectral-Light"/>
            </a:endParaRPr>
          </a:p>
          <a:p>
            <a:pPr marL="7701">
              <a:lnSpc>
                <a:spcPts val="1744"/>
              </a:lnSpc>
            </a:pPr>
            <a:r>
              <a:rPr sz="1637" b="0" i="0" spc="-33" err="1">
                <a:solidFill>
                  <a:srgbClr val="FFFFFF"/>
                </a:solidFill>
                <a:latin typeface="Outfit" pitchFamily="2" charset="0"/>
                <a:cs typeface="Spectral"/>
              </a:rPr>
              <a:t>of</a:t>
            </a:r>
            <a:r>
              <a:rPr sz="1637" b="0" i="0" spc="-33" err="1">
                <a:solidFill>
                  <a:srgbClr val="FFFFFF"/>
                </a:solidFill>
                <a:latin typeface="Outfit" pitchFamily="2" charset="0"/>
                <a:cs typeface="Spectral-Light"/>
              </a:rPr>
              <a:t>Galway.ie</a:t>
            </a:r>
            <a:endParaRPr sz="1637" b="0" i="0">
              <a:latin typeface="Outfit" pitchFamily="2" charset="0"/>
              <a:cs typeface="Spectral-Light"/>
            </a:endParaRPr>
          </a:p>
        </p:txBody>
      </p:sp>
      <p:sp>
        <p:nvSpPr>
          <p:cNvPr id="10" name="Title Placeholder 1">
            <a:extLst>
              <a:ext uri="{FF2B5EF4-FFF2-40B4-BE49-F238E27FC236}">
                <a16:creationId xmlns:a16="http://schemas.microsoft.com/office/drawing/2014/main" id="{B42C85CB-741A-2D67-0D87-8A43E2C6D3B2}"/>
              </a:ext>
            </a:extLst>
          </p:cNvPr>
          <p:cNvSpPr>
            <a:spLocks noGrp="1"/>
          </p:cNvSpPr>
          <p:nvPr>
            <p:ph type="title" hasCustomPrompt="1"/>
          </p:nvPr>
        </p:nvSpPr>
        <p:spPr>
          <a:xfrm>
            <a:off x="389157" y="2036695"/>
            <a:ext cx="3344315" cy="2286128"/>
          </a:xfrm>
          <a:prstGeom prst="rect">
            <a:avLst/>
          </a:prstGeom>
        </p:spPr>
        <p:txBody>
          <a:bodyPr vert="horz" lIns="91440" tIns="45720" rIns="91440" bIns="45720" rtlCol="0" anchor="t">
            <a:noAutofit/>
          </a:bodyPr>
          <a:lstStyle>
            <a:lvl1pPr>
              <a:defRPr sz="5336" b="1" i="0">
                <a:solidFill>
                  <a:srgbClr val="003C3B"/>
                </a:solidFill>
                <a:latin typeface="Outfit" pitchFamily="2" charset="0"/>
              </a:defRPr>
            </a:lvl1pPr>
          </a:lstStyle>
          <a:p>
            <a:r>
              <a:rPr lang="en-GB"/>
              <a:t>Divider Slide </a:t>
            </a:r>
            <a:endParaRPr lang="en-US"/>
          </a:p>
        </p:txBody>
      </p:sp>
      <p:pic>
        <p:nvPicPr>
          <p:cNvPr id="76" name="Picture 75" descr="Icon&#10;&#10;Description automatically generated">
            <a:extLst>
              <a:ext uri="{FF2B5EF4-FFF2-40B4-BE49-F238E27FC236}">
                <a16:creationId xmlns:a16="http://schemas.microsoft.com/office/drawing/2014/main" id="{739C4E43-7729-C4E5-690B-9C37F35AC7C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178982" y="242"/>
            <a:ext cx="4965019" cy="6857519"/>
          </a:xfrm>
          <a:prstGeom prst="rect">
            <a:avLst/>
          </a:prstGeom>
        </p:spPr>
      </p:pic>
      <p:sp>
        <p:nvSpPr>
          <p:cNvPr id="2" name="Subtitle 2">
            <a:extLst>
              <a:ext uri="{FF2B5EF4-FFF2-40B4-BE49-F238E27FC236}">
                <a16:creationId xmlns:a16="http://schemas.microsoft.com/office/drawing/2014/main" id="{D9CE0E88-1024-2217-A732-5EB0B740467A}"/>
              </a:ext>
            </a:extLst>
          </p:cNvPr>
          <p:cNvSpPr>
            <a:spLocks noGrp="1"/>
          </p:cNvSpPr>
          <p:nvPr>
            <p:ph type="subTitle" idx="1"/>
          </p:nvPr>
        </p:nvSpPr>
        <p:spPr>
          <a:xfrm>
            <a:off x="389159" y="4957301"/>
            <a:ext cx="3953581" cy="567655"/>
          </a:xfrm>
          <a:prstGeom prst="rect">
            <a:avLst/>
          </a:prstGeom>
        </p:spPr>
        <p:txBody>
          <a:bodyPr/>
          <a:lstStyle>
            <a:lvl1pPr marL="0" indent="0" algn="l">
              <a:buNone/>
              <a:defRPr sz="1940">
                <a:solidFill>
                  <a:srgbClr val="003C3B"/>
                </a:solidFill>
                <a:latin typeface="Outfit" pitchFamily="2" charset="0"/>
              </a:defRPr>
            </a:lvl1pPr>
            <a:lvl2pPr marL="277240" indent="0" algn="ctr">
              <a:buNone/>
              <a:defRPr sz="1213"/>
            </a:lvl2pPr>
            <a:lvl3pPr marL="554478" indent="0" algn="ctr">
              <a:buNone/>
              <a:defRPr sz="1092"/>
            </a:lvl3pPr>
            <a:lvl4pPr marL="831718" indent="0" algn="ctr">
              <a:buNone/>
              <a:defRPr sz="971"/>
            </a:lvl4pPr>
            <a:lvl5pPr marL="1108956" indent="0" algn="ctr">
              <a:buNone/>
              <a:defRPr sz="971"/>
            </a:lvl5pPr>
            <a:lvl6pPr marL="1386196" indent="0" algn="ctr">
              <a:buNone/>
              <a:defRPr sz="971"/>
            </a:lvl6pPr>
            <a:lvl7pPr marL="1663434" indent="0" algn="ctr">
              <a:buNone/>
              <a:defRPr sz="971"/>
            </a:lvl7pPr>
            <a:lvl8pPr marL="1940674" indent="0" algn="ctr">
              <a:buNone/>
              <a:defRPr sz="971"/>
            </a:lvl8pPr>
            <a:lvl9pPr marL="2217913" indent="0" algn="ctr">
              <a:buNone/>
              <a:defRPr sz="971"/>
            </a:lvl9pPr>
          </a:lstStyle>
          <a:p>
            <a:r>
              <a:rPr lang="en-GB"/>
              <a:t>Click to edit Master subtitle style</a:t>
            </a:r>
            <a:endParaRPr lang="en-US"/>
          </a:p>
        </p:txBody>
      </p:sp>
      <p:pic>
        <p:nvPicPr>
          <p:cNvPr id="4" name="Picture 3" descr="Logo&#10;&#10;Description automatically generated with medium confidence">
            <a:extLst>
              <a:ext uri="{FF2B5EF4-FFF2-40B4-BE49-F238E27FC236}">
                <a16:creationId xmlns:a16="http://schemas.microsoft.com/office/drawing/2014/main" id="{935FFC80-7F09-8B90-0C03-128827F883C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05321" y="311184"/>
            <a:ext cx="1642925" cy="1081292"/>
          </a:xfrm>
          <a:prstGeom prst="rect">
            <a:avLst/>
          </a:prstGeom>
        </p:spPr>
      </p:pic>
    </p:spTree>
    <p:extLst>
      <p:ext uri="{BB962C8B-B14F-4D97-AF65-F5344CB8AC3E}">
        <p14:creationId xmlns:p14="http://schemas.microsoft.com/office/powerpoint/2010/main" val="14742241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Slide_green_opt2">
    <p:spTree>
      <p:nvGrpSpPr>
        <p:cNvPr id="1" name=""/>
        <p:cNvGrpSpPr/>
        <p:nvPr/>
      </p:nvGrpSpPr>
      <p:grpSpPr>
        <a:xfrm>
          <a:off x="0" y="0"/>
          <a:ext cx="0" cy="0"/>
          <a:chOff x="0" y="0"/>
          <a:chExt cx="0" cy="0"/>
        </a:xfrm>
      </p:grpSpPr>
      <p:sp>
        <p:nvSpPr>
          <p:cNvPr id="6" name="object 3">
            <a:extLst>
              <a:ext uri="{FF2B5EF4-FFF2-40B4-BE49-F238E27FC236}">
                <a16:creationId xmlns:a16="http://schemas.microsoft.com/office/drawing/2014/main" id="{A3ED5843-A67C-EFB1-D461-9CCEDF85A6CF}"/>
              </a:ext>
            </a:extLst>
          </p:cNvPr>
          <p:cNvSpPr/>
          <p:nvPr userDrawn="1"/>
        </p:nvSpPr>
        <p:spPr>
          <a:xfrm>
            <a:off x="0" y="1"/>
            <a:ext cx="9144000" cy="68576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3C3B"/>
          </a:solidFill>
          <a:ln>
            <a:noFill/>
          </a:ln>
        </p:spPr>
        <p:txBody>
          <a:bodyPr wrap="square" lIns="0" tIns="0" rIns="0" bIns="0" rtlCol="0"/>
          <a:lstStyle/>
          <a:p>
            <a:endParaRPr/>
          </a:p>
        </p:txBody>
      </p:sp>
      <p:sp>
        <p:nvSpPr>
          <p:cNvPr id="75" name="Title Placeholder 1">
            <a:extLst>
              <a:ext uri="{FF2B5EF4-FFF2-40B4-BE49-F238E27FC236}">
                <a16:creationId xmlns:a16="http://schemas.microsoft.com/office/drawing/2014/main" id="{2AF8EF05-FC9D-6C4A-94EE-0ED4439CD723}"/>
              </a:ext>
            </a:extLst>
          </p:cNvPr>
          <p:cNvSpPr>
            <a:spLocks noGrp="1"/>
          </p:cNvSpPr>
          <p:nvPr>
            <p:ph type="title" hasCustomPrompt="1"/>
          </p:nvPr>
        </p:nvSpPr>
        <p:spPr>
          <a:xfrm>
            <a:off x="389157" y="2036695"/>
            <a:ext cx="3344315" cy="2286128"/>
          </a:xfrm>
          <a:prstGeom prst="rect">
            <a:avLst/>
          </a:prstGeom>
        </p:spPr>
        <p:txBody>
          <a:bodyPr vert="horz" lIns="91440" tIns="45720" rIns="91440" bIns="45720" rtlCol="0" anchor="t">
            <a:noAutofit/>
          </a:bodyPr>
          <a:lstStyle>
            <a:lvl1pPr>
              <a:defRPr sz="5336" b="1" i="0">
                <a:solidFill>
                  <a:schemeClr val="bg1"/>
                </a:solidFill>
                <a:latin typeface="Outfit" pitchFamily="2" charset="0"/>
              </a:defRPr>
            </a:lvl1pPr>
          </a:lstStyle>
          <a:p>
            <a:r>
              <a:rPr lang="en-GB"/>
              <a:t>Divider Slide </a:t>
            </a:r>
            <a:endParaRPr lang="en-US"/>
          </a:p>
        </p:txBody>
      </p:sp>
      <p:pic>
        <p:nvPicPr>
          <p:cNvPr id="79" name="Picture 78" descr="Icon&#10;&#10;Description automatically generated">
            <a:extLst>
              <a:ext uri="{FF2B5EF4-FFF2-40B4-BE49-F238E27FC236}">
                <a16:creationId xmlns:a16="http://schemas.microsoft.com/office/drawing/2014/main" id="{63A50759-F8AB-3FBC-D737-5D8E38A3631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122630" y="10306"/>
            <a:ext cx="5021370" cy="6857519"/>
          </a:xfrm>
          <a:prstGeom prst="rect">
            <a:avLst/>
          </a:prstGeom>
        </p:spPr>
      </p:pic>
      <p:sp>
        <p:nvSpPr>
          <p:cNvPr id="80" name="Subtitle 2">
            <a:extLst>
              <a:ext uri="{FF2B5EF4-FFF2-40B4-BE49-F238E27FC236}">
                <a16:creationId xmlns:a16="http://schemas.microsoft.com/office/drawing/2014/main" id="{01C673F2-9EDD-B71B-58BF-18B353D091A5}"/>
              </a:ext>
            </a:extLst>
          </p:cNvPr>
          <p:cNvSpPr>
            <a:spLocks noGrp="1"/>
          </p:cNvSpPr>
          <p:nvPr>
            <p:ph type="subTitle" idx="1"/>
          </p:nvPr>
        </p:nvSpPr>
        <p:spPr>
          <a:xfrm>
            <a:off x="389159" y="4957301"/>
            <a:ext cx="3953581" cy="567655"/>
          </a:xfrm>
          <a:prstGeom prst="rect">
            <a:avLst/>
          </a:prstGeom>
        </p:spPr>
        <p:txBody>
          <a:bodyPr/>
          <a:lstStyle>
            <a:lvl1pPr marL="0" indent="0" algn="l">
              <a:buNone/>
              <a:defRPr sz="1940">
                <a:solidFill>
                  <a:schemeClr val="bg1"/>
                </a:solidFill>
                <a:latin typeface="Outfit" pitchFamily="2" charset="0"/>
              </a:defRPr>
            </a:lvl1pPr>
            <a:lvl2pPr marL="277240" indent="0" algn="ctr">
              <a:buNone/>
              <a:defRPr sz="1213"/>
            </a:lvl2pPr>
            <a:lvl3pPr marL="554478" indent="0" algn="ctr">
              <a:buNone/>
              <a:defRPr sz="1092"/>
            </a:lvl3pPr>
            <a:lvl4pPr marL="831718" indent="0" algn="ctr">
              <a:buNone/>
              <a:defRPr sz="971"/>
            </a:lvl4pPr>
            <a:lvl5pPr marL="1108956" indent="0" algn="ctr">
              <a:buNone/>
              <a:defRPr sz="971"/>
            </a:lvl5pPr>
            <a:lvl6pPr marL="1386196" indent="0" algn="ctr">
              <a:buNone/>
              <a:defRPr sz="971"/>
            </a:lvl6pPr>
            <a:lvl7pPr marL="1663434" indent="0" algn="ctr">
              <a:buNone/>
              <a:defRPr sz="971"/>
            </a:lvl7pPr>
            <a:lvl8pPr marL="1940674" indent="0" algn="ctr">
              <a:buNone/>
              <a:defRPr sz="971"/>
            </a:lvl8pPr>
            <a:lvl9pPr marL="2217913" indent="0" algn="ctr">
              <a:buNone/>
              <a:defRPr sz="971"/>
            </a:lvl9pPr>
          </a:lstStyle>
          <a:p>
            <a:r>
              <a:rPr lang="en-GB"/>
              <a:t>Click to edit Master subtitle style</a:t>
            </a:r>
            <a:endParaRPr lang="en-US"/>
          </a:p>
        </p:txBody>
      </p:sp>
      <p:pic>
        <p:nvPicPr>
          <p:cNvPr id="3" name="Picture 2" descr="Logo&#10;&#10;Description automatically generated">
            <a:extLst>
              <a:ext uri="{FF2B5EF4-FFF2-40B4-BE49-F238E27FC236}">
                <a16:creationId xmlns:a16="http://schemas.microsoft.com/office/drawing/2014/main" id="{71987DD5-C1FF-616F-1868-29A45E279B0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05321" y="311184"/>
            <a:ext cx="1642925" cy="1081292"/>
          </a:xfrm>
          <a:prstGeom prst="rect">
            <a:avLst/>
          </a:prstGeom>
        </p:spPr>
      </p:pic>
    </p:spTree>
    <p:extLst>
      <p:ext uri="{BB962C8B-B14F-4D97-AF65-F5344CB8AC3E}">
        <p14:creationId xmlns:p14="http://schemas.microsoft.com/office/powerpoint/2010/main" val="28834154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 Slide_white_opt3_2">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9DBC7975-EE5A-D398-AC86-ACDDCB0EB9D9}"/>
              </a:ext>
            </a:extLst>
          </p:cNvPr>
          <p:cNvSpPr>
            <a:spLocks noGrp="1"/>
          </p:cNvSpPr>
          <p:nvPr>
            <p:ph type="title" hasCustomPrompt="1"/>
          </p:nvPr>
        </p:nvSpPr>
        <p:spPr>
          <a:xfrm>
            <a:off x="389157" y="2036695"/>
            <a:ext cx="3344315" cy="2286128"/>
          </a:xfrm>
          <a:prstGeom prst="rect">
            <a:avLst/>
          </a:prstGeom>
        </p:spPr>
        <p:txBody>
          <a:bodyPr vert="horz" lIns="91440" tIns="45720" rIns="91440" bIns="45720" rtlCol="0" anchor="t">
            <a:noAutofit/>
          </a:bodyPr>
          <a:lstStyle>
            <a:lvl1pPr>
              <a:defRPr sz="5336" b="1" i="0">
                <a:solidFill>
                  <a:srgbClr val="003C3B"/>
                </a:solidFill>
                <a:latin typeface="Outfit" pitchFamily="2" charset="0"/>
              </a:defRPr>
            </a:lvl1pPr>
          </a:lstStyle>
          <a:p>
            <a:r>
              <a:rPr lang="en-GB"/>
              <a:t>Divider Slide </a:t>
            </a:r>
            <a:endParaRPr lang="en-US"/>
          </a:p>
        </p:txBody>
      </p:sp>
      <p:sp>
        <p:nvSpPr>
          <p:cNvPr id="10" name="Subtitle 2">
            <a:extLst>
              <a:ext uri="{FF2B5EF4-FFF2-40B4-BE49-F238E27FC236}">
                <a16:creationId xmlns:a16="http://schemas.microsoft.com/office/drawing/2014/main" id="{1E1BD5C4-29E3-E66C-EFEF-43D6572A762B}"/>
              </a:ext>
            </a:extLst>
          </p:cNvPr>
          <p:cNvSpPr>
            <a:spLocks noGrp="1"/>
          </p:cNvSpPr>
          <p:nvPr>
            <p:ph type="subTitle" idx="1"/>
          </p:nvPr>
        </p:nvSpPr>
        <p:spPr>
          <a:xfrm>
            <a:off x="389159" y="4957301"/>
            <a:ext cx="3953581" cy="567655"/>
          </a:xfrm>
          <a:prstGeom prst="rect">
            <a:avLst/>
          </a:prstGeom>
        </p:spPr>
        <p:txBody>
          <a:bodyPr/>
          <a:lstStyle>
            <a:lvl1pPr marL="0" indent="0" algn="l">
              <a:buNone/>
              <a:defRPr sz="1940">
                <a:solidFill>
                  <a:srgbClr val="003C3B"/>
                </a:solidFill>
                <a:latin typeface="Outfit" pitchFamily="2" charset="0"/>
              </a:defRPr>
            </a:lvl1pPr>
            <a:lvl2pPr marL="277240" indent="0" algn="ctr">
              <a:buNone/>
              <a:defRPr sz="1213"/>
            </a:lvl2pPr>
            <a:lvl3pPr marL="554478" indent="0" algn="ctr">
              <a:buNone/>
              <a:defRPr sz="1092"/>
            </a:lvl3pPr>
            <a:lvl4pPr marL="831718" indent="0" algn="ctr">
              <a:buNone/>
              <a:defRPr sz="971"/>
            </a:lvl4pPr>
            <a:lvl5pPr marL="1108956" indent="0" algn="ctr">
              <a:buNone/>
              <a:defRPr sz="971"/>
            </a:lvl5pPr>
            <a:lvl6pPr marL="1386196" indent="0" algn="ctr">
              <a:buNone/>
              <a:defRPr sz="971"/>
            </a:lvl6pPr>
            <a:lvl7pPr marL="1663434" indent="0" algn="ctr">
              <a:buNone/>
              <a:defRPr sz="971"/>
            </a:lvl7pPr>
            <a:lvl8pPr marL="1940674" indent="0" algn="ctr">
              <a:buNone/>
              <a:defRPr sz="971"/>
            </a:lvl8pPr>
            <a:lvl9pPr marL="2217913" indent="0" algn="ctr">
              <a:buNone/>
              <a:defRPr sz="971"/>
            </a:lvl9pPr>
          </a:lstStyle>
          <a:p>
            <a:r>
              <a:rPr lang="en-GB"/>
              <a:t>Click to edit Master subtitle style</a:t>
            </a:r>
            <a:endParaRPr lang="en-US"/>
          </a:p>
        </p:txBody>
      </p:sp>
      <p:pic>
        <p:nvPicPr>
          <p:cNvPr id="3" name="Picture 2" descr="Logo&#10;&#10;Description automatically generated with medium confidence">
            <a:extLst>
              <a:ext uri="{FF2B5EF4-FFF2-40B4-BE49-F238E27FC236}">
                <a16:creationId xmlns:a16="http://schemas.microsoft.com/office/drawing/2014/main" id="{27EE17CB-1F2E-630D-37B3-36F99710506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5321" y="311184"/>
            <a:ext cx="1642925" cy="1081292"/>
          </a:xfrm>
          <a:prstGeom prst="rect">
            <a:avLst/>
          </a:prstGeom>
        </p:spPr>
      </p:pic>
      <p:pic>
        <p:nvPicPr>
          <p:cNvPr id="13" name="Picture 12" descr="Icon&#10;&#10;Description automatically generated">
            <a:extLst>
              <a:ext uri="{FF2B5EF4-FFF2-40B4-BE49-F238E27FC236}">
                <a16:creationId xmlns:a16="http://schemas.microsoft.com/office/drawing/2014/main" id="{47375C3B-C1FF-F009-BEC8-8283C22EEAF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49087" y="361"/>
            <a:ext cx="9144000" cy="5143139"/>
          </a:xfrm>
          <a:prstGeom prst="rect">
            <a:avLst/>
          </a:prstGeom>
        </p:spPr>
      </p:pic>
      <p:sp>
        <p:nvSpPr>
          <p:cNvPr id="14" name="Picture Placeholder 8">
            <a:extLst>
              <a:ext uri="{FF2B5EF4-FFF2-40B4-BE49-F238E27FC236}">
                <a16:creationId xmlns:a16="http://schemas.microsoft.com/office/drawing/2014/main" id="{51E5B835-E67C-2B6F-CB0F-482DE61A2359}"/>
              </a:ext>
            </a:extLst>
          </p:cNvPr>
          <p:cNvSpPr>
            <a:spLocks noGrp="1"/>
          </p:cNvSpPr>
          <p:nvPr>
            <p:ph type="pic" sz="quarter" idx="10" hasCustomPrompt="1"/>
          </p:nvPr>
        </p:nvSpPr>
        <p:spPr>
          <a:xfrm>
            <a:off x="6507500" y="0"/>
            <a:ext cx="2284287" cy="1929656"/>
          </a:xfrm>
          <a:custGeom>
            <a:avLst/>
            <a:gdLst>
              <a:gd name="connsiteX0" fmla="*/ 0 w 7703452"/>
              <a:gd name="connsiteY0" fmla="*/ 0 h 11310868"/>
              <a:gd name="connsiteX1" fmla="*/ 7703452 w 7703452"/>
              <a:gd name="connsiteY1" fmla="*/ 0 h 11310868"/>
              <a:gd name="connsiteX2" fmla="*/ 7703452 w 7703452"/>
              <a:gd name="connsiteY2" fmla="*/ 8508483 h 11310868"/>
              <a:gd name="connsiteX3" fmla="*/ 7504076 w 7703452"/>
              <a:gd name="connsiteY3" fmla="*/ 9205545 h 11310868"/>
              <a:gd name="connsiteX4" fmla="*/ 6952854 w 7703452"/>
              <a:gd name="connsiteY4" fmla="*/ 9712284 h 11310868"/>
              <a:gd name="connsiteX5" fmla="*/ 3851726 w 7703452"/>
              <a:gd name="connsiteY5" fmla="*/ 11310868 h 11310868"/>
              <a:gd name="connsiteX6" fmla="*/ 750597 w 7703452"/>
              <a:gd name="connsiteY6" fmla="*/ 9712284 h 11310868"/>
              <a:gd name="connsiteX7" fmla="*/ 199376 w 7703452"/>
              <a:gd name="connsiteY7" fmla="*/ 9205450 h 11310868"/>
              <a:gd name="connsiteX8" fmla="*/ 0 w 7703452"/>
              <a:gd name="connsiteY8" fmla="*/ 8508389 h 11310868"/>
              <a:gd name="connsiteX0" fmla="*/ 0 w 7703452"/>
              <a:gd name="connsiteY0" fmla="*/ 3778922 h 11310868"/>
              <a:gd name="connsiteX1" fmla="*/ 7703452 w 7703452"/>
              <a:gd name="connsiteY1" fmla="*/ 0 h 11310868"/>
              <a:gd name="connsiteX2" fmla="*/ 7703452 w 7703452"/>
              <a:gd name="connsiteY2" fmla="*/ 8508483 h 11310868"/>
              <a:gd name="connsiteX3" fmla="*/ 7504076 w 7703452"/>
              <a:gd name="connsiteY3" fmla="*/ 9205545 h 11310868"/>
              <a:gd name="connsiteX4" fmla="*/ 6952854 w 7703452"/>
              <a:gd name="connsiteY4" fmla="*/ 9712284 h 11310868"/>
              <a:gd name="connsiteX5" fmla="*/ 3851726 w 7703452"/>
              <a:gd name="connsiteY5" fmla="*/ 11310868 h 11310868"/>
              <a:gd name="connsiteX6" fmla="*/ 750597 w 7703452"/>
              <a:gd name="connsiteY6" fmla="*/ 9712284 h 11310868"/>
              <a:gd name="connsiteX7" fmla="*/ 199376 w 7703452"/>
              <a:gd name="connsiteY7" fmla="*/ 9205450 h 11310868"/>
              <a:gd name="connsiteX8" fmla="*/ 0 w 7703452"/>
              <a:gd name="connsiteY8" fmla="*/ 8508389 h 11310868"/>
              <a:gd name="connsiteX9" fmla="*/ 0 w 7703452"/>
              <a:gd name="connsiteY9" fmla="*/ 3778922 h 11310868"/>
              <a:gd name="connsiteX0" fmla="*/ 0 w 7703452"/>
              <a:gd name="connsiteY0" fmla="*/ 16501 h 7548447"/>
              <a:gd name="connsiteX1" fmla="*/ 7703452 w 7703452"/>
              <a:gd name="connsiteY1" fmla="*/ 0 h 7548447"/>
              <a:gd name="connsiteX2" fmla="*/ 7703452 w 7703452"/>
              <a:gd name="connsiteY2" fmla="*/ 4746062 h 7548447"/>
              <a:gd name="connsiteX3" fmla="*/ 7504076 w 7703452"/>
              <a:gd name="connsiteY3" fmla="*/ 5443124 h 7548447"/>
              <a:gd name="connsiteX4" fmla="*/ 6952854 w 7703452"/>
              <a:gd name="connsiteY4" fmla="*/ 5949863 h 7548447"/>
              <a:gd name="connsiteX5" fmla="*/ 3851726 w 7703452"/>
              <a:gd name="connsiteY5" fmla="*/ 7548447 h 7548447"/>
              <a:gd name="connsiteX6" fmla="*/ 750597 w 7703452"/>
              <a:gd name="connsiteY6" fmla="*/ 5949863 h 7548447"/>
              <a:gd name="connsiteX7" fmla="*/ 199376 w 7703452"/>
              <a:gd name="connsiteY7" fmla="*/ 5443029 h 7548447"/>
              <a:gd name="connsiteX8" fmla="*/ 0 w 7703452"/>
              <a:gd name="connsiteY8" fmla="*/ 4745968 h 7548447"/>
              <a:gd name="connsiteX9" fmla="*/ 0 w 7703452"/>
              <a:gd name="connsiteY9" fmla="*/ 16501 h 7548447"/>
              <a:gd name="connsiteX0" fmla="*/ 0 w 7703452"/>
              <a:gd name="connsiteY0" fmla="*/ 1154375 h 7548447"/>
              <a:gd name="connsiteX1" fmla="*/ 7703452 w 7703452"/>
              <a:gd name="connsiteY1" fmla="*/ 0 h 7548447"/>
              <a:gd name="connsiteX2" fmla="*/ 7703452 w 7703452"/>
              <a:gd name="connsiteY2" fmla="*/ 4746062 h 7548447"/>
              <a:gd name="connsiteX3" fmla="*/ 7504076 w 7703452"/>
              <a:gd name="connsiteY3" fmla="*/ 5443124 h 7548447"/>
              <a:gd name="connsiteX4" fmla="*/ 6952854 w 7703452"/>
              <a:gd name="connsiteY4" fmla="*/ 5949863 h 7548447"/>
              <a:gd name="connsiteX5" fmla="*/ 3851726 w 7703452"/>
              <a:gd name="connsiteY5" fmla="*/ 7548447 h 7548447"/>
              <a:gd name="connsiteX6" fmla="*/ 750597 w 7703452"/>
              <a:gd name="connsiteY6" fmla="*/ 5949863 h 7548447"/>
              <a:gd name="connsiteX7" fmla="*/ 199376 w 7703452"/>
              <a:gd name="connsiteY7" fmla="*/ 5443029 h 7548447"/>
              <a:gd name="connsiteX8" fmla="*/ 0 w 7703452"/>
              <a:gd name="connsiteY8" fmla="*/ 4745968 h 7548447"/>
              <a:gd name="connsiteX9" fmla="*/ 0 w 7703452"/>
              <a:gd name="connsiteY9" fmla="*/ 1154375 h 7548447"/>
              <a:gd name="connsiteX0" fmla="*/ 0 w 7703452"/>
              <a:gd name="connsiteY0" fmla="*/ 59439 h 6453511"/>
              <a:gd name="connsiteX1" fmla="*/ 7703452 w 7703452"/>
              <a:gd name="connsiteY1" fmla="*/ 0 h 6453511"/>
              <a:gd name="connsiteX2" fmla="*/ 7703452 w 7703452"/>
              <a:gd name="connsiteY2" fmla="*/ 3651126 h 6453511"/>
              <a:gd name="connsiteX3" fmla="*/ 7504076 w 7703452"/>
              <a:gd name="connsiteY3" fmla="*/ 4348188 h 6453511"/>
              <a:gd name="connsiteX4" fmla="*/ 6952854 w 7703452"/>
              <a:gd name="connsiteY4" fmla="*/ 4854927 h 6453511"/>
              <a:gd name="connsiteX5" fmla="*/ 3851726 w 7703452"/>
              <a:gd name="connsiteY5" fmla="*/ 6453511 h 6453511"/>
              <a:gd name="connsiteX6" fmla="*/ 750597 w 7703452"/>
              <a:gd name="connsiteY6" fmla="*/ 4854927 h 6453511"/>
              <a:gd name="connsiteX7" fmla="*/ 199376 w 7703452"/>
              <a:gd name="connsiteY7" fmla="*/ 4348093 h 6453511"/>
              <a:gd name="connsiteX8" fmla="*/ 0 w 7703452"/>
              <a:gd name="connsiteY8" fmla="*/ 3651032 h 6453511"/>
              <a:gd name="connsiteX9" fmla="*/ 0 w 7703452"/>
              <a:gd name="connsiteY9" fmla="*/ 59439 h 6453511"/>
              <a:gd name="connsiteX0" fmla="*/ 0 w 7703452"/>
              <a:gd name="connsiteY0" fmla="*/ 0 h 6458480"/>
              <a:gd name="connsiteX1" fmla="*/ 7703452 w 7703452"/>
              <a:gd name="connsiteY1" fmla="*/ 4969 h 6458480"/>
              <a:gd name="connsiteX2" fmla="*/ 7703452 w 7703452"/>
              <a:gd name="connsiteY2" fmla="*/ 3656095 h 6458480"/>
              <a:gd name="connsiteX3" fmla="*/ 7504076 w 7703452"/>
              <a:gd name="connsiteY3" fmla="*/ 4353157 h 6458480"/>
              <a:gd name="connsiteX4" fmla="*/ 6952854 w 7703452"/>
              <a:gd name="connsiteY4" fmla="*/ 4859896 h 6458480"/>
              <a:gd name="connsiteX5" fmla="*/ 3851726 w 7703452"/>
              <a:gd name="connsiteY5" fmla="*/ 6458480 h 6458480"/>
              <a:gd name="connsiteX6" fmla="*/ 750597 w 7703452"/>
              <a:gd name="connsiteY6" fmla="*/ 4859896 h 6458480"/>
              <a:gd name="connsiteX7" fmla="*/ 199376 w 7703452"/>
              <a:gd name="connsiteY7" fmla="*/ 4353062 h 6458480"/>
              <a:gd name="connsiteX8" fmla="*/ 0 w 7703452"/>
              <a:gd name="connsiteY8" fmla="*/ 3656001 h 6458480"/>
              <a:gd name="connsiteX9" fmla="*/ 0 w 7703452"/>
              <a:gd name="connsiteY9" fmla="*/ 0 h 6458480"/>
              <a:gd name="connsiteX0" fmla="*/ 0 w 7703452"/>
              <a:gd name="connsiteY0" fmla="*/ 0 h 6401819"/>
              <a:gd name="connsiteX1" fmla="*/ 7703452 w 7703452"/>
              <a:gd name="connsiteY1" fmla="*/ 4969 h 6401819"/>
              <a:gd name="connsiteX2" fmla="*/ 7703452 w 7703452"/>
              <a:gd name="connsiteY2" fmla="*/ 3656095 h 6401819"/>
              <a:gd name="connsiteX3" fmla="*/ 7504076 w 7703452"/>
              <a:gd name="connsiteY3" fmla="*/ 4353157 h 6401819"/>
              <a:gd name="connsiteX4" fmla="*/ 6952854 w 7703452"/>
              <a:gd name="connsiteY4" fmla="*/ 4859896 h 6401819"/>
              <a:gd name="connsiteX5" fmla="*/ 3873317 w 7703452"/>
              <a:gd name="connsiteY5" fmla="*/ 6401819 h 6401819"/>
              <a:gd name="connsiteX6" fmla="*/ 750597 w 7703452"/>
              <a:gd name="connsiteY6" fmla="*/ 4859896 h 6401819"/>
              <a:gd name="connsiteX7" fmla="*/ 199376 w 7703452"/>
              <a:gd name="connsiteY7" fmla="*/ 4353062 h 6401819"/>
              <a:gd name="connsiteX8" fmla="*/ 0 w 7703452"/>
              <a:gd name="connsiteY8" fmla="*/ 3656001 h 6401819"/>
              <a:gd name="connsiteX9" fmla="*/ 0 w 7703452"/>
              <a:gd name="connsiteY9" fmla="*/ 0 h 6401819"/>
              <a:gd name="connsiteX0" fmla="*/ 0 w 7703452"/>
              <a:gd name="connsiteY0" fmla="*/ 0 h 6401819"/>
              <a:gd name="connsiteX1" fmla="*/ 7703452 w 7703452"/>
              <a:gd name="connsiteY1" fmla="*/ 4969 h 6401819"/>
              <a:gd name="connsiteX2" fmla="*/ 7703452 w 7703452"/>
              <a:gd name="connsiteY2" fmla="*/ 3656095 h 6401819"/>
              <a:gd name="connsiteX3" fmla="*/ 7504076 w 7703452"/>
              <a:gd name="connsiteY3" fmla="*/ 4353157 h 6401819"/>
              <a:gd name="connsiteX4" fmla="*/ 6952854 w 7703452"/>
              <a:gd name="connsiteY4" fmla="*/ 4859896 h 6401819"/>
              <a:gd name="connsiteX5" fmla="*/ 3873317 w 7703452"/>
              <a:gd name="connsiteY5" fmla="*/ 6401819 h 6401819"/>
              <a:gd name="connsiteX6" fmla="*/ 786583 w 7703452"/>
              <a:gd name="connsiteY6" fmla="*/ 4838648 h 6401819"/>
              <a:gd name="connsiteX7" fmla="*/ 199376 w 7703452"/>
              <a:gd name="connsiteY7" fmla="*/ 4353062 h 6401819"/>
              <a:gd name="connsiteX8" fmla="*/ 0 w 7703452"/>
              <a:gd name="connsiteY8" fmla="*/ 3656001 h 6401819"/>
              <a:gd name="connsiteX9" fmla="*/ 0 w 7703452"/>
              <a:gd name="connsiteY9" fmla="*/ 0 h 6401819"/>
              <a:gd name="connsiteX0" fmla="*/ 0 w 7703452"/>
              <a:gd name="connsiteY0" fmla="*/ 0 h 6401819"/>
              <a:gd name="connsiteX1" fmla="*/ 7703452 w 7703452"/>
              <a:gd name="connsiteY1" fmla="*/ 4969 h 6401819"/>
              <a:gd name="connsiteX2" fmla="*/ 7703452 w 7703452"/>
              <a:gd name="connsiteY2" fmla="*/ 3656095 h 6401819"/>
              <a:gd name="connsiteX3" fmla="*/ 7504076 w 7703452"/>
              <a:gd name="connsiteY3" fmla="*/ 4353157 h 6401819"/>
              <a:gd name="connsiteX4" fmla="*/ 6952854 w 7703452"/>
              <a:gd name="connsiteY4" fmla="*/ 4859896 h 6401819"/>
              <a:gd name="connsiteX5" fmla="*/ 3873317 w 7703452"/>
              <a:gd name="connsiteY5" fmla="*/ 6401819 h 6401819"/>
              <a:gd name="connsiteX6" fmla="*/ 786583 w 7703452"/>
              <a:gd name="connsiteY6" fmla="*/ 4838648 h 6401819"/>
              <a:gd name="connsiteX7" fmla="*/ 235363 w 7703452"/>
              <a:gd name="connsiteY7" fmla="*/ 4303483 h 6401819"/>
              <a:gd name="connsiteX8" fmla="*/ 0 w 7703452"/>
              <a:gd name="connsiteY8" fmla="*/ 3656001 h 6401819"/>
              <a:gd name="connsiteX9" fmla="*/ 0 w 7703452"/>
              <a:gd name="connsiteY9" fmla="*/ 0 h 6401819"/>
              <a:gd name="connsiteX0" fmla="*/ 0 w 7703452"/>
              <a:gd name="connsiteY0" fmla="*/ 0 h 6401819"/>
              <a:gd name="connsiteX1" fmla="*/ 7703452 w 7703452"/>
              <a:gd name="connsiteY1" fmla="*/ 4969 h 6401819"/>
              <a:gd name="connsiteX2" fmla="*/ 7703452 w 7703452"/>
              <a:gd name="connsiteY2" fmla="*/ 3656095 h 6401819"/>
              <a:gd name="connsiteX3" fmla="*/ 7504076 w 7703452"/>
              <a:gd name="connsiteY3" fmla="*/ 4353157 h 6401819"/>
              <a:gd name="connsiteX4" fmla="*/ 6952854 w 7703452"/>
              <a:gd name="connsiteY4" fmla="*/ 4859896 h 6401819"/>
              <a:gd name="connsiteX5" fmla="*/ 3873317 w 7703452"/>
              <a:gd name="connsiteY5" fmla="*/ 6401819 h 6401819"/>
              <a:gd name="connsiteX6" fmla="*/ 786583 w 7703452"/>
              <a:gd name="connsiteY6" fmla="*/ 4838648 h 6401819"/>
              <a:gd name="connsiteX7" fmla="*/ 235363 w 7703452"/>
              <a:gd name="connsiteY7" fmla="*/ 4303483 h 6401819"/>
              <a:gd name="connsiteX8" fmla="*/ 57578 w 7703452"/>
              <a:gd name="connsiteY8" fmla="*/ 3648919 h 6401819"/>
              <a:gd name="connsiteX9" fmla="*/ 0 w 7703452"/>
              <a:gd name="connsiteY9" fmla="*/ 0 h 6401819"/>
              <a:gd name="connsiteX0" fmla="*/ 0 w 7653071"/>
              <a:gd name="connsiteY0" fmla="*/ 37526 h 6396850"/>
              <a:gd name="connsiteX1" fmla="*/ 7653071 w 7653071"/>
              <a:gd name="connsiteY1" fmla="*/ 0 h 6396850"/>
              <a:gd name="connsiteX2" fmla="*/ 7653071 w 7653071"/>
              <a:gd name="connsiteY2" fmla="*/ 3651126 h 6396850"/>
              <a:gd name="connsiteX3" fmla="*/ 7453695 w 7653071"/>
              <a:gd name="connsiteY3" fmla="*/ 4348188 h 6396850"/>
              <a:gd name="connsiteX4" fmla="*/ 6902473 w 7653071"/>
              <a:gd name="connsiteY4" fmla="*/ 4854927 h 6396850"/>
              <a:gd name="connsiteX5" fmla="*/ 3822936 w 7653071"/>
              <a:gd name="connsiteY5" fmla="*/ 6396850 h 6396850"/>
              <a:gd name="connsiteX6" fmla="*/ 736202 w 7653071"/>
              <a:gd name="connsiteY6" fmla="*/ 4833679 h 6396850"/>
              <a:gd name="connsiteX7" fmla="*/ 184982 w 7653071"/>
              <a:gd name="connsiteY7" fmla="*/ 4298514 h 6396850"/>
              <a:gd name="connsiteX8" fmla="*/ 7197 w 7653071"/>
              <a:gd name="connsiteY8" fmla="*/ 3643950 h 6396850"/>
              <a:gd name="connsiteX9" fmla="*/ 0 w 7653071"/>
              <a:gd name="connsiteY9" fmla="*/ 37526 h 6396850"/>
              <a:gd name="connsiteX0" fmla="*/ 0 w 7667464"/>
              <a:gd name="connsiteY0" fmla="*/ 2113 h 6361437"/>
              <a:gd name="connsiteX1" fmla="*/ 7667464 w 7667464"/>
              <a:gd name="connsiteY1" fmla="*/ 0 h 6361437"/>
              <a:gd name="connsiteX2" fmla="*/ 7653071 w 7667464"/>
              <a:gd name="connsiteY2" fmla="*/ 3615713 h 6361437"/>
              <a:gd name="connsiteX3" fmla="*/ 7453695 w 7667464"/>
              <a:gd name="connsiteY3" fmla="*/ 4312775 h 6361437"/>
              <a:gd name="connsiteX4" fmla="*/ 6902473 w 7667464"/>
              <a:gd name="connsiteY4" fmla="*/ 4819514 h 6361437"/>
              <a:gd name="connsiteX5" fmla="*/ 3822936 w 7667464"/>
              <a:gd name="connsiteY5" fmla="*/ 6361437 h 6361437"/>
              <a:gd name="connsiteX6" fmla="*/ 736202 w 7667464"/>
              <a:gd name="connsiteY6" fmla="*/ 4798266 h 6361437"/>
              <a:gd name="connsiteX7" fmla="*/ 184982 w 7667464"/>
              <a:gd name="connsiteY7" fmla="*/ 4263101 h 6361437"/>
              <a:gd name="connsiteX8" fmla="*/ 7197 w 7667464"/>
              <a:gd name="connsiteY8" fmla="*/ 3608537 h 6361437"/>
              <a:gd name="connsiteX9" fmla="*/ 0 w 7667464"/>
              <a:gd name="connsiteY9" fmla="*/ 2113 h 6361437"/>
              <a:gd name="connsiteX0" fmla="*/ 0 w 7667464"/>
              <a:gd name="connsiteY0" fmla="*/ 2113 h 6361437"/>
              <a:gd name="connsiteX1" fmla="*/ 7667464 w 7667464"/>
              <a:gd name="connsiteY1" fmla="*/ 0 h 6361437"/>
              <a:gd name="connsiteX2" fmla="*/ 7264420 w 7667464"/>
              <a:gd name="connsiteY2" fmla="*/ 3629879 h 6361437"/>
              <a:gd name="connsiteX3" fmla="*/ 7453695 w 7667464"/>
              <a:gd name="connsiteY3" fmla="*/ 4312775 h 6361437"/>
              <a:gd name="connsiteX4" fmla="*/ 6902473 w 7667464"/>
              <a:gd name="connsiteY4" fmla="*/ 4819514 h 6361437"/>
              <a:gd name="connsiteX5" fmla="*/ 3822936 w 7667464"/>
              <a:gd name="connsiteY5" fmla="*/ 6361437 h 6361437"/>
              <a:gd name="connsiteX6" fmla="*/ 736202 w 7667464"/>
              <a:gd name="connsiteY6" fmla="*/ 4798266 h 6361437"/>
              <a:gd name="connsiteX7" fmla="*/ 184982 w 7667464"/>
              <a:gd name="connsiteY7" fmla="*/ 4263101 h 6361437"/>
              <a:gd name="connsiteX8" fmla="*/ 7197 w 7667464"/>
              <a:gd name="connsiteY8" fmla="*/ 3608537 h 6361437"/>
              <a:gd name="connsiteX9" fmla="*/ 0 w 7667464"/>
              <a:gd name="connsiteY9" fmla="*/ 2113 h 6361437"/>
              <a:gd name="connsiteX0" fmla="*/ 0 w 7668849"/>
              <a:gd name="connsiteY0" fmla="*/ 2113 h 6361437"/>
              <a:gd name="connsiteX1" fmla="*/ 7667464 w 7668849"/>
              <a:gd name="connsiteY1" fmla="*/ 0 h 6361437"/>
              <a:gd name="connsiteX2" fmla="*/ 7667464 w 7668849"/>
              <a:gd name="connsiteY2" fmla="*/ 3629879 h 6361437"/>
              <a:gd name="connsiteX3" fmla="*/ 7453695 w 7668849"/>
              <a:gd name="connsiteY3" fmla="*/ 4312775 h 6361437"/>
              <a:gd name="connsiteX4" fmla="*/ 6902473 w 7668849"/>
              <a:gd name="connsiteY4" fmla="*/ 4819514 h 6361437"/>
              <a:gd name="connsiteX5" fmla="*/ 3822936 w 7668849"/>
              <a:gd name="connsiteY5" fmla="*/ 6361437 h 6361437"/>
              <a:gd name="connsiteX6" fmla="*/ 736202 w 7668849"/>
              <a:gd name="connsiteY6" fmla="*/ 4798266 h 6361437"/>
              <a:gd name="connsiteX7" fmla="*/ 184982 w 7668849"/>
              <a:gd name="connsiteY7" fmla="*/ 4263101 h 6361437"/>
              <a:gd name="connsiteX8" fmla="*/ 7197 w 7668849"/>
              <a:gd name="connsiteY8" fmla="*/ 3608537 h 6361437"/>
              <a:gd name="connsiteX9" fmla="*/ 0 w 7668849"/>
              <a:gd name="connsiteY9" fmla="*/ 2113 h 6361437"/>
              <a:gd name="connsiteX0" fmla="*/ 0 w 7668849"/>
              <a:gd name="connsiteY0" fmla="*/ 2113 h 6453511"/>
              <a:gd name="connsiteX1" fmla="*/ 7667464 w 7668849"/>
              <a:gd name="connsiteY1" fmla="*/ 0 h 6453511"/>
              <a:gd name="connsiteX2" fmla="*/ 7667464 w 7668849"/>
              <a:gd name="connsiteY2" fmla="*/ 3629879 h 6453511"/>
              <a:gd name="connsiteX3" fmla="*/ 7453695 w 7668849"/>
              <a:gd name="connsiteY3" fmla="*/ 4312775 h 6453511"/>
              <a:gd name="connsiteX4" fmla="*/ 6902473 w 7668849"/>
              <a:gd name="connsiteY4" fmla="*/ 4819514 h 6453511"/>
              <a:gd name="connsiteX5" fmla="*/ 3815740 w 7668849"/>
              <a:gd name="connsiteY5" fmla="*/ 6453511 h 6453511"/>
              <a:gd name="connsiteX6" fmla="*/ 736202 w 7668849"/>
              <a:gd name="connsiteY6" fmla="*/ 4798266 h 6453511"/>
              <a:gd name="connsiteX7" fmla="*/ 184982 w 7668849"/>
              <a:gd name="connsiteY7" fmla="*/ 4263101 h 6453511"/>
              <a:gd name="connsiteX8" fmla="*/ 7197 w 7668849"/>
              <a:gd name="connsiteY8" fmla="*/ 3608537 h 6453511"/>
              <a:gd name="connsiteX9" fmla="*/ 0 w 7668849"/>
              <a:gd name="connsiteY9" fmla="*/ 2113 h 6453511"/>
              <a:gd name="connsiteX0" fmla="*/ 0 w 7668849"/>
              <a:gd name="connsiteY0" fmla="*/ 2113 h 6375602"/>
              <a:gd name="connsiteX1" fmla="*/ 7667464 w 7668849"/>
              <a:gd name="connsiteY1" fmla="*/ 0 h 6375602"/>
              <a:gd name="connsiteX2" fmla="*/ 7667464 w 7668849"/>
              <a:gd name="connsiteY2" fmla="*/ 3629879 h 6375602"/>
              <a:gd name="connsiteX3" fmla="*/ 7453695 w 7668849"/>
              <a:gd name="connsiteY3" fmla="*/ 4312775 h 6375602"/>
              <a:gd name="connsiteX4" fmla="*/ 6902473 w 7668849"/>
              <a:gd name="connsiteY4" fmla="*/ 4819514 h 6375602"/>
              <a:gd name="connsiteX5" fmla="*/ 3837331 w 7668849"/>
              <a:gd name="connsiteY5" fmla="*/ 6375602 h 6375602"/>
              <a:gd name="connsiteX6" fmla="*/ 736202 w 7668849"/>
              <a:gd name="connsiteY6" fmla="*/ 4798266 h 6375602"/>
              <a:gd name="connsiteX7" fmla="*/ 184982 w 7668849"/>
              <a:gd name="connsiteY7" fmla="*/ 4263101 h 6375602"/>
              <a:gd name="connsiteX8" fmla="*/ 7197 w 7668849"/>
              <a:gd name="connsiteY8" fmla="*/ 3608537 h 6375602"/>
              <a:gd name="connsiteX9" fmla="*/ 0 w 7668849"/>
              <a:gd name="connsiteY9" fmla="*/ 2113 h 6375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68849" h="6375602">
                <a:moveTo>
                  <a:pt x="0" y="2113"/>
                </a:moveTo>
                <a:lnTo>
                  <a:pt x="7667464" y="0"/>
                </a:lnTo>
                <a:cubicBezTo>
                  <a:pt x="7662666" y="1205238"/>
                  <a:pt x="7672262" y="2424641"/>
                  <a:pt x="7667464" y="3629879"/>
                </a:cubicBezTo>
                <a:cubicBezTo>
                  <a:pt x="7667464" y="3875042"/>
                  <a:pt x="7581193" y="4114503"/>
                  <a:pt x="7453695" y="4312775"/>
                </a:cubicBezTo>
                <a:cubicBezTo>
                  <a:pt x="7326197" y="4511047"/>
                  <a:pt x="7130846" y="4701866"/>
                  <a:pt x="6902473" y="4819514"/>
                </a:cubicBezTo>
                <a:lnTo>
                  <a:pt x="3837331" y="6375602"/>
                </a:lnTo>
                <a:lnTo>
                  <a:pt x="736202" y="4798266"/>
                </a:lnTo>
                <a:cubicBezTo>
                  <a:pt x="507830" y="4680523"/>
                  <a:pt x="317267" y="4476954"/>
                  <a:pt x="184982" y="4263101"/>
                </a:cubicBezTo>
                <a:cubicBezTo>
                  <a:pt x="54497" y="4052190"/>
                  <a:pt x="7197" y="3853699"/>
                  <a:pt x="7197" y="3608537"/>
                </a:cubicBezTo>
                <a:lnTo>
                  <a:pt x="0" y="2113"/>
                </a:lnTo>
                <a:close/>
              </a:path>
            </a:pathLst>
          </a:custGeom>
        </p:spPr>
        <p:txBody>
          <a:bodyPr wrap="square" anchor="ctr">
            <a:noAutofit/>
          </a:bodyPr>
          <a:lstStyle>
            <a:lvl1pPr marL="0" marR="0" indent="0" algn="ctr" defTabSz="415869" rtl="0" eaLnBrk="1" fontAlgn="auto" latinLnBrk="0" hangingPunct="1">
              <a:lnSpc>
                <a:spcPct val="100000"/>
              </a:lnSpc>
              <a:spcBef>
                <a:spcPts val="455"/>
              </a:spcBef>
              <a:spcAft>
                <a:spcPts val="0"/>
              </a:spcAft>
              <a:buClrTx/>
              <a:buSzTx/>
              <a:buFont typeface="Arial" panose="020B0604020202020204" pitchFamily="34" charset="0"/>
              <a:buNone/>
              <a:tabLst/>
              <a:defRPr b="0" i="0">
                <a:solidFill>
                  <a:schemeClr val="bg1"/>
                </a:solidFill>
                <a:latin typeface="Outfit" pitchFamily="2" charset="0"/>
              </a:defRPr>
            </a:lvl1pPr>
          </a:lstStyle>
          <a:p>
            <a:pPr marL="0" marR="0" lvl="0" indent="0" algn="ctr" defTabSz="415869" rtl="0" eaLnBrk="1" fontAlgn="auto" latinLnBrk="0" hangingPunct="1">
              <a:lnSpc>
                <a:spcPct val="90000"/>
              </a:lnSpc>
              <a:spcBef>
                <a:spcPts val="455"/>
              </a:spcBef>
              <a:spcAft>
                <a:spcPts val="0"/>
              </a:spcAft>
              <a:buClrTx/>
              <a:buSzTx/>
              <a:buFont typeface="Arial" panose="020B0604020202020204" pitchFamily="34" charset="0"/>
              <a:buNone/>
              <a:tabLst/>
              <a:defRPr/>
            </a:pPr>
            <a:r>
              <a:rPr lang="en-GB"/>
              <a:t>Click icon to </a:t>
            </a:r>
            <a:br>
              <a:rPr lang="en-GB"/>
            </a:br>
            <a:r>
              <a:rPr lang="en-GB"/>
              <a:t>add picture</a:t>
            </a:r>
            <a:endParaRPr lang="en-US"/>
          </a:p>
        </p:txBody>
      </p:sp>
      <p:sp>
        <p:nvSpPr>
          <p:cNvPr id="15" name="Rectangle 5">
            <a:extLst>
              <a:ext uri="{FF2B5EF4-FFF2-40B4-BE49-F238E27FC236}">
                <a16:creationId xmlns:a16="http://schemas.microsoft.com/office/drawing/2014/main" id="{72720B5B-6353-CAA5-5171-3B609504511D}"/>
              </a:ext>
            </a:extLst>
          </p:cNvPr>
          <p:cNvSpPr/>
          <p:nvPr userDrawn="1"/>
        </p:nvSpPr>
        <p:spPr>
          <a:xfrm>
            <a:off x="8129007" y="0"/>
            <a:ext cx="196510" cy="1687159"/>
          </a:xfrm>
          <a:custGeom>
            <a:avLst/>
            <a:gdLst>
              <a:gd name="connsiteX0" fmla="*/ 0 w 432048"/>
              <a:gd name="connsiteY0" fmla="*/ 0 h 3926483"/>
              <a:gd name="connsiteX1" fmla="*/ 432048 w 432048"/>
              <a:gd name="connsiteY1" fmla="*/ 0 h 3926483"/>
              <a:gd name="connsiteX2" fmla="*/ 432048 w 432048"/>
              <a:gd name="connsiteY2" fmla="*/ 3926483 h 3926483"/>
              <a:gd name="connsiteX3" fmla="*/ 0 w 432048"/>
              <a:gd name="connsiteY3" fmla="*/ 3926483 h 3926483"/>
              <a:gd name="connsiteX4" fmla="*/ 0 w 432048"/>
              <a:gd name="connsiteY4" fmla="*/ 0 h 3926483"/>
              <a:gd name="connsiteX0" fmla="*/ 0 w 432048"/>
              <a:gd name="connsiteY0" fmla="*/ 0 h 3926483"/>
              <a:gd name="connsiteX1" fmla="*/ 432048 w 432048"/>
              <a:gd name="connsiteY1" fmla="*/ 0 h 3926483"/>
              <a:gd name="connsiteX2" fmla="*/ 432048 w 432048"/>
              <a:gd name="connsiteY2" fmla="*/ 3926483 h 3926483"/>
              <a:gd name="connsiteX3" fmla="*/ 0 w 432048"/>
              <a:gd name="connsiteY3" fmla="*/ 3709667 h 3926483"/>
              <a:gd name="connsiteX4" fmla="*/ 0 w 432048"/>
              <a:gd name="connsiteY4" fmla="*/ 0 h 3926483"/>
              <a:gd name="connsiteX0" fmla="*/ 0 w 432048"/>
              <a:gd name="connsiteY0" fmla="*/ 0 h 3709667"/>
              <a:gd name="connsiteX1" fmla="*/ 432048 w 432048"/>
              <a:gd name="connsiteY1" fmla="*/ 0 h 3709667"/>
              <a:gd name="connsiteX2" fmla="*/ 428073 w 432048"/>
              <a:gd name="connsiteY2" fmla="*/ 3477234 h 3709667"/>
              <a:gd name="connsiteX3" fmla="*/ 0 w 432048"/>
              <a:gd name="connsiteY3" fmla="*/ 3709667 h 3709667"/>
              <a:gd name="connsiteX4" fmla="*/ 0 w 432048"/>
              <a:gd name="connsiteY4" fmla="*/ 0 h 3709667"/>
              <a:gd name="connsiteX0" fmla="*/ 0 w 432048"/>
              <a:gd name="connsiteY0" fmla="*/ 0 h 3709667"/>
              <a:gd name="connsiteX1" fmla="*/ 432048 w 432048"/>
              <a:gd name="connsiteY1" fmla="*/ 0 h 3709667"/>
              <a:gd name="connsiteX2" fmla="*/ 428073 w 432048"/>
              <a:gd name="connsiteY2" fmla="*/ 3333543 h 3709667"/>
              <a:gd name="connsiteX3" fmla="*/ 0 w 432048"/>
              <a:gd name="connsiteY3" fmla="*/ 3709667 h 3709667"/>
              <a:gd name="connsiteX4" fmla="*/ 0 w 432048"/>
              <a:gd name="connsiteY4" fmla="*/ 0 h 3709667"/>
              <a:gd name="connsiteX0" fmla="*/ 0 w 432048"/>
              <a:gd name="connsiteY0" fmla="*/ 0 h 3709667"/>
              <a:gd name="connsiteX1" fmla="*/ 432048 w 432048"/>
              <a:gd name="connsiteY1" fmla="*/ 0 h 3709667"/>
              <a:gd name="connsiteX2" fmla="*/ 424807 w 432048"/>
              <a:gd name="connsiteY2" fmla="*/ 3490298 h 3709667"/>
              <a:gd name="connsiteX3" fmla="*/ 0 w 432048"/>
              <a:gd name="connsiteY3" fmla="*/ 3709667 h 3709667"/>
              <a:gd name="connsiteX4" fmla="*/ 0 w 432048"/>
              <a:gd name="connsiteY4" fmla="*/ 0 h 3709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048" h="3709667">
                <a:moveTo>
                  <a:pt x="0" y="0"/>
                </a:moveTo>
                <a:lnTo>
                  <a:pt x="432048" y="0"/>
                </a:lnTo>
                <a:cubicBezTo>
                  <a:pt x="429634" y="1163433"/>
                  <a:pt x="427221" y="2326865"/>
                  <a:pt x="424807" y="3490298"/>
                </a:cubicBezTo>
                <a:lnTo>
                  <a:pt x="0" y="3709667"/>
                </a:lnTo>
                <a:lnTo>
                  <a:pt x="0" y="0"/>
                </a:lnTo>
                <a:close/>
              </a:path>
            </a:pathLst>
          </a:custGeom>
          <a:solidFill>
            <a:srgbClr val="01DC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Outfit" pitchFamily="2" charset="0"/>
            </a:endParaRPr>
          </a:p>
        </p:txBody>
      </p:sp>
    </p:spTree>
    <p:extLst>
      <p:ext uri="{BB962C8B-B14F-4D97-AF65-F5344CB8AC3E}">
        <p14:creationId xmlns:p14="http://schemas.microsoft.com/office/powerpoint/2010/main" val="8070075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 Slide_green_opt3_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EB13599-C1C6-28A4-D994-CD427AEE4855}"/>
              </a:ext>
            </a:extLst>
          </p:cNvPr>
          <p:cNvSpPr/>
          <p:nvPr userDrawn="1"/>
        </p:nvSpPr>
        <p:spPr>
          <a:xfrm>
            <a:off x="-2" y="4214191"/>
            <a:ext cx="9144001" cy="2643448"/>
          </a:xfrm>
          <a:prstGeom prst="rect">
            <a:avLst/>
          </a:prstGeom>
          <a:solidFill>
            <a:srgbClr val="003C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Outfit" pitchFamily="2" charset="0"/>
            </a:endParaRPr>
          </a:p>
        </p:txBody>
      </p:sp>
      <p:pic>
        <p:nvPicPr>
          <p:cNvPr id="6" name="Picture 5" descr="Icon&#10;&#10;Description automatically generated">
            <a:extLst>
              <a:ext uri="{FF2B5EF4-FFF2-40B4-BE49-F238E27FC236}">
                <a16:creationId xmlns:a16="http://schemas.microsoft.com/office/drawing/2014/main" id="{5C650ED1-7B77-23F1-E476-70246BE6A84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361"/>
            <a:ext cx="9144000" cy="5143139"/>
          </a:xfrm>
          <a:prstGeom prst="rect">
            <a:avLst/>
          </a:prstGeom>
        </p:spPr>
      </p:pic>
      <p:sp>
        <p:nvSpPr>
          <p:cNvPr id="9" name="Picture Placeholder 8">
            <a:extLst>
              <a:ext uri="{FF2B5EF4-FFF2-40B4-BE49-F238E27FC236}">
                <a16:creationId xmlns:a16="http://schemas.microsoft.com/office/drawing/2014/main" id="{C9862F4B-0D4A-BD4B-EAE9-10BCD765F11D}"/>
              </a:ext>
            </a:extLst>
          </p:cNvPr>
          <p:cNvSpPr>
            <a:spLocks noGrp="1"/>
          </p:cNvSpPr>
          <p:nvPr>
            <p:ph type="pic" sz="quarter" idx="10" hasCustomPrompt="1"/>
          </p:nvPr>
        </p:nvSpPr>
        <p:spPr>
          <a:xfrm>
            <a:off x="6355593" y="0"/>
            <a:ext cx="2284287" cy="1929656"/>
          </a:xfrm>
          <a:custGeom>
            <a:avLst/>
            <a:gdLst>
              <a:gd name="connsiteX0" fmla="*/ 0 w 7703452"/>
              <a:gd name="connsiteY0" fmla="*/ 0 h 11310868"/>
              <a:gd name="connsiteX1" fmla="*/ 7703452 w 7703452"/>
              <a:gd name="connsiteY1" fmla="*/ 0 h 11310868"/>
              <a:gd name="connsiteX2" fmla="*/ 7703452 w 7703452"/>
              <a:gd name="connsiteY2" fmla="*/ 8508483 h 11310868"/>
              <a:gd name="connsiteX3" fmla="*/ 7504076 w 7703452"/>
              <a:gd name="connsiteY3" fmla="*/ 9205545 h 11310868"/>
              <a:gd name="connsiteX4" fmla="*/ 6952854 w 7703452"/>
              <a:gd name="connsiteY4" fmla="*/ 9712284 h 11310868"/>
              <a:gd name="connsiteX5" fmla="*/ 3851726 w 7703452"/>
              <a:gd name="connsiteY5" fmla="*/ 11310868 h 11310868"/>
              <a:gd name="connsiteX6" fmla="*/ 750597 w 7703452"/>
              <a:gd name="connsiteY6" fmla="*/ 9712284 h 11310868"/>
              <a:gd name="connsiteX7" fmla="*/ 199376 w 7703452"/>
              <a:gd name="connsiteY7" fmla="*/ 9205450 h 11310868"/>
              <a:gd name="connsiteX8" fmla="*/ 0 w 7703452"/>
              <a:gd name="connsiteY8" fmla="*/ 8508389 h 11310868"/>
              <a:gd name="connsiteX0" fmla="*/ 0 w 7703452"/>
              <a:gd name="connsiteY0" fmla="*/ 3778922 h 11310868"/>
              <a:gd name="connsiteX1" fmla="*/ 7703452 w 7703452"/>
              <a:gd name="connsiteY1" fmla="*/ 0 h 11310868"/>
              <a:gd name="connsiteX2" fmla="*/ 7703452 w 7703452"/>
              <a:gd name="connsiteY2" fmla="*/ 8508483 h 11310868"/>
              <a:gd name="connsiteX3" fmla="*/ 7504076 w 7703452"/>
              <a:gd name="connsiteY3" fmla="*/ 9205545 h 11310868"/>
              <a:gd name="connsiteX4" fmla="*/ 6952854 w 7703452"/>
              <a:gd name="connsiteY4" fmla="*/ 9712284 h 11310868"/>
              <a:gd name="connsiteX5" fmla="*/ 3851726 w 7703452"/>
              <a:gd name="connsiteY5" fmla="*/ 11310868 h 11310868"/>
              <a:gd name="connsiteX6" fmla="*/ 750597 w 7703452"/>
              <a:gd name="connsiteY6" fmla="*/ 9712284 h 11310868"/>
              <a:gd name="connsiteX7" fmla="*/ 199376 w 7703452"/>
              <a:gd name="connsiteY7" fmla="*/ 9205450 h 11310868"/>
              <a:gd name="connsiteX8" fmla="*/ 0 w 7703452"/>
              <a:gd name="connsiteY8" fmla="*/ 8508389 h 11310868"/>
              <a:gd name="connsiteX9" fmla="*/ 0 w 7703452"/>
              <a:gd name="connsiteY9" fmla="*/ 3778922 h 11310868"/>
              <a:gd name="connsiteX0" fmla="*/ 0 w 7703452"/>
              <a:gd name="connsiteY0" fmla="*/ 16501 h 7548447"/>
              <a:gd name="connsiteX1" fmla="*/ 7703452 w 7703452"/>
              <a:gd name="connsiteY1" fmla="*/ 0 h 7548447"/>
              <a:gd name="connsiteX2" fmla="*/ 7703452 w 7703452"/>
              <a:gd name="connsiteY2" fmla="*/ 4746062 h 7548447"/>
              <a:gd name="connsiteX3" fmla="*/ 7504076 w 7703452"/>
              <a:gd name="connsiteY3" fmla="*/ 5443124 h 7548447"/>
              <a:gd name="connsiteX4" fmla="*/ 6952854 w 7703452"/>
              <a:gd name="connsiteY4" fmla="*/ 5949863 h 7548447"/>
              <a:gd name="connsiteX5" fmla="*/ 3851726 w 7703452"/>
              <a:gd name="connsiteY5" fmla="*/ 7548447 h 7548447"/>
              <a:gd name="connsiteX6" fmla="*/ 750597 w 7703452"/>
              <a:gd name="connsiteY6" fmla="*/ 5949863 h 7548447"/>
              <a:gd name="connsiteX7" fmla="*/ 199376 w 7703452"/>
              <a:gd name="connsiteY7" fmla="*/ 5443029 h 7548447"/>
              <a:gd name="connsiteX8" fmla="*/ 0 w 7703452"/>
              <a:gd name="connsiteY8" fmla="*/ 4745968 h 7548447"/>
              <a:gd name="connsiteX9" fmla="*/ 0 w 7703452"/>
              <a:gd name="connsiteY9" fmla="*/ 16501 h 7548447"/>
              <a:gd name="connsiteX0" fmla="*/ 0 w 7703452"/>
              <a:gd name="connsiteY0" fmla="*/ 1154375 h 7548447"/>
              <a:gd name="connsiteX1" fmla="*/ 7703452 w 7703452"/>
              <a:gd name="connsiteY1" fmla="*/ 0 h 7548447"/>
              <a:gd name="connsiteX2" fmla="*/ 7703452 w 7703452"/>
              <a:gd name="connsiteY2" fmla="*/ 4746062 h 7548447"/>
              <a:gd name="connsiteX3" fmla="*/ 7504076 w 7703452"/>
              <a:gd name="connsiteY3" fmla="*/ 5443124 h 7548447"/>
              <a:gd name="connsiteX4" fmla="*/ 6952854 w 7703452"/>
              <a:gd name="connsiteY4" fmla="*/ 5949863 h 7548447"/>
              <a:gd name="connsiteX5" fmla="*/ 3851726 w 7703452"/>
              <a:gd name="connsiteY5" fmla="*/ 7548447 h 7548447"/>
              <a:gd name="connsiteX6" fmla="*/ 750597 w 7703452"/>
              <a:gd name="connsiteY6" fmla="*/ 5949863 h 7548447"/>
              <a:gd name="connsiteX7" fmla="*/ 199376 w 7703452"/>
              <a:gd name="connsiteY7" fmla="*/ 5443029 h 7548447"/>
              <a:gd name="connsiteX8" fmla="*/ 0 w 7703452"/>
              <a:gd name="connsiteY8" fmla="*/ 4745968 h 7548447"/>
              <a:gd name="connsiteX9" fmla="*/ 0 w 7703452"/>
              <a:gd name="connsiteY9" fmla="*/ 1154375 h 7548447"/>
              <a:gd name="connsiteX0" fmla="*/ 0 w 7703452"/>
              <a:gd name="connsiteY0" fmla="*/ 59439 h 6453511"/>
              <a:gd name="connsiteX1" fmla="*/ 7703452 w 7703452"/>
              <a:gd name="connsiteY1" fmla="*/ 0 h 6453511"/>
              <a:gd name="connsiteX2" fmla="*/ 7703452 w 7703452"/>
              <a:gd name="connsiteY2" fmla="*/ 3651126 h 6453511"/>
              <a:gd name="connsiteX3" fmla="*/ 7504076 w 7703452"/>
              <a:gd name="connsiteY3" fmla="*/ 4348188 h 6453511"/>
              <a:gd name="connsiteX4" fmla="*/ 6952854 w 7703452"/>
              <a:gd name="connsiteY4" fmla="*/ 4854927 h 6453511"/>
              <a:gd name="connsiteX5" fmla="*/ 3851726 w 7703452"/>
              <a:gd name="connsiteY5" fmla="*/ 6453511 h 6453511"/>
              <a:gd name="connsiteX6" fmla="*/ 750597 w 7703452"/>
              <a:gd name="connsiteY6" fmla="*/ 4854927 h 6453511"/>
              <a:gd name="connsiteX7" fmla="*/ 199376 w 7703452"/>
              <a:gd name="connsiteY7" fmla="*/ 4348093 h 6453511"/>
              <a:gd name="connsiteX8" fmla="*/ 0 w 7703452"/>
              <a:gd name="connsiteY8" fmla="*/ 3651032 h 6453511"/>
              <a:gd name="connsiteX9" fmla="*/ 0 w 7703452"/>
              <a:gd name="connsiteY9" fmla="*/ 59439 h 6453511"/>
              <a:gd name="connsiteX0" fmla="*/ 0 w 7703452"/>
              <a:gd name="connsiteY0" fmla="*/ 0 h 6458480"/>
              <a:gd name="connsiteX1" fmla="*/ 7703452 w 7703452"/>
              <a:gd name="connsiteY1" fmla="*/ 4969 h 6458480"/>
              <a:gd name="connsiteX2" fmla="*/ 7703452 w 7703452"/>
              <a:gd name="connsiteY2" fmla="*/ 3656095 h 6458480"/>
              <a:gd name="connsiteX3" fmla="*/ 7504076 w 7703452"/>
              <a:gd name="connsiteY3" fmla="*/ 4353157 h 6458480"/>
              <a:gd name="connsiteX4" fmla="*/ 6952854 w 7703452"/>
              <a:gd name="connsiteY4" fmla="*/ 4859896 h 6458480"/>
              <a:gd name="connsiteX5" fmla="*/ 3851726 w 7703452"/>
              <a:gd name="connsiteY5" fmla="*/ 6458480 h 6458480"/>
              <a:gd name="connsiteX6" fmla="*/ 750597 w 7703452"/>
              <a:gd name="connsiteY6" fmla="*/ 4859896 h 6458480"/>
              <a:gd name="connsiteX7" fmla="*/ 199376 w 7703452"/>
              <a:gd name="connsiteY7" fmla="*/ 4353062 h 6458480"/>
              <a:gd name="connsiteX8" fmla="*/ 0 w 7703452"/>
              <a:gd name="connsiteY8" fmla="*/ 3656001 h 6458480"/>
              <a:gd name="connsiteX9" fmla="*/ 0 w 7703452"/>
              <a:gd name="connsiteY9" fmla="*/ 0 h 6458480"/>
              <a:gd name="connsiteX0" fmla="*/ 0 w 7703452"/>
              <a:gd name="connsiteY0" fmla="*/ 0 h 6401819"/>
              <a:gd name="connsiteX1" fmla="*/ 7703452 w 7703452"/>
              <a:gd name="connsiteY1" fmla="*/ 4969 h 6401819"/>
              <a:gd name="connsiteX2" fmla="*/ 7703452 w 7703452"/>
              <a:gd name="connsiteY2" fmla="*/ 3656095 h 6401819"/>
              <a:gd name="connsiteX3" fmla="*/ 7504076 w 7703452"/>
              <a:gd name="connsiteY3" fmla="*/ 4353157 h 6401819"/>
              <a:gd name="connsiteX4" fmla="*/ 6952854 w 7703452"/>
              <a:gd name="connsiteY4" fmla="*/ 4859896 h 6401819"/>
              <a:gd name="connsiteX5" fmla="*/ 3873317 w 7703452"/>
              <a:gd name="connsiteY5" fmla="*/ 6401819 h 6401819"/>
              <a:gd name="connsiteX6" fmla="*/ 750597 w 7703452"/>
              <a:gd name="connsiteY6" fmla="*/ 4859896 h 6401819"/>
              <a:gd name="connsiteX7" fmla="*/ 199376 w 7703452"/>
              <a:gd name="connsiteY7" fmla="*/ 4353062 h 6401819"/>
              <a:gd name="connsiteX8" fmla="*/ 0 w 7703452"/>
              <a:gd name="connsiteY8" fmla="*/ 3656001 h 6401819"/>
              <a:gd name="connsiteX9" fmla="*/ 0 w 7703452"/>
              <a:gd name="connsiteY9" fmla="*/ 0 h 6401819"/>
              <a:gd name="connsiteX0" fmla="*/ 0 w 7703452"/>
              <a:gd name="connsiteY0" fmla="*/ 0 h 6401819"/>
              <a:gd name="connsiteX1" fmla="*/ 7703452 w 7703452"/>
              <a:gd name="connsiteY1" fmla="*/ 4969 h 6401819"/>
              <a:gd name="connsiteX2" fmla="*/ 7703452 w 7703452"/>
              <a:gd name="connsiteY2" fmla="*/ 3656095 h 6401819"/>
              <a:gd name="connsiteX3" fmla="*/ 7504076 w 7703452"/>
              <a:gd name="connsiteY3" fmla="*/ 4353157 h 6401819"/>
              <a:gd name="connsiteX4" fmla="*/ 6952854 w 7703452"/>
              <a:gd name="connsiteY4" fmla="*/ 4859896 h 6401819"/>
              <a:gd name="connsiteX5" fmla="*/ 3873317 w 7703452"/>
              <a:gd name="connsiteY5" fmla="*/ 6401819 h 6401819"/>
              <a:gd name="connsiteX6" fmla="*/ 786583 w 7703452"/>
              <a:gd name="connsiteY6" fmla="*/ 4838648 h 6401819"/>
              <a:gd name="connsiteX7" fmla="*/ 199376 w 7703452"/>
              <a:gd name="connsiteY7" fmla="*/ 4353062 h 6401819"/>
              <a:gd name="connsiteX8" fmla="*/ 0 w 7703452"/>
              <a:gd name="connsiteY8" fmla="*/ 3656001 h 6401819"/>
              <a:gd name="connsiteX9" fmla="*/ 0 w 7703452"/>
              <a:gd name="connsiteY9" fmla="*/ 0 h 6401819"/>
              <a:gd name="connsiteX0" fmla="*/ 0 w 7703452"/>
              <a:gd name="connsiteY0" fmla="*/ 0 h 6401819"/>
              <a:gd name="connsiteX1" fmla="*/ 7703452 w 7703452"/>
              <a:gd name="connsiteY1" fmla="*/ 4969 h 6401819"/>
              <a:gd name="connsiteX2" fmla="*/ 7703452 w 7703452"/>
              <a:gd name="connsiteY2" fmla="*/ 3656095 h 6401819"/>
              <a:gd name="connsiteX3" fmla="*/ 7504076 w 7703452"/>
              <a:gd name="connsiteY3" fmla="*/ 4353157 h 6401819"/>
              <a:gd name="connsiteX4" fmla="*/ 6952854 w 7703452"/>
              <a:gd name="connsiteY4" fmla="*/ 4859896 h 6401819"/>
              <a:gd name="connsiteX5" fmla="*/ 3873317 w 7703452"/>
              <a:gd name="connsiteY5" fmla="*/ 6401819 h 6401819"/>
              <a:gd name="connsiteX6" fmla="*/ 786583 w 7703452"/>
              <a:gd name="connsiteY6" fmla="*/ 4838648 h 6401819"/>
              <a:gd name="connsiteX7" fmla="*/ 235363 w 7703452"/>
              <a:gd name="connsiteY7" fmla="*/ 4303483 h 6401819"/>
              <a:gd name="connsiteX8" fmla="*/ 0 w 7703452"/>
              <a:gd name="connsiteY8" fmla="*/ 3656001 h 6401819"/>
              <a:gd name="connsiteX9" fmla="*/ 0 w 7703452"/>
              <a:gd name="connsiteY9" fmla="*/ 0 h 6401819"/>
              <a:gd name="connsiteX0" fmla="*/ 0 w 7703452"/>
              <a:gd name="connsiteY0" fmla="*/ 0 h 6401819"/>
              <a:gd name="connsiteX1" fmla="*/ 7703452 w 7703452"/>
              <a:gd name="connsiteY1" fmla="*/ 4969 h 6401819"/>
              <a:gd name="connsiteX2" fmla="*/ 7703452 w 7703452"/>
              <a:gd name="connsiteY2" fmla="*/ 3656095 h 6401819"/>
              <a:gd name="connsiteX3" fmla="*/ 7504076 w 7703452"/>
              <a:gd name="connsiteY3" fmla="*/ 4353157 h 6401819"/>
              <a:gd name="connsiteX4" fmla="*/ 6952854 w 7703452"/>
              <a:gd name="connsiteY4" fmla="*/ 4859896 h 6401819"/>
              <a:gd name="connsiteX5" fmla="*/ 3873317 w 7703452"/>
              <a:gd name="connsiteY5" fmla="*/ 6401819 h 6401819"/>
              <a:gd name="connsiteX6" fmla="*/ 786583 w 7703452"/>
              <a:gd name="connsiteY6" fmla="*/ 4838648 h 6401819"/>
              <a:gd name="connsiteX7" fmla="*/ 235363 w 7703452"/>
              <a:gd name="connsiteY7" fmla="*/ 4303483 h 6401819"/>
              <a:gd name="connsiteX8" fmla="*/ 57578 w 7703452"/>
              <a:gd name="connsiteY8" fmla="*/ 3648919 h 6401819"/>
              <a:gd name="connsiteX9" fmla="*/ 0 w 7703452"/>
              <a:gd name="connsiteY9" fmla="*/ 0 h 6401819"/>
              <a:gd name="connsiteX0" fmla="*/ 0 w 7653071"/>
              <a:gd name="connsiteY0" fmla="*/ 37526 h 6396850"/>
              <a:gd name="connsiteX1" fmla="*/ 7653071 w 7653071"/>
              <a:gd name="connsiteY1" fmla="*/ 0 h 6396850"/>
              <a:gd name="connsiteX2" fmla="*/ 7653071 w 7653071"/>
              <a:gd name="connsiteY2" fmla="*/ 3651126 h 6396850"/>
              <a:gd name="connsiteX3" fmla="*/ 7453695 w 7653071"/>
              <a:gd name="connsiteY3" fmla="*/ 4348188 h 6396850"/>
              <a:gd name="connsiteX4" fmla="*/ 6902473 w 7653071"/>
              <a:gd name="connsiteY4" fmla="*/ 4854927 h 6396850"/>
              <a:gd name="connsiteX5" fmla="*/ 3822936 w 7653071"/>
              <a:gd name="connsiteY5" fmla="*/ 6396850 h 6396850"/>
              <a:gd name="connsiteX6" fmla="*/ 736202 w 7653071"/>
              <a:gd name="connsiteY6" fmla="*/ 4833679 h 6396850"/>
              <a:gd name="connsiteX7" fmla="*/ 184982 w 7653071"/>
              <a:gd name="connsiteY7" fmla="*/ 4298514 h 6396850"/>
              <a:gd name="connsiteX8" fmla="*/ 7197 w 7653071"/>
              <a:gd name="connsiteY8" fmla="*/ 3643950 h 6396850"/>
              <a:gd name="connsiteX9" fmla="*/ 0 w 7653071"/>
              <a:gd name="connsiteY9" fmla="*/ 37526 h 6396850"/>
              <a:gd name="connsiteX0" fmla="*/ 0 w 7667464"/>
              <a:gd name="connsiteY0" fmla="*/ 2113 h 6361437"/>
              <a:gd name="connsiteX1" fmla="*/ 7667464 w 7667464"/>
              <a:gd name="connsiteY1" fmla="*/ 0 h 6361437"/>
              <a:gd name="connsiteX2" fmla="*/ 7653071 w 7667464"/>
              <a:gd name="connsiteY2" fmla="*/ 3615713 h 6361437"/>
              <a:gd name="connsiteX3" fmla="*/ 7453695 w 7667464"/>
              <a:gd name="connsiteY3" fmla="*/ 4312775 h 6361437"/>
              <a:gd name="connsiteX4" fmla="*/ 6902473 w 7667464"/>
              <a:gd name="connsiteY4" fmla="*/ 4819514 h 6361437"/>
              <a:gd name="connsiteX5" fmla="*/ 3822936 w 7667464"/>
              <a:gd name="connsiteY5" fmla="*/ 6361437 h 6361437"/>
              <a:gd name="connsiteX6" fmla="*/ 736202 w 7667464"/>
              <a:gd name="connsiteY6" fmla="*/ 4798266 h 6361437"/>
              <a:gd name="connsiteX7" fmla="*/ 184982 w 7667464"/>
              <a:gd name="connsiteY7" fmla="*/ 4263101 h 6361437"/>
              <a:gd name="connsiteX8" fmla="*/ 7197 w 7667464"/>
              <a:gd name="connsiteY8" fmla="*/ 3608537 h 6361437"/>
              <a:gd name="connsiteX9" fmla="*/ 0 w 7667464"/>
              <a:gd name="connsiteY9" fmla="*/ 2113 h 6361437"/>
              <a:gd name="connsiteX0" fmla="*/ 0 w 7667464"/>
              <a:gd name="connsiteY0" fmla="*/ 2113 h 6361437"/>
              <a:gd name="connsiteX1" fmla="*/ 7667464 w 7667464"/>
              <a:gd name="connsiteY1" fmla="*/ 0 h 6361437"/>
              <a:gd name="connsiteX2" fmla="*/ 7264420 w 7667464"/>
              <a:gd name="connsiteY2" fmla="*/ 3629879 h 6361437"/>
              <a:gd name="connsiteX3" fmla="*/ 7453695 w 7667464"/>
              <a:gd name="connsiteY3" fmla="*/ 4312775 h 6361437"/>
              <a:gd name="connsiteX4" fmla="*/ 6902473 w 7667464"/>
              <a:gd name="connsiteY4" fmla="*/ 4819514 h 6361437"/>
              <a:gd name="connsiteX5" fmla="*/ 3822936 w 7667464"/>
              <a:gd name="connsiteY5" fmla="*/ 6361437 h 6361437"/>
              <a:gd name="connsiteX6" fmla="*/ 736202 w 7667464"/>
              <a:gd name="connsiteY6" fmla="*/ 4798266 h 6361437"/>
              <a:gd name="connsiteX7" fmla="*/ 184982 w 7667464"/>
              <a:gd name="connsiteY7" fmla="*/ 4263101 h 6361437"/>
              <a:gd name="connsiteX8" fmla="*/ 7197 w 7667464"/>
              <a:gd name="connsiteY8" fmla="*/ 3608537 h 6361437"/>
              <a:gd name="connsiteX9" fmla="*/ 0 w 7667464"/>
              <a:gd name="connsiteY9" fmla="*/ 2113 h 6361437"/>
              <a:gd name="connsiteX0" fmla="*/ 0 w 7668849"/>
              <a:gd name="connsiteY0" fmla="*/ 2113 h 6361437"/>
              <a:gd name="connsiteX1" fmla="*/ 7667464 w 7668849"/>
              <a:gd name="connsiteY1" fmla="*/ 0 h 6361437"/>
              <a:gd name="connsiteX2" fmla="*/ 7667464 w 7668849"/>
              <a:gd name="connsiteY2" fmla="*/ 3629879 h 6361437"/>
              <a:gd name="connsiteX3" fmla="*/ 7453695 w 7668849"/>
              <a:gd name="connsiteY3" fmla="*/ 4312775 h 6361437"/>
              <a:gd name="connsiteX4" fmla="*/ 6902473 w 7668849"/>
              <a:gd name="connsiteY4" fmla="*/ 4819514 h 6361437"/>
              <a:gd name="connsiteX5" fmla="*/ 3822936 w 7668849"/>
              <a:gd name="connsiteY5" fmla="*/ 6361437 h 6361437"/>
              <a:gd name="connsiteX6" fmla="*/ 736202 w 7668849"/>
              <a:gd name="connsiteY6" fmla="*/ 4798266 h 6361437"/>
              <a:gd name="connsiteX7" fmla="*/ 184982 w 7668849"/>
              <a:gd name="connsiteY7" fmla="*/ 4263101 h 6361437"/>
              <a:gd name="connsiteX8" fmla="*/ 7197 w 7668849"/>
              <a:gd name="connsiteY8" fmla="*/ 3608537 h 6361437"/>
              <a:gd name="connsiteX9" fmla="*/ 0 w 7668849"/>
              <a:gd name="connsiteY9" fmla="*/ 2113 h 6361437"/>
              <a:gd name="connsiteX0" fmla="*/ 0 w 7668849"/>
              <a:gd name="connsiteY0" fmla="*/ 2113 h 6453511"/>
              <a:gd name="connsiteX1" fmla="*/ 7667464 w 7668849"/>
              <a:gd name="connsiteY1" fmla="*/ 0 h 6453511"/>
              <a:gd name="connsiteX2" fmla="*/ 7667464 w 7668849"/>
              <a:gd name="connsiteY2" fmla="*/ 3629879 h 6453511"/>
              <a:gd name="connsiteX3" fmla="*/ 7453695 w 7668849"/>
              <a:gd name="connsiteY3" fmla="*/ 4312775 h 6453511"/>
              <a:gd name="connsiteX4" fmla="*/ 6902473 w 7668849"/>
              <a:gd name="connsiteY4" fmla="*/ 4819514 h 6453511"/>
              <a:gd name="connsiteX5" fmla="*/ 3815740 w 7668849"/>
              <a:gd name="connsiteY5" fmla="*/ 6453511 h 6453511"/>
              <a:gd name="connsiteX6" fmla="*/ 736202 w 7668849"/>
              <a:gd name="connsiteY6" fmla="*/ 4798266 h 6453511"/>
              <a:gd name="connsiteX7" fmla="*/ 184982 w 7668849"/>
              <a:gd name="connsiteY7" fmla="*/ 4263101 h 6453511"/>
              <a:gd name="connsiteX8" fmla="*/ 7197 w 7668849"/>
              <a:gd name="connsiteY8" fmla="*/ 3608537 h 6453511"/>
              <a:gd name="connsiteX9" fmla="*/ 0 w 7668849"/>
              <a:gd name="connsiteY9" fmla="*/ 2113 h 6453511"/>
              <a:gd name="connsiteX0" fmla="*/ 0 w 7668849"/>
              <a:gd name="connsiteY0" fmla="*/ 2113 h 6375602"/>
              <a:gd name="connsiteX1" fmla="*/ 7667464 w 7668849"/>
              <a:gd name="connsiteY1" fmla="*/ 0 h 6375602"/>
              <a:gd name="connsiteX2" fmla="*/ 7667464 w 7668849"/>
              <a:gd name="connsiteY2" fmla="*/ 3629879 h 6375602"/>
              <a:gd name="connsiteX3" fmla="*/ 7453695 w 7668849"/>
              <a:gd name="connsiteY3" fmla="*/ 4312775 h 6375602"/>
              <a:gd name="connsiteX4" fmla="*/ 6902473 w 7668849"/>
              <a:gd name="connsiteY4" fmla="*/ 4819514 h 6375602"/>
              <a:gd name="connsiteX5" fmla="*/ 3837331 w 7668849"/>
              <a:gd name="connsiteY5" fmla="*/ 6375602 h 6375602"/>
              <a:gd name="connsiteX6" fmla="*/ 736202 w 7668849"/>
              <a:gd name="connsiteY6" fmla="*/ 4798266 h 6375602"/>
              <a:gd name="connsiteX7" fmla="*/ 184982 w 7668849"/>
              <a:gd name="connsiteY7" fmla="*/ 4263101 h 6375602"/>
              <a:gd name="connsiteX8" fmla="*/ 7197 w 7668849"/>
              <a:gd name="connsiteY8" fmla="*/ 3608537 h 6375602"/>
              <a:gd name="connsiteX9" fmla="*/ 0 w 7668849"/>
              <a:gd name="connsiteY9" fmla="*/ 2113 h 6375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68849" h="6375602">
                <a:moveTo>
                  <a:pt x="0" y="2113"/>
                </a:moveTo>
                <a:lnTo>
                  <a:pt x="7667464" y="0"/>
                </a:lnTo>
                <a:cubicBezTo>
                  <a:pt x="7662666" y="1205238"/>
                  <a:pt x="7672262" y="2424641"/>
                  <a:pt x="7667464" y="3629879"/>
                </a:cubicBezTo>
                <a:cubicBezTo>
                  <a:pt x="7667464" y="3875042"/>
                  <a:pt x="7581193" y="4114503"/>
                  <a:pt x="7453695" y="4312775"/>
                </a:cubicBezTo>
                <a:cubicBezTo>
                  <a:pt x="7326197" y="4511047"/>
                  <a:pt x="7130846" y="4701866"/>
                  <a:pt x="6902473" y="4819514"/>
                </a:cubicBezTo>
                <a:lnTo>
                  <a:pt x="3837331" y="6375602"/>
                </a:lnTo>
                <a:lnTo>
                  <a:pt x="736202" y="4798266"/>
                </a:lnTo>
                <a:cubicBezTo>
                  <a:pt x="507830" y="4680523"/>
                  <a:pt x="317267" y="4476954"/>
                  <a:pt x="184982" y="4263101"/>
                </a:cubicBezTo>
                <a:cubicBezTo>
                  <a:pt x="54497" y="4052190"/>
                  <a:pt x="7197" y="3853699"/>
                  <a:pt x="7197" y="3608537"/>
                </a:cubicBezTo>
                <a:lnTo>
                  <a:pt x="0" y="2113"/>
                </a:lnTo>
                <a:close/>
              </a:path>
            </a:pathLst>
          </a:custGeom>
        </p:spPr>
        <p:txBody>
          <a:bodyPr wrap="square" anchor="ctr">
            <a:noAutofit/>
          </a:bodyPr>
          <a:lstStyle>
            <a:lvl1pPr marL="0" marR="0" indent="0" algn="ctr" defTabSz="415869" rtl="0" eaLnBrk="1" fontAlgn="auto" latinLnBrk="0" hangingPunct="1">
              <a:lnSpc>
                <a:spcPct val="100000"/>
              </a:lnSpc>
              <a:spcBef>
                <a:spcPts val="455"/>
              </a:spcBef>
              <a:spcAft>
                <a:spcPts val="0"/>
              </a:spcAft>
              <a:buClrTx/>
              <a:buSzTx/>
              <a:buFont typeface="Arial" panose="020B0604020202020204" pitchFamily="34" charset="0"/>
              <a:buNone/>
              <a:tabLst/>
              <a:defRPr b="0" i="0">
                <a:solidFill>
                  <a:schemeClr val="bg1"/>
                </a:solidFill>
                <a:latin typeface="Outfit" pitchFamily="2" charset="0"/>
              </a:defRPr>
            </a:lvl1pPr>
          </a:lstStyle>
          <a:p>
            <a:pPr marL="0" marR="0" lvl="0" indent="0" algn="ctr" defTabSz="415869" rtl="0" eaLnBrk="1" fontAlgn="auto" latinLnBrk="0" hangingPunct="1">
              <a:lnSpc>
                <a:spcPct val="90000"/>
              </a:lnSpc>
              <a:spcBef>
                <a:spcPts val="455"/>
              </a:spcBef>
              <a:spcAft>
                <a:spcPts val="0"/>
              </a:spcAft>
              <a:buClrTx/>
              <a:buSzTx/>
              <a:buFont typeface="Arial" panose="020B0604020202020204" pitchFamily="34" charset="0"/>
              <a:buNone/>
              <a:tabLst/>
              <a:defRPr/>
            </a:pPr>
            <a:r>
              <a:rPr lang="en-GB"/>
              <a:t>Click icon to </a:t>
            </a:r>
            <a:br>
              <a:rPr lang="en-GB"/>
            </a:br>
            <a:r>
              <a:rPr lang="en-GB"/>
              <a:t>add picture</a:t>
            </a:r>
            <a:endParaRPr lang="en-US"/>
          </a:p>
        </p:txBody>
      </p:sp>
      <p:sp>
        <p:nvSpPr>
          <p:cNvPr id="11" name="Rectangle 5">
            <a:extLst>
              <a:ext uri="{FF2B5EF4-FFF2-40B4-BE49-F238E27FC236}">
                <a16:creationId xmlns:a16="http://schemas.microsoft.com/office/drawing/2014/main" id="{EB8A8734-A697-6D65-868D-1A7DDFE8336A}"/>
              </a:ext>
            </a:extLst>
          </p:cNvPr>
          <p:cNvSpPr/>
          <p:nvPr userDrawn="1"/>
        </p:nvSpPr>
        <p:spPr>
          <a:xfrm>
            <a:off x="7972223" y="0"/>
            <a:ext cx="196510" cy="1687159"/>
          </a:xfrm>
          <a:custGeom>
            <a:avLst/>
            <a:gdLst>
              <a:gd name="connsiteX0" fmla="*/ 0 w 432048"/>
              <a:gd name="connsiteY0" fmla="*/ 0 h 3926483"/>
              <a:gd name="connsiteX1" fmla="*/ 432048 w 432048"/>
              <a:gd name="connsiteY1" fmla="*/ 0 h 3926483"/>
              <a:gd name="connsiteX2" fmla="*/ 432048 w 432048"/>
              <a:gd name="connsiteY2" fmla="*/ 3926483 h 3926483"/>
              <a:gd name="connsiteX3" fmla="*/ 0 w 432048"/>
              <a:gd name="connsiteY3" fmla="*/ 3926483 h 3926483"/>
              <a:gd name="connsiteX4" fmla="*/ 0 w 432048"/>
              <a:gd name="connsiteY4" fmla="*/ 0 h 3926483"/>
              <a:gd name="connsiteX0" fmla="*/ 0 w 432048"/>
              <a:gd name="connsiteY0" fmla="*/ 0 h 3926483"/>
              <a:gd name="connsiteX1" fmla="*/ 432048 w 432048"/>
              <a:gd name="connsiteY1" fmla="*/ 0 h 3926483"/>
              <a:gd name="connsiteX2" fmla="*/ 432048 w 432048"/>
              <a:gd name="connsiteY2" fmla="*/ 3926483 h 3926483"/>
              <a:gd name="connsiteX3" fmla="*/ 0 w 432048"/>
              <a:gd name="connsiteY3" fmla="*/ 3709667 h 3926483"/>
              <a:gd name="connsiteX4" fmla="*/ 0 w 432048"/>
              <a:gd name="connsiteY4" fmla="*/ 0 h 3926483"/>
              <a:gd name="connsiteX0" fmla="*/ 0 w 432048"/>
              <a:gd name="connsiteY0" fmla="*/ 0 h 3709667"/>
              <a:gd name="connsiteX1" fmla="*/ 432048 w 432048"/>
              <a:gd name="connsiteY1" fmla="*/ 0 h 3709667"/>
              <a:gd name="connsiteX2" fmla="*/ 428073 w 432048"/>
              <a:gd name="connsiteY2" fmla="*/ 3477234 h 3709667"/>
              <a:gd name="connsiteX3" fmla="*/ 0 w 432048"/>
              <a:gd name="connsiteY3" fmla="*/ 3709667 h 3709667"/>
              <a:gd name="connsiteX4" fmla="*/ 0 w 432048"/>
              <a:gd name="connsiteY4" fmla="*/ 0 h 3709667"/>
              <a:gd name="connsiteX0" fmla="*/ 0 w 432048"/>
              <a:gd name="connsiteY0" fmla="*/ 0 h 3709667"/>
              <a:gd name="connsiteX1" fmla="*/ 432048 w 432048"/>
              <a:gd name="connsiteY1" fmla="*/ 0 h 3709667"/>
              <a:gd name="connsiteX2" fmla="*/ 428073 w 432048"/>
              <a:gd name="connsiteY2" fmla="*/ 3333543 h 3709667"/>
              <a:gd name="connsiteX3" fmla="*/ 0 w 432048"/>
              <a:gd name="connsiteY3" fmla="*/ 3709667 h 3709667"/>
              <a:gd name="connsiteX4" fmla="*/ 0 w 432048"/>
              <a:gd name="connsiteY4" fmla="*/ 0 h 3709667"/>
              <a:gd name="connsiteX0" fmla="*/ 0 w 432048"/>
              <a:gd name="connsiteY0" fmla="*/ 0 h 3709667"/>
              <a:gd name="connsiteX1" fmla="*/ 432048 w 432048"/>
              <a:gd name="connsiteY1" fmla="*/ 0 h 3709667"/>
              <a:gd name="connsiteX2" fmla="*/ 424807 w 432048"/>
              <a:gd name="connsiteY2" fmla="*/ 3490298 h 3709667"/>
              <a:gd name="connsiteX3" fmla="*/ 0 w 432048"/>
              <a:gd name="connsiteY3" fmla="*/ 3709667 h 3709667"/>
              <a:gd name="connsiteX4" fmla="*/ 0 w 432048"/>
              <a:gd name="connsiteY4" fmla="*/ 0 h 3709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048" h="3709667">
                <a:moveTo>
                  <a:pt x="0" y="0"/>
                </a:moveTo>
                <a:lnTo>
                  <a:pt x="432048" y="0"/>
                </a:lnTo>
                <a:cubicBezTo>
                  <a:pt x="429634" y="1163433"/>
                  <a:pt x="427221" y="2326865"/>
                  <a:pt x="424807" y="3490298"/>
                </a:cubicBezTo>
                <a:lnTo>
                  <a:pt x="0" y="3709667"/>
                </a:lnTo>
                <a:lnTo>
                  <a:pt x="0" y="0"/>
                </a:lnTo>
                <a:close/>
              </a:path>
            </a:pathLst>
          </a:custGeom>
          <a:solidFill>
            <a:srgbClr val="01DC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Outfit" pitchFamily="2" charset="0"/>
            </a:endParaRPr>
          </a:p>
        </p:txBody>
      </p:sp>
      <p:sp>
        <p:nvSpPr>
          <p:cNvPr id="75" name="Title Placeholder 1">
            <a:extLst>
              <a:ext uri="{FF2B5EF4-FFF2-40B4-BE49-F238E27FC236}">
                <a16:creationId xmlns:a16="http://schemas.microsoft.com/office/drawing/2014/main" id="{2AF8EF05-FC9D-6C4A-94EE-0ED4439CD723}"/>
              </a:ext>
            </a:extLst>
          </p:cNvPr>
          <p:cNvSpPr>
            <a:spLocks noGrp="1"/>
          </p:cNvSpPr>
          <p:nvPr>
            <p:ph type="title" hasCustomPrompt="1"/>
          </p:nvPr>
        </p:nvSpPr>
        <p:spPr>
          <a:xfrm>
            <a:off x="389157" y="2036695"/>
            <a:ext cx="3344315" cy="2286128"/>
          </a:xfrm>
          <a:prstGeom prst="rect">
            <a:avLst/>
          </a:prstGeom>
        </p:spPr>
        <p:txBody>
          <a:bodyPr vert="horz" lIns="91440" tIns="45720" rIns="91440" bIns="45720" rtlCol="0" anchor="t">
            <a:noAutofit/>
          </a:bodyPr>
          <a:lstStyle>
            <a:lvl1pPr>
              <a:defRPr sz="5336" b="1" i="0">
                <a:solidFill>
                  <a:schemeClr val="bg1"/>
                </a:solidFill>
                <a:latin typeface="Outfit" pitchFamily="2" charset="0"/>
              </a:defRPr>
            </a:lvl1pPr>
          </a:lstStyle>
          <a:p>
            <a:r>
              <a:rPr lang="en-GB"/>
              <a:t>Divider Slide </a:t>
            </a:r>
            <a:endParaRPr lang="en-US"/>
          </a:p>
        </p:txBody>
      </p:sp>
      <p:sp>
        <p:nvSpPr>
          <p:cNvPr id="2" name="Subtitle 2">
            <a:extLst>
              <a:ext uri="{FF2B5EF4-FFF2-40B4-BE49-F238E27FC236}">
                <a16:creationId xmlns:a16="http://schemas.microsoft.com/office/drawing/2014/main" id="{DE06D043-BE9E-7D4A-4983-128637F355B8}"/>
              </a:ext>
            </a:extLst>
          </p:cNvPr>
          <p:cNvSpPr>
            <a:spLocks noGrp="1"/>
          </p:cNvSpPr>
          <p:nvPr>
            <p:ph type="subTitle" idx="1"/>
          </p:nvPr>
        </p:nvSpPr>
        <p:spPr>
          <a:xfrm>
            <a:off x="389159" y="4957301"/>
            <a:ext cx="3953581" cy="567655"/>
          </a:xfrm>
          <a:prstGeom prst="rect">
            <a:avLst/>
          </a:prstGeom>
        </p:spPr>
        <p:txBody>
          <a:bodyPr/>
          <a:lstStyle>
            <a:lvl1pPr marL="0" indent="0" algn="l">
              <a:buNone/>
              <a:defRPr sz="1940">
                <a:solidFill>
                  <a:schemeClr val="bg1"/>
                </a:solidFill>
                <a:latin typeface="Outfit" pitchFamily="2" charset="0"/>
              </a:defRPr>
            </a:lvl1pPr>
            <a:lvl2pPr marL="277240" indent="0" algn="ctr">
              <a:buNone/>
              <a:defRPr sz="1213"/>
            </a:lvl2pPr>
            <a:lvl3pPr marL="554478" indent="0" algn="ctr">
              <a:buNone/>
              <a:defRPr sz="1092"/>
            </a:lvl3pPr>
            <a:lvl4pPr marL="831718" indent="0" algn="ctr">
              <a:buNone/>
              <a:defRPr sz="971"/>
            </a:lvl4pPr>
            <a:lvl5pPr marL="1108956" indent="0" algn="ctr">
              <a:buNone/>
              <a:defRPr sz="971"/>
            </a:lvl5pPr>
            <a:lvl6pPr marL="1386196" indent="0" algn="ctr">
              <a:buNone/>
              <a:defRPr sz="971"/>
            </a:lvl6pPr>
            <a:lvl7pPr marL="1663434" indent="0" algn="ctr">
              <a:buNone/>
              <a:defRPr sz="971"/>
            </a:lvl7pPr>
            <a:lvl8pPr marL="1940674" indent="0" algn="ctr">
              <a:buNone/>
              <a:defRPr sz="971"/>
            </a:lvl8pPr>
            <a:lvl9pPr marL="2217913" indent="0" algn="ctr">
              <a:buNone/>
              <a:defRPr sz="971"/>
            </a:lvl9pPr>
          </a:lstStyle>
          <a:p>
            <a:r>
              <a:rPr lang="en-GB"/>
              <a:t>Click to edit Master subtitle style</a:t>
            </a:r>
            <a:endParaRPr lang="en-US"/>
          </a:p>
        </p:txBody>
      </p:sp>
      <p:pic>
        <p:nvPicPr>
          <p:cNvPr id="4" name="Picture 3" descr="Logo&#10;&#10;Description automatically generated">
            <a:extLst>
              <a:ext uri="{FF2B5EF4-FFF2-40B4-BE49-F238E27FC236}">
                <a16:creationId xmlns:a16="http://schemas.microsoft.com/office/drawing/2014/main" id="{E2F82EE0-FBBD-1011-AA8A-6BD2B3FA09F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05321" y="311184"/>
            <a:ext cx="1642925" cy="1081292"/>
          </a:xfrm>
          <a:prstGeom prst="rect">
            <a:avLst/>
          </a:prstGeom>
        </p:spPr>
      </p:pic>
    </p:spTree>
    <p:extLst>
      <p:ext uri="{BB962C8B-B14F-4D97-AF65-F5344CB8AC3E}">
        <p14:creationId xmlns:p14="http://schemas.microsoft.com/office/powerpoint/2010/main" val="33012361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Slide_green_opt3">
    <p:spTree>
      <p:nvGrpSpPr>
        <p:cNvPr id="1" name=""/>
        <p:cNvGrpSpPr/>
        <p:nvPr/>
      </p:nvGrpSpPr>
      <p:grpSpPr>
        <a:xfrm>
          <a:off x="0" y="0"/>
          <a:ext cx="0" cy="0"/>
          <a:chOff x="0" y="0"/>
          <a:chExt cx="0" cy="0"/>
        </a:xfrm>
      </p:grpSpPr>
      <p:sp>
        <p:nvSpPr>
          <p:cNvPr id="80" name="object 3">
            <a:extLst>
              <a:ext uri="{FF2B5EF4-FFF2-40B4-BE49-F238E27FC236}">
                <a16:creationId xmlns:a16="http://schemas.microsoft.com/office/drawing/2014/main" id="{F6B89E7D-C894-6508-DE68-941030866F77}"/>
              </a:ext>
            </a:extLst>
          </p:cNvPr>
          <p:cNvSpPr/>
          <p:nvPr userDrawn="1"/>
        </p:nvSpPr>
        <p:spPr>
          <a:xfrm>
            <a:off x="0" y="386"/>
            <a:ext cx="6788112" cy="68576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3C3B"/>
          </a:solidFill>
        </p:spPr>
        <p:txBody>
          <a:bodyPr wrap="square" lIns="0" tIns="0" rIns="0" bIns="0" rtlCol="0"/>
          <a:lstStyle/>
          <a:p>
            <a:endParaRPr/>
          </a:p>
        </p:txBody>
      </p:sp>
      <p:pic>
        <p:nvPicPr>
          <p:cNvPr id="38" name="Picture 37" descr="Shape&#10;&#10;Description automatically generated">
            <a:extLst>
              <a:ext uri="{FF2B5EF4-FFF2-40B4-BE49-F238E27FC236}">
                <a16:creationId xmlns:a16="http://schemas.microsoft.com/office/drawing/2014/main" id="{2B4A76F5-4DD6-B3B4-A522-ECD143D38AC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2442" y="1714571"/>
            <a:ext cx="3014998" cy="4953875"/>
          </a:xfrm>
          <a:prstGeom prst="rect">
            <a:avLst/>
          </a:prstGeom>
        </p:spPr>
      </p:pic>
      <p:sp>
        <p:nvSpPr>
          <p:cNvPr id="36" name="Title Placeholder 1">
            <a:extLst>
              <a:ext uri="{FF2B5EF4-FFF2-40B4-BE49-F238E27FC236}">
                <a16:creationId xmlns:a16="http://schemas.microsoft.com/office/drawing/2014/main" id="{D7BEA09C-5FA4-283D-831E-8B44961516A2}"/>
              </a:ext>
            </a:extLst>
          </p:cNvPr>
          <p:cNvSpPr>
            <a:spLocks noGrp="1"/>
          </p:cNvSpPr>
          <p:nvPr>
            <p:ph type="title" hasCustomPrompt="1"/>
          </p:nvPr>
        </p:nvSpPr>
        <p:spPr>
          <a:xfrm>
            <a:off x="1296840" y="1671354"/>
            <a:ext cx="4259133" cy="2830036"/>
          </a:xfrm>
          <a:prstGeom prst="rect">
            <a:avLst/>
          </a:prstGeom>
        </p:spPr>
        <p:txBody>
          <a:bodyPr vert="horz" lIns="91440" tIns="45720" rIns="91440" bIns="45720" rtlCol="0" anchor="t">
            <a:noAutofit/>
          </a:bodyPr>
          <a:lstStyle>
            <a:lvl1pPr>
              <a:lnSpc>
                <a:spcPct val="100000"/>
              </a:lnSpc>
              <a:spcBef>
                <a:spcPts val="728"/>
              </a:spcBef>
              <a:spcAft>
                <a:spcPts val="728"/>
              </a:spcAft>
              <a:defRPr sz="4367" b="1" i="0">
                <a:solidFill>
                  <a:schemeClr val="bg1"/>
                </a:solidFill>
                <a:latin typeface="Outfit" pitchFamily="2" charset="0"/>
              </a:defRPr>
            </a:lvl1pPr>
          </a:lstStyle>
          <a:p>
            <a:r>
              <a:rPr lang="en-GB"/>
              <a:t>Divider Slide</a:t>
            </a:r>
            <a:br>
              <a:rPr lang="en-GB"/>
            </a:br>
            <a:r>
              <a:rPr lang="en-GB"/>
              <a:t>Max 4 lines </a:t>
            </a:r>
            <a:br>
              <a:rPr lang="en-GB"/>
            </a:br>
            <a:r>
              <a:rPr lang="en-GB"/>
              <a:t>for copy to be placed here</a:t>
            </a:r>
            <a:endParaRPr lang="en-US"/>
          </a:p>
        </p:txBody>
      </p:sp>
      <p:sp>
        <p:nvSpPr>
          <p:cNvPr id="40" name="object 3">
            <a:extLst>
              <a:ext uri="{FF2B5EF4-FFF2-40B4-BE49-F238E27FC236}">
                <a16:creationId xmlns:a16="http://schemas.microsoft.com/office/drawing/2014/main" id="{EE53FCE0-553F-884D-67FD-F3AAC22407C2}"/>
              </a:ext>
            </a:extLst>
          </p:cNvPr>
          <p:cNvSpPr/>
          <p:nvPr userDrawn="1"/>
        </p:nvSpPr>
        <p:spPr>
          <a:xfrm>
            <a:off x="6788112" y="1"/>
            <a:ext cx="152998" cy="68576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1DCA5"/>
          </a:solidFill>
        </p:spPr>
        <p:txBody>
          <a:bodyPr wrap="square" lIns="0" tIns="0" rIns="0" bIns="0" rtlCol="0"/>
          <a:lstStyle/>
          <a:p>
            <a:endParaRPr/>
          </a:p>
        </p:txBody>
      </p:sp>
      <p:pic>
        <p:nvPicPr>
          <p:cNvPr id="2" name="Picture 1" descr="Logo&#10;&#10;Description automatically generated">
            <a:extLst>
              <a:ext uri="{FF2B5EF4-FFF2-40B4-BE49-F238E27FC236}">
                <a16:creationId xmlns:a16="http://schemas.microsoft.com/office/drawing/2014/main" id="{6146766B-E704-89BC-C74D-827F0419B5C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05321" y="311184"/>
            <a:ext cx="1642925" cy="1081292"/>
          </a:xfrm>
          <a:prstGeom prst="rect">
            <a:avLst/>
          </a:prstGeom>
        </p:spPr>
      </p:pic>
    </p:spTree>
    <p:extLst>
      <p:ext uri="{BB962C8B-B14F-4D97-AF65-F5344CB8AC3E}">
        <p14:creationId xmlns:p14="http://schemas.microsoft.com/office/powerpoint/2010/main" val="10707933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Slide_green_opt1">
    <p:spTree>
      <p:nvGrpSpPr>
        <p:cNvPr id="1" name=""/>
        <p:cNvGrpSpPr/>
        <p:nvPr/>
      </p:nvGrpSpPr>
      <p:grpSpPr>
        <a:xfrm>
          <a:off x="0" y="0"/>
          <a:ext cx="0" cy="0"/>
          <a:chOff x="0" y="0"/>
          <a:chExt cx="0" cy="0"/>
        </a:xfrm>
      </p:grpSpPr>
      <p:sp>
        <p:nvSpPr>
          <p:cNvPr id="8" name="object 3">
            <a:extLst>
              <a:ext uri="{FF2B5EF4-FFF2-40B4-BE49-F238E27FC236}">
                <a16:creationId xmlns:a16="http://schemas.microsoft.com/office/drawing/2014/main" id="{73FC7192-5640-E4D1-6D94-EF9E536C58AD}"/>
              </a:ext>
            </a:extLst>
          </p:cNvPr>
          <p:cNvSpPr/>
          <p:nvPr userDrawn="1"/>
        </p:nvSpPr>
        <p:spPr>
          <a:xfrm>
            <a:off x="0" y="-9918"/>
            <a:ext cx="9143999" cy="6877743"/>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3C3B"/>
          </a:solidFill>
        </p:spPr>
        <p:txBody>
          <a:bodyPr wrap="square" lIns="0" tIns="0" rIns="0" bIns="0" rtlCol="0"/>
          <a:lstStyle/>
          <a:p>
            <a:endParaRPr/>
          </a:p>
        </p:txBody>
      </p:sp>
      <p:sp>
        <p:nvSpPr>
          <p:cNvPr id="14" name="Title Placeholder 1">
            <a:extLst>
              <a:ext uri="{FF2B5EF4-FFF2-40B4-BE49-F238E27FC236}">
                <a16:creationId xmlns:a16="http://schemas.microsoft.com/office/drawing/2014/main" id="{3D6B1C71-2C1E-E168-354C-EF9EBB1819C2}"/>
              </a:ext>
            </a:extLst>
          </p:cNvPr>
          <p:cNvSpPr>
            <a:spLocks noGrp="1"/>
          </p:cNvSpPr>
          <p:nvPr>
            <p:ph type="title" hasCustomPrompt="1"/>
          </p:nvPr>
        </p:nvSpPr>
        <p:spPr>
          <a:xfrm>
            <a:off x="389157" y="4129531"/>
            <a:ext cx="5266208" cy="1330480"/>
          </a:xfrm>
          <a:prstGeom prst="rect">
            <a:avLst/>
          </a:prstGeom>
        </p:spPr>
        <p:txBody>
          <a:bodyPr vert="horz" lIns="91440" tIns="45720" rIns="91440" bIns="45720" rtlCol="0" anchor="t">
            <a:noAutofit/>
          </a:bodyPr>
          <a:lstStyle>
            <a:lvl1pPr>
              <a:defRPr sz="4367" b="1" i="0">
                <a:solidFill>
                  <a:schemeClr val="bg1"/>
                </a:solidFill>
                <a:latin typeface="Outfit" pitchFamily="2" charset="0"/>
              </a:defRPr>
            </a:lvl1pPr>
          </a:lstStyle>
          <a:p>
            <a:r>
              <a:rPr lang="en-GB"/>
              <a:t>Cover Slide title maximum of 2 lines</a:t>
            </a:r>
            <a:endParaRPr lang="en-US"/>
          </a:p>
        </p:txBody>
      </p:sp>
      <p:pic>
        <p:nvPicPr>
          <p:cNvPr id="2" name="Picture 1" descr="Logo&#10;&#10;Description automatically generated">
            <a:extLst>
              <a:ext uri="{FF2B5EF4-FFF2-40B4-BE49-F238E27FC236}">
                <a16:creationId xmlns:a16="http://schemas.microsoft.com/office/drawing/2014/main" id="{3CC8144F-AE8A-0B44-B52E-51797F9AAA7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6039" y="324909"/>
            <a:ext cx="4135673" cy="2721896"/>
          </a:xfrm>
          <a:prstGeom prst="rect">
            <a:avLst/>
          </a:prstGeom>
        </p:spPr>
      </p:pic>
      <p:pic>
        <p:nvPicPr>
          <p:cNvPr id="4" name="Picture 3" descr="Icon&#10;&#10;Description automatically generated">
            <a:extLst>
              <a:ext uri="{FF2B5EF4-FFF2-40B4-BE49-F238E27FC236}">
                <a16:creationId xmlns:a16="http://schemas.microsoft.com/office/drawing/2014/main" id="{1C6869A7-413E-6D13-F353-6531E17CBA4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938741" y="7729"/>
            <a:ext cx="3205258" cy="6849910"/>
          </a:xfrm>
          <a:prstGeom prst="rect">
            <a:avLst/>
          </a:prstGeom>
        </p:spPr>
      </p:pic>
    </p:spTree>
    <p:extLst>
      <p:ext uri="{BB962C8B-B14F-4D97-AF65-F5344CB8AC3E}">
        <p14:creationId xmlns:p14="http://schemas.microsoft.com/office/powerpoint/2010/main" val="34871536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harts and Tables">
    <p:spTree>
      <p:nvGrpSpPr>
        <p:cNvPr id="1" name=""/>
        <p:cNvGrpSpPr/>
        <p:nvPr/>
      </p:nvGrpSpPr>
      <p:grpSpPr>
        <a:xfrm>
          <a:off x="0" y="0"/>
          <a:ext cx="0" cy="0"/>
          <a:chOff x="0" y="0"/>
          <a:chExt cx="0" cy="0"/>
        </a:xfrm>
      </p:grpSpPr>
      <p:sp>
        <p:nvSpPr>
          <p:cNvPr id="17" name="object 2">
            <a:extLst>
              <a:ext uri="{FF2B5EF4-FFF2-40B4-BE49-F238E27FC236}">
                <a16:creationId xmlns:a16="http://schemas.microsoft.com/office/drawing/2014/main" id="{BBBA1B77-52BC-3189-9D44-3FD2E311CDCD}"/>
              </a:ext>
            </a:extLst>
          </p:cNvPr>
          <p:cNvSpPr/>
          <p:nvPr userDrawn="1"/>
        </p:nvSpPr>
        <p:spPr>
          <a:xfrm>
            <a:off x="1" y="1"/>
            <a:ext cx="123903" cy="68576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rgbClr val="01DCA5"/>
          </a:solidFill>
        </p:spPr>
        <p:txBody>
          <a:bodyPr wrap="square" lIns="0" tIns="0" rIns="0" bIns="0" rtlCol="0"/>
          <a:lstStyle/>
          <a:p>
            <a:endParaRPr>
              <a:solidFill>
                <a:srgbClr val="01DCA5"/>
              </a:solidFill>
            </a:endParaRPr>
          </a:p>
        </p:txBody>
      </p:sp>
      <p:sp>
        <p:nvSpPr>
          <p:cNvPr id="2" name="Title Placeholder 1">
            <a:extLst>
              <a:ext uri="{FF2B5EF4-FFF2-40B4-BE49-F238E27FC236}">
                <a16:creationId xmlns:a16="http://schemas.microsoft.com/office/drawing/2014/main" id="{90EB4C5A-0D4C-317E-DBE5-B8B3C14669C9}"/>
              </a:ext>
            </a:extLst>
          </p:cNvPr>
          <p:cNvSpPr>
            <a:spLocks noGrp="1"/>
          </p:cNvSpPr>
          <p:nvPr>
            <p:ph type="title" hasCustomPrompt="1"/>
          </p:nvPr>
        </p:nvSpPr>
        <p:spPr>
          <a:xfrm>
            <a:off x="390121" y="627294"/>
            <a:ext cx="6226717" cy="615900"/>
          </a:xfrm>
          <a:prstGeom prst="rect">
            <a:avLst/>
          </a:prstGeom>
        </p:spPr>
        <p:txBody>
          <a:bodyPr vert="horz" lIns="91440" tIns="45720" rIns="91440" bIns="45720" rtlCol="0" anchor="t">
            <a:noAutofit/>
          </a:bodyPr>
          <a:lstStyle>
            <a:lvl1pPr>
              <a:defRPr sz="4003" b="0" i="0">
                <a:solidFill>
                  <a:srgbClr val="003C3B"/>
                </a:solidFill>
                <a:latin typeface="Outfit" pitchFamily="2" charset="0"/>
              </a:defRPr>
            </a:lvl1pPr>
          </a:lstStyle>
          <a:p>
            <a:r>
              <a:rPr lang="en-GB"/>
              <a:t>Title</a:t>
            </a:r>
            <a:endParaRPr lang="en-US"/>
          </a:p>
        </p:txBody>
      </p:sp>
      <p:sp>
        <p:nvSpPr>
          <p:cNvPr id="5" name="Content Placeholder 2">
            <a:extLst>
              <a:ext uri="{FF2B5EF4-FFF2-40B4-BE49-F238E27FC236}">
                <a16:creationId xmlns:a16="http://schemas.microsoft.com/office/drawing/2014/main" id="{A324C769-1998-A06D-6E9C-55F0D1FA758C}"/>
              </a:ext>
            </a:extLst>
          </p:cNvPr>
          <p:cNvSpPr>
            <a:spLocks noGrp="1"/>
          </p:cNvSpPr>
          <p:nvPr>
            <p:ph idx="1"/>
          </p:nvPr>
        </p:nvSpPr>
        <p:spPr>
          <a:xfrm>
            <a:off x="424548" y="1583360"/>
            <a:ext cx="8235197" cy="4771243"/>
          </a:xfrm>
          <a:prstGeom prst="rect">
            <a:avLst/>
          </a:prstGeom>
        </p:spPr>
        <p:txBody>
          <a:bodyPr/>
          <a:lstStyle>
            <a:lvl1pPr>
              <a:defRPr sz="1940" b="0" i="0">
                <a:solidFill>
                  <a:srgbClr val="003C3B"/>
                </a:solidFill>
                <a:latin typeface="Outfit" pitchFamily="2" charset="0"/>
                <a:ea typeface="Inter" panose="02000503000000020004" pitchFamily="2" charset="0"/>
              </a:defRPr>
            </a:lvl1pPr>
            <a:lvl2pPr>
              <a:defRPr sz="1697" b="0" i="0">
                <a:solidFill>
                  <a:srgbClr val="003C3B"/>
                </a:solidFill>
                <a:latin typeface="Outfit" pitchFamily="2" charset="0"/>
                <a:ea typeface="Inter" panose="02000503000000020004" pitchFamily="2" charset="0"/>
              </a:defRPr>
            </a:lvl2pPr>
            <a:lvl3pPr>
              <a:defRPr sz="1456" b="0" i="0">
                <a:solidFill>
                  <a:srgbClr val="003C3B"/>
                </a:solidFill>
                <a:latin typeface="Outfit" pitchFamily="2" charset="0"/>
                <a:ea typeface="Inter" panose="02000503000000020004" pitchFamily="2" charset="0"/>
              </a:defRPr>
            </a:lvl3pPr>
            <a:lvl4pPr>
              <a:defRPr sz="1213" b="0" i="0">
                <a:solidFill>
                  <a:srgbClr val="003C3B"/>
                </a:solidFill>
                <a:latin typeface="Outfit" pitchFamily="2" charset="0"/>
                <a:ea typeface="Inter" panose="02000503000000020004" pitchFamily="2" charset="0"/>
              </a:defRPr>
            </a:lvl4pPr>
            <a:lvl5pPr>
              <a:defRPr sz="1092" b="0" i="0">
                <a:solidFill>
                  <a:srgbClr val="003C3B"/>
                </a:solidFill>
                <a:latin typeface="Outfit"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8" name="Picture 7" descr="Logo&#10;&#10;Description automatically generated with medium confidence">
            <a:extLst>
              <a:ext uri="{FF2B5EF4-FFF2-40B4-BE49-F238E27FC236}">
                <a16:creationId xmlns:a16="http://schemas.microsoft.com/office/drawing/2014/main" id="{D52D5089-5F97-B379-B016-CBAE299BF52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99109" y="311184"/>
            <a:ext cx="1642925" cy="1081292"/>
          </a:xfrm>
          <a:prstGeom prst="rect">
            <a:avLst/>
          </a:prstGeom>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C4F0210F-80A0-2D5F-4AB8-083028922618}"/>
              </a:ext>
            </a:extLst>
          </p:cNvPr>
          <p:cNvSpPr/>
          <p:nvPr userDrawn="1"/>
        </p:nvSpPr>
        <p:spPr>
          <a:xfrm>
            <a:off x="1" y="1"/>
            <a:ext cx="123903" cy="68576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rgbClr val="01DCA5"/>
          </a:solidFill>
        </p:spPr>
        <p:txBody>
          <a:bodyPr wrap="square" lIns="0" tIns="0" rIns="0" bIns="0" rtlCol="0"/>
          <a:lstStyle/>
          <a:p>
            <a:endParaRPr>
              <a:solidFill>
                <a:srgbClr val="01DCA5"/>
              </a:solidFill>
            </a:endParaRPr>
          </a:p>
        </p:txBody>
      </p:sp>
      <p:sp>
        <p:nvSpPr>
          <p:cNvPr id="4" name="Title Placeholder 1">
            <a:extLst>
              <a:ext uri="{FF2B5EF4-FFF2-40B4-BE49-F238E27FC236}">
                <a16:creationId xmlns:a16="http://schemas.microsoft.com/office/drawing/2014/main" id="{BDCD7316-C2FF-2F20-D5A3-44FD203DEF06}"/>
              </a:ext>
            </a:extLst>
          </p:cNvPr>
          <p:cNvSpPr>
            <a:spLocks noGrp="1"/>
          </p:cNvSpPr>
          <p:nvPr>
            <p:ph type="title" hasCustomPrompt="1"/>
          </p:nvPr>
        </p:nvSpPr>
        <p:spPr>
          <a:xfrm>
            <a:off x="390121" y="627294"/>
            <a:ext cx="6226717" cy="615900"/>
          </a:xfrm>
          <a:prstGeom prst="rect">
            <a:avLst/>
          </a:prstGeom>
        </p:spPr>
        <p:txBody>
          <a:bodyPr vert="horz" lIns="91440" tIns="45720" rIns="91440" bIns="45720" rtlCol="0" anchor="t">
            <a:noAutofit/>
          </a:bodyPr>
          <a:lstStyle>
            <a:lvl1pPr>
              <a:defRPr sz="4003" b="0" i="0">
                <a:solidFill>
                  <a:srgbClr val="003C3B"/>
                </a:solidFill>
                <a:latin typeface="Outfit" pitchFamily="2" charset="0"/>
              </a:defRPr>
            </a:lvl1pPr>
          </a:lstStyle>
          <a:p>
            <a:r>
              <a:rPr lang="en-GB"/>
              <a:t>Titles</a:t>
            </a:r>
            <a:endParaRPr lang="en-US"/>
          </a:p>
        </p:txBody>
      </p:sp>
      <p:pic>
        <p:nvPicPr>
          <p:cNvPr id="2" name="Picture 1" descr="Logo&#10;&#10;Description automatically generated with medium confidence">
            <a:extLst>
              <a:ext uri="{FF2B5EF4-FFF2-40B4-BE49-F238E27FC236}">
                <a16:creationId xmlns:a16="http://schemas.microsoft.com/office/drawing/2014/main" id="{BE9CC1BC-D016-1832-201F-844D3B148DC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99109" y="311184"/>
            <a:ext cx="1642925" cy="1081292"/>
          </a:xfrm>
          <a:prstGeom prst="rect">
            <a:avLst/>
          </a:prstGeom>
        </p:spPr>
      </p:pic>
    </p:spTree>
    <p:extLst>
      <p:ext uri="{BB962C8B-B14F-4D97-AF65-F5344CB8AC3E}">
        <p14:creationId xmlns:p14="http://schemas.microsoft.com/office/powerpoint/2010/main" val="32669120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C4F0210F-80A0-2D5F-4AB8-083028922618}"/>
              </a:ext>
            </a:extLst>
          </p:cNvPr>
          <p:cNvSpPr/>
          <p:nvPr userDrawn="1"/>
        </p:nvSpPr>
        <p:spPr>
          <a:xfrm>
            <a:off x="1" y="386"/>
            <a:ext cx="123903" cy="68576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rgbClr val="01DCA5"/>
          </a:solidFill>
        </p:spPr>
        <p:txBody>
          <a:bodyPr wrap="square" lIns="0" tIns="0" rIns="0" bIns="0" rtlCol="0"/>
          <a:lstStyle/>
          <a:p>
            <a:endParaRPr>
              <a:solidFill>
                <a:srgbClr val="01DCA5"/>
              </a:solidFill>
            </a:endParaRPr>
          </a:p>
        </p:txBody>
      </p:sp>
      <p:sp>
        <p:nvSpPr>
          <p:cNvPr id="4" name="Title Placeholder 1">
            <a:extLst>
              <a:ext uri="{FF2B5EF4-FFF2-40B4-BE49-F238E27FC236}">
                <a16:creationId xmlns:a16="http://schemas.microsoft.com/office/drawing/2014/main" id="{BDCD7316-C2FF-2F20-D5A3-44FD203DEF06}"/>
              </a:ext>
            </a:extLst>
          </p:cNvPr>
          <p:cNvSpPr>
            <a:spLocks noGrp="1"/>
          </p:cNvSpPr>
          <p:nvPr>
            <p:ph type="title" hasCustomPrompt="1"/>
          </p:nvPr>
        </p:nvSpPr>
        <p:spPr>
          <a:xfrm>
            <a:off x="390121" y="627294"/>
            <a:ext cx="6226717" cy="615900"/>
          </a:xfrm>
          <a:prstGeom prst="rect">
            <a:avLst/>
          </a:prstGeom>
        </p:spPr>
        <p:txBody>
          <a:bodyPr vert="horz" lIns="91440" tIns="45720" rIns="91440" bIns="45720" rtlCol="0" anchor="t">
            <a:noAutofit/>
          </a:bodyPr>
          <a:lstStyle>
            <a:lvl1pPr>
              <a:defRPr sz="4003" b="0" i="0">
                <a:solidFill>
                  <a:srgbClr val="003C3B"/>
                </a:solidFill>
                <a:latin typeface="Outfit" pitchFamily="2" charset="0"/>
              </a:defRPr>
            </a:lvl1pPr>
          </a:lstStyle>
          <a:p>
            <a:r>
              <a:rPr lang="en-GB"/>
              <a:t>Titles</a:t>
            </a:r>
            <a:endParaRPr lang="en-US"/>
          </a:p>
        </p:txBody>
      </p:sp>
      <p:sp>
        <p:nvSpPr>
          <p:cNvPr id="6" name="Picture Placeholder 12">
            <a:extLst>
              <a:ext uri="{FF2B5EF4-FFF2-40B4-BE49-F238E27FC236}">
                <a16:creationId xmlns:a16="http://schemas.microsoft.com/office/drawing/2014/main" id="{125DBA8C-F4DB-0D36-D51C-275FFF5B12E3}"/>
              </a:ext>
            </a:extLst>
          </p:cNvPr>
          <p:cNvSpPr>
            <a:spLocks noGrp="1"/>
          </p:cNvSpPr>
          <p:nvPr>
            <p:ph type="pic" sz="quarter" idx="11"/>
          </p:nvPr>
        </p:nvSpPr>
        <p:spPr>
          <a:xfrm>
            <a:off x="5554548" y="1900701"/>
            <a:ext cx="3589452" cy="4959041"/>
          </a:xfrm>
          <a:prstGeom prst="rect">
            <a:avLst/>
          </a:prstGeom>
          <a:noFill/>
        </p:spPr>
        <p:txBody>
          <a:bodyPr anchor="ctr"/>
          <a:lstStyle>
            <a:lvl1pPr marL="0" indent="0" algn="ctr">
              <a:buNone/>
              <a:defRPr b="0" i="0">
                <a:solidFill>
                  <a:schemeClr val="tx1"/>
                </a:solidFill>
                <a:latin typeface="Outfit" pitchFamily="2" charset="0"/>
              </a:defRPr>
            </a:lvl1pPr>
          </a:lstStyle>
          <a:p>
            <a:r>
              <a:rPr lang="en-GB"/>
              <a:t>Click icon to add picture</a:t>
            </a:r>
            <a:endParaRPr lang="en-US"/>
          </a:p>
        </p:txBody>
      </p:sp>
      <p:sp>
        <p:nvSpPr>
          <p:cNvPr id="2" name="object 3">
            <a:extLst>
              <a:ext uri="{FF2B5EF4-FFF2-40B4-BE49-F238E27FC236}">
                <a16:creationId xmlns:a16="http://schemas.microsoft.com/office/drawing/2014/main" id="{1380E4B3-05CE-C39D-C7D6-CAB444C30F52}"/>
              </a:ext>
            </a:extLst>
          </p:cNvPr>
          <p:cNvSpPr/>
          <p:nvPr userDrawn="1"/>
        </p:nvSpPr>
        <p:spPr>
          <a:xfrm>
            <a:off x="5430646" y="1900700"/>
            <a:ext cx="123903" cy="49569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1DCA5"/>
          </a:solidFill>
        </p:spPr>
        <p:txBody>
          <a:bodyPr wrap="square" lIns="0" tIns="0" rIns="0" bIns="0" rtlCol="0"/>
          <a:lstStyle/>
          <a:p>
            <a:endParaRPr/>
          </a:p>
        </p:txBody>
      </p:sp>
      <p:pic>
        <p:nvPicPr>
          <p:cNvPr id="7" name="Picture 6" descr="Logo&#10;&#10;Description automatically generated with medium confidence">
            <a:extLst>
              <a:ext uri="{FF2B5EF4-FFF2-40B4-BE49-F238E27FC236}">
                <a16:creationId xmlns:a16="http://schemas.microsoft.com/office/drawing/2014/main" id="{37F3E0AF-6064-F11F-0CFB-18BA8C1A4AC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99109" y="311184"/>
            <a:ext cx="1642925" cy="1081292"/>
          </a:xfrm>
          <a:prstGeom prst="rect">
            <a:avLst/>
          </a:prstGeom>
        </p:spPr>
      </p:pic>
    </p:spTree>
    <p:extLst>
      <p:ext uri="{BB962C8B-B14F-4D97-AF65-F5344CB8AC3E}">
        <p14:creationId xmlns:p14="http://schemas.microsoft.com/office/powerpoint/2010/main" val="24264318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Only Slide_opt1">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13F97722-3FB0-2EA8-A78E-F69F471EA82E}"/>
              </a:ext>
            </a:extLst>
          </p:cNvPr>
          <p:cNvSpPr/>
          <p:nvPr userDrawn="1"/>
        </p:nvSpPr>
        <p:spPr>
          <a:xfrm>
            <a:off x="9020176" y="1"/>
            <a:ext cx="123903" cy="68576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rgbClr val="01DCA5"/>
          </a:solidFill>
        </p:spPr>
        <p:txBody>
          <a:bodyPr wrap="square" lIns="0" tIns="0" rIns="0" bIns="0" rtlCol="0"/>
          <a:lstStyle/>
          <a:p>
            <a:endParaRPr/>
          </a:p>
        </p:txBody>
      </p:sp>
      <p:sp>
        <p:nvSpPr>
          <p:cNvPr id="4" name="Title Placeholder 1">
            <a:extLst>
              <a:ext uri="{FF2B5EF4-FFF2-40B4-BE49-F238E27FC236}">
                <a16:creationId xmlns:a16="http://schemas.microsoft.com/office/drawing/2014/main" id="{666FC306-B4B3-F80E-CAC0-B419EBDE353A}"/>
              </a:ext>
            </a:extLst>
          </p:cNvPr>
          <p:cNvSpPr>
            <a:spLocks noGrp="1"/>
          </p:cNvSpPr>
          <p:nvPr>
            <p:ph type="title" hasCustomPrompt="1"/>
          </p:nvPr>
        </p:nvSpPr>
        <p:spPr>
          <a:xfrm>
            <a:off x="390120" y="627294"/>
            <a:ext cx="8505402" cy="615900"/>
          </a:xfrm>
          <a:prstGeom prst="rect">
            <a:avLst/>
          </a:prstGeom>
        </p:spPr>
        <p:txBody>
          <a:bodyPr vert="horz" lIns="91440" tIns="45720" rIns="91440" bIns="45720" rtlCol="0" anchor="t">
            <a:noAutofit/>
          </a:bodyPr>
          <a:lstStyle>
            <a:lvl1pPr>
              <a:defRPr sz="4003" b="0" i="0">
                <a:solidFill>
                  <a:srgbClr val="003C3B"/>
                </a:solidFill>
                <a:latin typeface="Outfit" pitchFamily="2" charset="0"/>
              </a:defRPr>
            </a:lvl1pPr>
          </a:lstStyle>
          <a:p>
            <a:r>
              <a:rPr lang="en-GB"/>
              <a:t>Text only slide title maximum of 1 line</a:t>
            </a:r>
            <a:endParaRPr lang="en-US"/>
          </a:p>
        </p:txBody>
      </p:sp>
      <p:sp>
        <p:nvSpPr>
          <p:cNvPr id="3" name="Content Placeholder 2">
            <a:extLst>
              <a:ext uri="{FF2B5EF4-FFF2-40B4-BE49-F238E27FC236}">
                <a16:creationId xmlns:a16="http://schemas.microsoft.com/office/drawing/2014/main" id="{0ABF1A5B-745A-E6EC-8F3D-4FD608B1B0A9}"/>
              </a:ext>
            </a:extLst>
          </p:cNvPr>
          <p:cNvSpPr>
            <a:spLocks noGrp="1"/>
          </p:cNvSpPr>
          <p:nvPr>
            <p:ph idx="1"/>
          </p:nvPr>
        </p:nvSpPr>
        <p:spPr>
          <a:xfrm>
            <a:off x="424548" y="1583361"/>
            <a:ext cx="8235197" cy="3394728"/>
          </a:xfrm>
          <a:prstGeom prst="rect">
            <a:avLst/>
          </a:prstGeom>
        </p:spPr>
        <p:txBody>
          <a:bodyPr/>
          <a:lstStyle>
            <a:lvl1pPr>
              <a:defRPr sz="1940" b="0" i="0">
                <a:solidFill>
                  <a:srgbClr val="003C3B"/>
                </a:solidFill>
                <a:latin typeface="Outfit" pitchFamily="2" charset="0"/>
                <a:ea typeface="Inter" panose="02000503000000020004" pitchFamily="2" charset="0"/>
              </a:defRPr>
            </a:lvl1pPr>
            <a:lvl2pPr>
              <a:defRPr sz="1697" b="0" i="0">
                <a:solidFill>
                  <a:srgbClr val="003C3B"/>
                </a:solidFill>
                <a:latin typeface="Outfit" pitchFamily="2" charset="0"/>
                <a:ea typeface="Inter" panose="02000503000000020004" pitchFamily="2" charset="0"/>
              </a:defRPr>
            </a:lvl2pPr>
            <a:lvl3pPr>
              <a:defRPr sz="1456" b="0" i="0">
                <a:solidFill>
                  <a:srgbClr val="003C3B"/>
                </a:solidFill>
                <a:latin typeface="Outfit" pitchFamily="2" charset="0"/>
                <a:ea typeface="Inter" panose="02000503000000020004" pitchFamily="2" charset="0"/>
              </a:defRPr>
            </a:lvl3pPr>
            <a:lvl4pPr>
              <a:defRPr sz="1213" b="0" i="0">
                <a:solidFill>
                  <a:srgbClr val="003C3B"/>
                </a:solidFill>
                <a:latin typeface="Outfit" pitchFamily="2" charset="0"/>
                <a:ea typeface="Inter" panose="02000503000000020004" pitchFamily="2" charset="0"/>
              </a:defRPr>
            </a:lvl4pPr>
            <a:lvl5pPr>
              <a:defRPr sz="1092" b="0" i="0">
                <a:solidFill>
                  <a:srgbClr val="003C3B"/>
                </a:solidFill>
                <a:latin typeface="Outfit"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6" name="Picture 5" descr="Logo&#10;&#10;Description automatically generated with medium confidence">
            <a:extLst>
              <a:ext uri="{FF2B5EF4-FFF2-40B4-BE49-F238E27FC236}">
                <a16:creationId xmlns:a16="http://schemas.microsoft.com/office/drawing/2014/main" id="{5143318D-3C1A-609C-B2AF-CB96CE85D40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0187" y="5586985"/>
            <a:ext cx="1642925" cy="1081292"/>
          </a:xfrm>
          <a:prstGeom prst="rect">
            <a:avLst/>
          </a:prstGeom>
        </p:spPr>
      </p:pic>
    </p:spTree>
    <p:extLst>
      <p:ext uri="{BB962C8B-B14F-4D97-AF65-F5344CB8AC3E}">
        <p14:creationId xmlns:p14="http://schemas.microsoft.com/office/powerpoint/2010/main" val="36133110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Only Slide_opt2">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13F97722-3FB0-2EA8-A78E-F69F471EA82E}"/>
              </a:ext>
            </a:extLst>
          </p:cNvPr>
          <p:cNvSpPr/>
          <p:nvPr userDrawn="1"/>
        </p:nvSpPr>
        <p:spPr>
          <a:xfrm>
            <a:off x="9020176" y="1"/>
            <a:ext cx="123903" cy="68576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rgbClr val="01DCA5"/>
          </a:solidFill>
        </p:spPr>
        <p:txBody>
          <a:bodyPr wrap="square" lIns="0" tIns="0" rIns="0" bIns="0" rtlCol="0"/>
          <a:lstStyle/>
          <a:p>
            <a:endParaRPr/>
          </a:p>
        </p:txBody>
      </p:sp>
      <p:sp>
        <p:nvSpPr>
          <p:cNvPr id="9" name="Content Placeholder 2">
            <a:extLst>
              <a:ext uri="{FF2B5EF4-FFF2-40B4-BE49-F238E27FC236}">
                <a16:creationId xmlns:a16="http://schemas.microsoft.com/office/drawing/2014/main" id="{99088586-E7D9-0274-F6DA-711446356839}"/>
              </a:ext>
            </a:extLst>
          </p:cNvPr>
          <p:cNvSpPr>
            <a:spLocks noGrp="1"/>
          </p:cNvSpPr>
          <p:nvPr>
            <p:ph idx="1"/>
          </p:nvPr>
        </p:nvSpPr>
        <p:spPr>
          <a:xfrm>
            <a:off x="424548" y="2855291"/>
            <a:ext cx="8235197" cy="3394728"/>
          </a:xfrm>
          <a:prstGeom prst="rect">
            <a:avLst/>
          </a:prstGeom>
        </p:spPr>
        <p:txBody>
          <a:bodyPr/>
          <a:lstStyle>
            <a:lvl1pPr>
              <a:defRPr sz="1940" b="0" i="0">
                <a:solidFill>
                  <a:srgbClr val="003C3B"/>
                </a:solidFill>
                <a:latin typeface="Outfit" pitchFamily="2" charset="0"/>
                <a:ea typeface="Inter" panose="02000503000000020004" pitchFamily="2" charset="0"/>
              </a:defRPr>
            </a:lvl1pPr>
            <a:lvl2pPr>
              <a:defRPr sz="1697" b="0" i="0">
                <a:solidFill>
                  <a:srgbClr val="003C3B"/>
                </a:solidFill>
                <a:latin typeface="Outfit" pitchFamily="2" charset="0"/>
                <a:ea typeface="Inter" panose="02000503000000020004" pitchFamily="2" charset="0"/>
              </a:defRPr>
            </a:lvl2pPr>
            <a:lvl3pPr>
              <a:defRPr sz="1456" b="0" i="0">
                <a:solidFill>
                  <a:srgbClr val="003C3B"/>
                </a:solidFill>
                <a:latin typeface="Outfit" pitchFamily="2" charset="0"/>
                <a:ea typeface="Inter" panose="02000503000000020004" pitchFamily="2" charset="0"/>
              </a:defRPr>
            </a:lvl3pPr>
            <a:lvl4pPr>
              <a:defRPr sz="1213" b="0" i="0">
                <a:solidFill>
                  <a:srgbClr val="003C3B"/>
                </a:solidFill>
                <a:latin typeface="Outfit" pitchFamily="2" charset="0"/>
                <a:ea typeface="Inter" panose="02000503000000020004" pitchFamily="2" charset="0"/>
              </a:defRPr>
            </a:lvl4pPr>
            <a:lvl5pPr>
              <a:defRPr sz="1092" b="0" i="0">
                <a:solidFill>
                  <a:srgbClr val="003C3B"/>
                </a:solidFill>
                <a:latin typeface="Outfit"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Title Placeholder 1">
            <a:extLst>
              <a:ext uri="{FF2B5EF4-FFF2-40B4-BE49-F238E27FC236}">
                <a16:creationId xmlns:a16="http://schemas.microsoft.com/office/drawing/2014/main" id="{B3ECECC3-1AE5-10C3-4C6E-74D1D5D11911}"/>
              </a:ext>
            </a:extLst>
          </p:cNvPr>
          <p:cNvSpPr>
            <a:spLocks noGrp="1"/>
          </p:cNvSpPr>
          <p:nvPr>
            <p:ph type="title" hasCustomPrompt="1"/>
          </p:nvPr>
        </p:nvSpPr>
        <p:spPr>
          <a:xfrm>
            <a:off x="390120" y="1732257"/>
            <a:ext cx="8630056" cy="615900"/>
          </a:xfrm>
          <a:prstGeom prst="rect">
            <a:avLst/>
          </a:prstGeom>
        </p:spPr>
        <p:txBody>
          <a:bodyPr vert="horz" lIns="91440" tIns="45720" rIns="91440" bIns="45720" rtlCol="0" anchor="t">
            <a:noAutofit/>
          </a:bodyPr>
          <a:lstStyle>
            <a:lvl1pPr>
              <a:defRPr sz="4003" b="0" i="0">
                <a:solidFill>
                  <a:srgbClr val="003C3B"/>
                </a:solidFill>
                <a:latin typeface="Outfit" pitchFamily="2" charset="0"/>
              </a:defRPr>
            </a:lvl1pPr>
          </a:lstStyle>
          <a:p>
            <a:r>
              <a:rPr lang="en-GB"/>
              <a:t>Text only slide title maximum of 1 line</a:t>
            </a:r>
            <a:endParaRPr lang="en-US"/>
          </a:p>
        </p:txBody>
      </p:sp>
      <p:pic>
        <p:nvPicPr>
          <p:cNvPr id="4" name="Picture 3" descr="Logo&#10;&#10;Description automatically generated with medium confidence">
            <a:extLst>
              <a:ext uri="{FF2B5EF4-FFF2-40B4-BE49-F238E27FC236}">
                <a16:creationId xmlns:a16="http://schemas.microsoft.com/office/drawing/2014/main" id="{5940C3EA-B361-FC6B-9D64-C24E654DD4F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5321" y="311184"/>
            <a:ext cx="1642925" cy="1081292"/>
          </a:xfrm>
          <a:prstGeom prst="rect">
            <a:avLst/>
          </a:prstGeom>
        </p:spPr>
      </p:pic>
    </p:spTree>
    <p:extLst>
      <p:ext uri="{BB962C8B-B14F-4D97-AF65-F5344CB8AC3E}">
        <p14:creationId xmlns:p14="http://schemas.microsoft.com/office/powerpoint/2010/main" val="4440152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Only Slide_opt3">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0BD68109-0D5F-A423-C4F3-DEA6B5C0B444}"/>
              </a:ext>
            </a:extLst>
          </p:cNvPr>
          <p:cNvSpPr/>
          <p:nvPr userDrawn="1"/>
        </p:nvSpPr>
        <p:spPr>
          <a:xfrm>
            <a:off x="0" y="6692432"/>
            <a:ext cx="9144000" cy="165193"/>
          </a:xfrm>
          <a:custGeom>
            <a:avLst/>
            <a:gdLst/>
            <a:ahLst/>
            <a:cxnLst/>
            <a:rect l="l" t="t" r="r" b="b"/>
            <a:pathLst>
              <a:path w="20104100" h="272415">
                <a:moveTo>
                  <a:pt x="20104099" y="0"/>
                </a:moveTo>
                <a:lnTo>
                  <a:pt x="0" y="0"/>
                </a:lnTo>
                <a:lnTo>
                  <a:pt x="0" y="272243"/>
                </a:lnTo>
                <a:lnTo>
                  <a:pt x="20104099" y="272243"/>
                </a:lnTo>
                <a:lnTo>
                  <a:pt x="20104099" y="0"/>
                </a:lnTo>
                <a:close/>
              </a:path>
            </a:pathLst>
          </a:custGeom>
          <a:solidFill>
            <a:srgbClr val="01DCA5"/>
          </a:solidFill>
        </p:spPr>
        <p:txBody>
          <a:bodyPr wrap="square" lIns="0" tIns="0" rIns="0" bIns="0" rtlCol="0"/>
          <a:lstStyle/>
          <a:p>
            <a:endParaRPr/>
          </a:p>
        </p:txBody>
      </p:sp>
      <p:sp>
        <p:nvSpPr>
          <p:cNvPr id="3" name="Content Placeholder 2">
            <a:extLst>
              <a:ext uri="{FF2B5EF4-FFF2-40B4-BE49-F238E27FC236}">
                <a16:creationId xmlns:a16="http://schemas.microsoft.com/office/drawing/2014/main" id="{CCF08AD0-AE77-3039-7CEA-D90642EF6A5D}"/>
              </a:ext>
            </a:extLst>
          </p:cNvPr>
          <p:cNvSpPr>
            <a:spLocks noGrp="1"/>
          </p:cNvSpPr>
          <p:nvPr>
            <p:ph idx="1"/>
          </p:nvPr>
        </p:nvSpPr>
        <p:spPr>
          <a:xfrm>
            <a:off x="426477" y="1699535"/>
            <a:ext cx="8235197" cy="3577775"/>
          </a:xfrm>
          <a:prstGeom prst="rect">
            <a:avLst/>
          </a:prstGeom>
        </p:spPr>
        <p:txBody>
          <a:bodyPr/>
          <a:lstStyle>
            <a:lvl1pPr>
              <a:defRPr sz="1940" b="0" i="0">
                <a:solidFill>
                  <a:srgbClr val="003C3B"/>
                </a:solidFill>
                <a:latin typeface="Outfit" pitchFamily="2" charset="0"/>
                <a:ea typeface="Inter" panose="02000503000000020004" pitchFamily="2" charset="0"/>
              </a:defRPr>
            </a:lvl1pPr>
            <a:lvl2pPr>
              <a:defRPr sz="1940" b="0" i="0">
                <a:solidFill>
                  <a:srgbClr val="003C3B"/>
                </a:solidFill>
                <a:latin typeface="Outfit" pitchFamily="2" charset="0"/>
                <a:ea typeface="Inter" panose="02000503000000020004" pitchFamily="2" charset="0"/>
              </a:defRPr>
            </a:lvl2pPr>
            <a:lvl3pPr>
              <a:defRPr sz="1940" b="0" i="0">
                <a:solidFill>
                  <a:srgbClr val="003C3B"/>
                </a:solidFill>
                <a:latin typeface="Outfit" pitchFamily="2" charset="0"/>
                <a:ea typeface="Inter" panose="02000503000000020004" pitchFamily="2" charset="0"/>
              </a:defRPr>
            </a:lvl3pPr>
            <a:lvl4pPr>
              <a:defRPr sz="1940" b="0" i="0">
                <a:solidFill>
                  <a:srgbClr val="003C3B"/>
                </a:solidFill>
                <a:latin typeface="Outfit" pitchFamily="2" charset="0"/>
                <a:ea typeface="Inter" panose="02000503000000020004" pitchFamily="2" charset="0"/>
              </a:defRPr>
            </a:lvl4pPr>
            <a:lvl5pPr>
              <a:defRPr sz="1940" b="0" i="0">
                <a:solidFill>
                  <a:srgbClr val="003C3B"/>
                </a:solidFill>
                <a:latin typeface="Outfit"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itle Placeholder 1">
            <a:extLst>
              <a:ext uri="{FF2B5EF4-FFF2-40B4-BE49-F238E27FC236}">
                <a16:creationId xmlns:a16="http://schemas.microsoft.com/office/drawing/2014/main" id="{6D2DA59C-4523-11FE-0AFC-93AD51833590}"/>
              </a:ext>
            </a:extLst>
          </p:cNvPr>
          <p:cNvSpPr>
            <a:spLocks noGrp="1"/>
          </p:cNvSpPr>
          <p:nvPr>
            <p:ph type="title" hasCustomPrompt="1"/>
          </p:nvPr>
        </p:nvSpPr>
        <p:spPr>
          <a:xfrm>
            <a:off x="390119" y="627294"/>
            <a:ext cx="8565037" cy="615900"/>
          </a:xfrm>
          <a:prstGeom prst="rect">
            <a:avLst/>
          </a:prstGeom>
        </p:spPr>
        <p:txBody>
          <a:bodyPr vert="horz" lIns="91440" tIns="45720" rIns="91440" bIns="45720" rtlCol="0" anchor="t">
            <a:noAutofit/>
          </a:bodyPr>
          <a:lstStyle>
            <a:lvl1pPr>
              <a:defRPr sz="4003" b="0" i="0">
                <a:solidFill>
                  <a:srgbClr val="003C3B"/>
                </a:solidFill>
                <a:latin typeface="Outfit" pitchFamily="2" charset="0"/>
              </a:defRPr>
            </a:lvl1pPr>
          </a:lstStyle>
          <a:p>
            <a:r>
              <a:rPr lang="en-GB"/>
              <a:t>Text only slide title maximum of 1 line</a:t>
            </a:r>
            <a:endParaRPr lang="en-US"/>
          </a:p>
        </p:txBody>
      </p:sp>
      <p:pic>
        <p:nvPicPr>
          <p:cNvPr id="5" name="Picture 4" descr="Logo&#10;&#10;Description automatically generated with medium confidence">
            <a:extLst>
              <a:ext uri="{FF2B5EF4-FFF2-40B4-BE49-F238E27FC236}">
                <a16:creationId xmlns:a16="http://schemas.microsoft.com/office/drawing/2014/main" id="{951A7B06-4309-B6DD-746F-BBFB55C9184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0187" y="5586985"/>
            <a:ext cx="1642925" cy="1081292"/>
          </a:xfrm>
          <a:prstGeom prst="rect">
            <a:avLst/>
          </a:prstGeom>
        </p:spPr>
      </p:pic>
    </p:spTree>
    <p:extLst>
      <p:ext uri="{BB962C8B-B14F-4D97-AF65-F5344CB8AC3E}">
        <p14:creationId xmlns:p14="http://schemas.microsoft.com/office/powerpoint/2010/main" val="1691605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amp; Image Slide_opt1">
    <p:spTree>
      <p:nvGrpSpPr>
        <p:cNvPr id="1" name=""/>
        <p:cNvGrpSpPr/>
        <p:nvPr/>
      </p:nvGrpSpPr>
      <p:grpSpPr>
        <a:xfrm>
          <a:off x="0" y="0"/>
          <a:ext cx="0" cy="0"/>
          <a:chOff x="0" y="0"/>
          <a:chExt cx="0" cy="0"/>
        </a:xfrm>
      </p:grpSpPr>
      <p:sp>
        <p:nvSpPr>
          <p:cNvPr id="11" name="object 10">
            <a:extLst>
              <a:ext uri="{FF2B5EF4-FFF2-40B4-BE49-F238E27FC236}">
                <a16:creationId xmlns:a16="http://schemas.microsoft.com/office/drawing/2014/main" id="{1195EDD9-5DCF-E587-8C4A-A05B7E78D324}"/>
              </a:ext>
            </a:extLst>
          </p:cNvPr>
          <p:cNvSpPr/>
          <p:nvPr/>
        </p:nvSpPr>
        <p:spPr>
          <a:xfrm>
            <a:off x="5819697" y="1"/>
            <a:ext cx="123903" cy="68576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rgbClr val="01DCA5"/>
          </a:solidFill>
        </p:spPr>
        <p:txBody>
          <a:bodyPr wrap="square" lIns="0" tIns="0" rIns="0" bIns="0" rtlCol="0"/>
          <a:lstStyle/>
          <a:p>
            <a:endParaRPr/>
          </a:p>
        </p:txBody>
      </p:sp>
      <p:sp>
        <p:nvSpPr>
          <p:cNvPr id="15" name="Content Placeholder 2">
            <a:extLst>
              <a:ext uri="{FF2B5EF4-FFF2-40B4-BE49-F238E27FC236}">
                <a16:creationId xmlns:a16="http://schemas.microsoft.com/office/drawing/2014/main" id="{31586CE1-277A-D00B-7415-EC9E5EB24040}"/>
              </a:ext>
            </a:extLst>
          </p:cNvPr>
          <p:cNvSpPr>
            <a:spLocks noGrp="1"/>
          </p:cNvSpPr>
          <p:nvPr>
            <p:ph idx="1"/>
          </p:nvPr>
        </p:nvSpPr>
        <p:spPr>
          <a:xfrm>
            <a:off x="424777" y="3416487"/>
            <a:ext cx="4389830" cy="2833532"/>
          </a:xfrm>
          <a:prstGeom prst="rect">
            <a:avLst/>
          </a:prstGeom>
        </p:spPr>
        <p:txBody>
          <a:bodyPr/>
          <a:lstStyle>
            <a:lvl1pPr>
              <a:defRPr sz="1940" b="0" i="0">
                <a:solidFill>
                  <a:srgbClr val="003C3B"/>
                </a:solidFill>
                <a:latin typeface="Outfit" pitchFamily="2" charset="0"/>
                <a:ea typeface="Inter" panose="02000503000000020004" pitchFamily="2" charset="0"/>
              </a:defRPr>
            </a:lvl1pPr>
            <a:lvl2pPr>
              <a:defRPr sz="1697" b="0" i="0">
                <a:solidFill>
                  <a:srgbClr val="003C3B"/>
                </a:solidFill>
                <a:latin typeface="Outfit" pitchFamily="2" charset="0"/>
                <a:ea typeface="Inter" panose="02000503000000020004" pitchFamily="2" charset="0"/>
              </a:defRPr>
            </a:lvl2pPr>
            <a:lvl3pPr>
              <a:defRPr sz="1456" b="0" i="0">
                <a:solidFill>
                  <a:srgbClr val="003C3B"/>
                </a:solidFill>
                <a:latin typeface="Outfit" pitchFamily="2" charset="0"/>
                <a:ea typeface="Inter" panose="02000503000000020004" pitchFamily="2" charset="0"/>
              </a:defRPr>
            </a:lvl3pPr>
            <a:lvl4pPr>
              <a:defRPr sz="1213" b="0" i="0">
                <a:solidFill>
                  <a:srgbClr val="003C3B"/>
                </a:solidFill>
                <a:latin typeface="Outfit" pitchFamily="2" charset="0"/>
                <a:ea typeface="Inter" panose="02000503000000020004" pitchFamily="2" charset="0"/>
              </a:defRPr>
            </a:lvl4pPr>
            <a:lvl5pPr>
              <a:defRPr sz="1092" b="0" i="0">
                <a:solidFill>
                  <a:srgbClr val="003C3B"/>
                </a:solidFill>
                <a:latin typeface="Outfit"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itle Placeholder 1">
            <a:extLst>
              <a:ext uri="{FF2B5EF4-FFF2-40B4-BE49-F238E27FC236}">
                <a16:creationId xmlns:a16="http://schemas.microsoft.com/office/drawing/2014/main" id="{416B0A64-95EE-C813-949F-4460013DB9CF}"/>
              </a:ext>
            </a:extLst>
          </p:cNvPr>
          <p:cNvSpPr>
            <a:spLocks noGrp="1"/>
          </p:cNvSpPr>
          <p:nvPr>
            <p:ph type="title" hasCustomPrompt="1"/>
          </p:nvPr>
        </p:nvSpPr>
        <p:spPr>
          <a:xfrm>
            <a:off x="390119" y="1735126"/>
            <a:ext cx="5344760" cy="1231797"/>
          </a:xfrm>
          <a:prstGeom prst="rect">
            <a:avLst/>
          </a:prstGeom>
        </p:spPr>
        <p:txBody>
          <a:bodyPr vert="horz" lIns="91440" tIns="45720" rIns="91440" bIns="45720" rtlCol="0" anchor="t">
            <a:noAutofit/>
          </a:bodyPr>
          <a:lstStyle>
            <a:lvl1pPr>
              <a:defRPr sz="4003" b="0" i="0">
                <a:solidFill>
                  <a:srgbClr val="003C3B"/>
                </a:solidFill>
                <a:latin typeface="Outfit" pitchFamily="2" charset="0"/>
              </a:defRPr>
            </a:lvl1pPr>
          </a:lstStyle>
          <a:p>
            <a:r>
              <a:rPr lang="en-GB"/>
              <a:t>Text &amp; image slide title maximum of 2 lines</a:t>
            </a:r>
            <a:endParaRPr lang="en-US"/>
          </a:p>
        </p:txBody>
      </p:sp>
      <p:sp>
        <p:nvSpPr>
          <p:cNvPr id="4" name="Picture Placeholder 12">
            <a:extLst>
              <a:ext uri="{FF2B5EF4-FFF2-40B4-BE49-F238E27FC236}">
                <a16:creationId xmlns:a16="http://schemas.microsoft.com/office/drawing/2014/main" id="{53827B12-AFEC-0AC9-04EF-BDF6A071CF2E}"/>
              </a:ext>
            </a:extLst>
          </p:cNvPr>
          <p:cNvSpPr>
            <a:spLocks noGrp="1"/>
          </p:cNvSpPr>
          <p:nvPr>
            <p:ph type="pic" sz="quarter" idx="11"/>
          </p:nvPr>
        </p:nvSpPr>
        <p:spPr>
          <a:xfrm>
            <a:off x="5943600" y="1741"/>
            <a:ext cx="3200400" cy="6858000"/>
          </a:xfrm>
          <a:prstGeom prst="rect">
            <a:avLst/>
          </a:prstGeom>
          <a:noFill/>
        </p:spPr>
        <p:txBody>
          <a:bodyPr anchor="ctr"/>
          <a:lstStyle>
            <a:lvl1pPr marL="0" indent="0" algn="ctr">
              <a:buNone/>
              <a:defRPr b="0" i="0">
                <a:solidFill>
                  <a:schemeClr val="tx1"/>
                </a:solidFill>
                <a:latin typeface="Outfit" pitchFamily="2" charset="0"/>
              </a:defRPr>
            </a:lvl1pPr>
          </a:lstStyle>
          <a:p>
            <a:r>
              <a:rPr lang="en-GB"/>
              <a:t>Click icon to add picture</a:t>
            </a:r>
            <a:endParaRPr lang="en-US"/>
          </a:p>
        </p:txBody>
      </p:sp>
      <p:pic>
        <p:nvPicPr>
          <p:cNvPr id="5" name="Picture 4" descr="Logo&#10;&#10;Description automatically generated with medium confidence">
            <a:extLst>
              <a:ext uri="{FF2B5EF4-FFF2-40B4-BE49-F238E27FC236}">
                <a16:creationId xmlns:a16="http://schemas.microsoft.com/office/drawing/2014/main" id="{F1F90FD5-FF59-7F5E-D3C4-87CB8FB91E3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5321" y="311184"/>
            <a:ext cx="1642925" cy="1081292"/>
          </a:xfrm>
          <a:prstGeom prst="rect">
            <a:avLst/>
          </a:prstGeom>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amp; Image Slide_opt2">
    <p:spTree>
      <p:nvGrpSpPr>
        <p:cNvPr id="1" name=""/>
        <p:cNvGrpSpPr/>
        <p:nvPr/>
      </p:nvGrpSpPr>
      <p:grpSpPr>
        <a:xfrm>
          <a:off x="0" y="0"/>
          <a:ext cx="0" cy="0"/>
          <a:chOff x="0" y="0"/>
          <a:chExt cx="0" cy="0"/>
        </a:xfrm>
      </p:grpSpPr>
      <p:sp>
        <p:nvSpPr>
          <p:cNvPr id="6" name="object 10">
            <a:extLst>
              <a:ext uri="{FF2B5EF4-FFF2-40B4-BE49-F238E27FC236}">
                <a16:creationId xmlns:a16="http://schemas.microsoft.com/office/drawing/2014/main" id="{2418B32C-4041-FB93-A954-CA60B3ACC7DE}"/>
              </a:ext>
            </a:extLst>
          </p:cNvPr>
          <p:cNvSpPr/>
          <p:nvPr/>
        </p:nvSpPr>
        <p:spPr>
          <a:xfrm>
            <a:off x="3378522" y="385"/>
            <a:ext cx="123903" cy="6857615"/>
          </a:xfrm>
          <a:custGeom>
            <a:avLst/>
            <a:gdLst/>
            <a:ahLst/>
            <a:cxnLst/>
            <a:rect l="l" t="t" r="r" b="b"/>
            <a:pathLst>
              <a:path w="272415" h="11308715">
                <a:moveTo>
                  <a:pt x="272232" y="0"/>
                </a:moveTo>
                <a:lnTo>
                  <a:pt x="0" y="0"/>
                </a:lnTo>
                <a:lnTo>
                  <a:pt x="0" y="11308556"/>
                </a:lnTo>
                <a:lnTo>
                  <a:pt x="272232" y="11308556"/>
                </a:lnTo>
                <a:lnTo>
                  <a:pt x="272232" y="0"/>
                </a:lnTo>
                <a:close/>
              </a:path>
            </a:pathLst>
          </a:custGeom>
          <a:solidFill>
            <a:srgbClr val="01DCA5"/>
          </a:solidFill>
        </p:spPr>
        <p:txBody>
          <a:bodyPr wrap="square" lIns="0" tIns="0" rIns="0" bIns="0" rtlCol="0"/>
          <a:lstStyle/>
          <a:p>
            <a:endParaRPr/>
          </a:p>
        </p:txBody>
      </p:sp>
      <p:sp>
        <p:nvSpPr>
          <p:cNvPr id="16" name="Content Placeholder 2">
            <a:extLst>
              <a:ext uri="{FF2B5EF4-FFF2-40B4-BE49-F238E27FC236}">
                <a16:creationId xmlns:a16="http://schemas.microsoft.com/office/drawing/2014/main" id="{314101DF-1D0F-8FAF-5FA2-93517F558DC5}"/>
              </a:ext>
            </a:extLst>
          </p:cNvPr>
          <p:cNvSpPr>
            <a:spLocks noGrp="1"/>
          </p:cNvSpPr>
          <p:nvPr>
            <p:ph idx="1"/>
          </p:nvPr>
        </p:nvSpPr>
        <p:spPr>
          <a:xfrm>
            <a:off x="3656511" y="2273567"/>
            <a:ext cx="4389830" cy="2833532"/>
          </a:xfrm>
          <a:prstGeom prst="rect">
            <a:avLst/>
          </a:prstGeom>
        </p:spPr>
        <p:txBody>
          <a:bodyPr/>
          <a:lstStyle>
            <a:lvl1pPr>
              <a:defRPr sz="1940" b="0" i="0">
                <a:solidFill>
                  <a:srgbClr val="003C3B"/>
                </a:solidFill>
                <a:latin typeface="Outfit" pitchFamily="2" charset="0"/>
                <a:ea typeface="Inter" panose="02000503000000020004" pitchFamily="2" charset="0"/>
              </a:defRPr>
            </a:lvl1pPr>
            <a:lvl2pPr>
              <a:defRPr sz="1697" b="0" i="0">
                <a:solidFill>
                  <a:srgbClr val="003C3B"/>
                </a:solidFill>
                <a:latin typeface="Outfit" pitchFamily="2" charset="0"/>
                <a:ea typeface="Inter" panose="02000503000000020004" pitchFamily="2" charset="0"/>
              </a:defRPr>
            </a:lvl2pPr>
            <a:lvl3pPr>
              <a:defRPr sz="1456" b="0" i="0">
                <a:solidFill>
                  <a:srgbClr val="003C3B"/>
                </a:solidFill>
                <a:latin typeface="Outfit" pitchFamily="2" charset="0"/>
                <a:ea typeface="Inter" panose="02000503000000020004" pitchFamily="2" charset="0"/>
              </a:defRPr>
            </a:lvl3pPr>
            <a:lvl4pPr>
              <a:defRPr sz="1213" b="0" i="0">
                <a:solidFill>
                  <a:srgbClr val="003C3B"/>
                </a:solidFill>
                <a:latin typeface="Outfit" pitchFamily="2" charset="0"/>
                <a:ea typeface="Inter" panose="02000503000000020004" pitchFamily="2" charset="0"/>
              </a:defRPr>
            </a:lvl4pPr>
            <a:lvl5pPr>
              <a:defRPr sz="1092" b="0" i="0">
                <a:solidFill>
                  <a:srgbClr val="003C3B"/>
                </a:solidFill>
                <a:latin typeface="Outfit"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itle Placeholder 1">
            <a:extLst>
              <a:ext uri="{FF2B5EF4-FFF2-40B4-BE49-F238E27FC236}">
                <a16:creationId xmlns:a16="http://schemas.microsoft.com/office/drawing/2014/main" id="{0E34B44A-7A8E-F500-20CE-D4E64B0EF12C}"/>
              </a:ext>
            </a:extLst>
          </p:cNvPr>
          <p:cNvSpPr>
            <a:spLocks noGrp="1"/>
          </p:cNvSpPr>
          <p:nvPr>
            <p:ph type="title" hasCustomPrompt="1"/>
          </p:nvPr>
        </p:nvSpPr>
        <p:spPr>
          <a:xfrm>
            <a:off x="3656511" y="561884"/>
            <a:ext cx="5509537" cy="1231797"/>
          </a:xfrm>
          <a:prstGeom prst="rect">
            <a:avLst/>
          </a:prstGeom>
        </p:spPr>
        <p:txBody>
          <a:bodyPr vert="horz" lIns="91440" tIns="45720" rIns="91440" bIns="45720" rtlCol="0" anchor="t">
            <a:noAutofit/>
          </a:bodyPr>
          <a:lstStyle>
            <a:lvl1pPr>
              <a:defRPr sz="4003" b="0" i="0">
                <a:solidFill>
                  <a:srgbClr val="003C3B"/>
                </a:solidFill>
                <a:latin typeface="Outfit" pitchFamily="2" charset="0"/>
              </a:defRPr>
            </a:lvl1pPr>
          </a:lstStyle>
          <a:p>
            <a:r>
              <a:rPr lang="en-GB"/>
              <a:t>Text &amp; image slide title maximum of 2 lines</a:t>
            </a:r>
            <a:endParaRPr lang="en-US"/>
          </a:p>
        </p:txBody>
      </p:sp>
      <p:sp>
        <p:nvSpPr>
          <p:cNvPr id="3" name="Picture Placeholder 12">
            <a:extLst>
              <a:ext uri="{FF2B5EF4-FFF2-40B4-BE49-F238E27FC236}">
                <a16:creationId xmlns:a16="http://schemas.microsoft.com/office/drawing/2014/main" id="{666F29F3-5F63-ECBC-D7F4-B4046920754E}"/>
              </a:ext>
            </a:extLst>
          </p:cNvPr>
          <p:cNvSpPr>
            <a:spLocks noGrp="1"/>
          </p:cNvSpPr>
          <p:nvPr>
            <p:ph type="pic" sz="quarter" idx="11"/>
          </p:nvPr>
        </p:nvSpPr>
        <p:spPr>
          <a:xfrm>
            <a:off x="0" y="2865"/>
            <a:ext cx="3370388" cy="6858000"/>
          </a:xfrm>
          <a:prstGeom prst="rect">
            <a:avLst/>
          </a:prstGeom>
          <a:noFill/>
        </p:spPr>
        <p:txBody>
          <a:bodyPr anchor="ctr"/>
          <a:lstStyle>
            <a:lvl1pPr marL="0" indent="0" algn="ctr">
              <a:buNone/>
              <a:defRPr b="0" i="0">
                <a:solidFill>
                  <a:schemeClr val="tx1"/>
                </a:solidFill>
                <a:latin typeface="Outfit" pitchFamily="2" charset="0"/>
              </a:defRPr>
            </a:lvl1pPr>
          </a:lstStyle>
          <a:p>
            <a:r>
              <a:rPr lang="en-GB"/>
              <a:t>Click icon to add picture</a:t>
            </a:r>
            <a:endParaRPr lang="en-US"/>
          </a:p>
        </p:txBody>
      </p:sp>
      <p:pic>
        <p:nvPicPr>
          <p:cNvPr id="7" name="Picture 6" descr="Logo&#10;&#10;Description automatically generated with medium confidence">
            <a:extLst>
              <a:ext uri="{FF2B5EF4-FFF2-40B4-BE49-F238E27FC236}">
                <a16:creationId xmlns:a16="http://schemas.microsoft.com/office/drawing/2014/main" id="{BB1857D5-33AC-2E9E-0ACD-8A403E69382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24879" y="5586985"/>
            <a:ext cx="1642925" cy="1081292"/>
          </a:xfrm>
          <a:prstGeom prst="rect">
            <a:avLst/>
          </a:prstGeom>
        </p:spPr>
      </p:pic>
    </p:spTree>
    <p:extLst>
      <p:ext uri="{BB962C8B-B14F-4D97-AF65-F5344CB8AC3E}">
        <p14:creationId xmlns:p14="http://schemas.microsoft.com/office/powerpoint/2010/main" val="19188088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mage Only Slide">
    <p:spTree>
      <p:nvGrpSpPr>
        <p:cNvPr id="1" name=""/>
        <p:cNvGrpSpPr/>
        <p:nvPr/>
      </p:nvGrpSpPr>
      <p:grpSpPr>
        <a:xfrm>
          <a:off x="0" y="0"/>
          <a:ext cx="0" cy="0"/>
          <a:chOff x="0" y="0"/>
          <a:chExt cx="0" cy="0"/>
        </a:xfrm>
      </p:grpSpPr>
      <p:sp>
        <p:nvSpPr>
          <p:cNvPr id="2" name="Picture Placeholder 12">
            <a:extLst>
              <a:ext uri="{FF2B5EF4-FFF2-40B4-BE49-F238E27FC236}">
                <a16:creationId xmlns:a16="http://schemas.microsoft.com/office/drawing/2014/main" id="{F4E101A4-56D7-2B69-7070-2CA34A9EEFCC}"/>
              </a:ext>
            </a:extLst>
          </p:cNvPr>
          <p:cNvSpPr>
            <a:spLocks noGrp="1"/>
          </p:cNvSpPr>
          <p:nvPr>
            <p:ph type="pic" sz="quarter" idx="11"/>
          </p:nvPr>
        </p:nvSpPr>
        <p:spPr>
          <a:xfrm>
            <a:off x="0" y="2865"/>
            <a:ext cx="9144000" cy="6858000"/>
          </a:xfrm>
          <a:prstGeom prst="rect">
            <a:avLst/>
          </a:prstGeom>
          <a:noFill/>
        </p:spPr>
        <p:txBody>
          <a:bodyPr anchor="ctr"/>
          <a:lstStyle>
            <a:lvl1pPr marL="0" indent="0" algn="ctr">
              <a:buNone/>
              <a:defRPr b="0" i="0">
                <a:solidFill>
                  <a:schemeClr val="tx1"/>
                </a:solidFill>
                <a:latin typeface="Outfit" pitchFamily="2" charset="0"/>
              </a:defRPr>
            </a:lvl1pPr>
          </a:lstStyle>
          <a:p>
            <a:r>
              <a:rPr lang="en-GB"/>
              <a:t>Click icon to add picture</a:t>
            </a:r>
            <a:endParaRPr lang="en-US"/>
          </a:p>
        </p:txBody>
      </p:sp>
    </p:spTree>
    <p:extLst>
      <p:ext uri="{BB962C8B-B14F-4D97-AF65-F5344CB8AC3E}">
        <p14:creationId xmlns:p14="http://schemas.microsoft.com/office/powerpoint/2010/main" val="26004723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Multiple Image Slide_opt1">
    <p:spTree>
      <p:nvGrpSpPr>
        <p:cNvPr id="1" name=""/>
        <p:cNvGrpSpPr/>
        <p:nvPr/>
      </p:nvGrpSpPr>
      <p:grpSpPr>
        <a:xfrm>
          <a:off x="0" y="0"/>
          <a:ext cx="0" cy="0"/>
          <a:chOff x="0" y="0"/>
          <a:chExt cx="0" cy="0"/>
        </a:xfrm>
      </p:grpSpPr>
      <p:sp>
        <p:nvSpPr>
          <p:cNvPr id="6" name="object 10">
            <a:extLst>
              <a:ext uri="{FF2B5EF4-FFF2-40B4-BE49-F238E27FC236}">
                <a16:creationId xmlns:a16="http://schemas.microsoft.com/office/drawing/2014/main" id="{2418B32C-4041-FB93-A954-CA60B3ACC7DE}"/>
              </a:ext>
            </a:extLst>
          </p:cNvPr>
          <p:cNvSpPr/>
          <p:nvPr/>
        </p:nvSpPr>
        <p:spPr>
          <a:xfrm>
            <a:off x="9020098" y="1"/>
            <a:ext cx="123903" cy="6857615"/>
          </a:xfrm>
          <a:custGeom>
            <a:avLst/>
            <a:gdLst/>
            <a:ahLst/>
            <a:cxnLst/>
            <a:rect l="l" t="t" r="r" b="b"/>
            <a:pathLst>
              <a:path w="272415" h="11308715">
                <a:moveTo>
                  <a:pt x="272232" y="0"/>
                </a:moveTo>
                <a:lnTo>
                  <a:pt x="0" y="0"/>
                </a:lnTo>
                <a:lnTo>
                  <a:pt x="0" y="11308556"/>
                </a:lnTo>
                <a:lnTo>
                  <a:pt x="272232" y="11308556"/>
                </a:lnTo>
                <a:lnTo>
                  <a:pt x="272232" y="0"/>
                </a:lnTo>
                <a:close/>
              </a:path>
            </a:pathLst>
          </a:custGeom>
          <a:solidFill>
            <a:srgbClr val="01DCA5"/>
          </a:solidFill>
        </p:spPr>
        <p:txBody>
          <a:bodyPr wrap="square" lIns="0" tIns="0" rIns="0" bIns="0" rtlCol="0"/>
          <a:lstStyle/>
          <a:p>
            <a:endParaRPr/>
          </a:p>
        </p:txBody>
      </p:sp>
      <p:sp>
        <p:nvSpPr>
          <p:cNvPr id="8" name="Picture Placeholder 12">
            <a:extLst>
              <a:ext uri="{FF2B5EF4-FFF2-40B4-BE49-F238E27FC236}">
                <a16:creationId xmlns:a16="http://schemas.microsoft.com/office/drawing/2014/main" id="{C6CDE099-1FB8-58A8-FC61-4700ECB4DA69}"/>
              </a:ext>
            </a:extLst>
          </p:cNvPr>
          <p:cNvSpPr>
            <a:spLocks noGrp="1"/>
          </p:cNvSpPr>
          <p:nvPr>
            <p:ph type="pic" sz="quarter" idx="13"/>
          </p:nvPr>
        </p:nvSpPr>
        <p:spPr>
          <a:xfrm>
            <a:off x="437909" y="1642632"/>
            <a:ext cx="2186519" cy="2669875"/>
          </a:xfrm>
          <a:prstGeom prst="rect">
            <a:avLst/>
          </a:prstGeom>
          <a:noFill/>
        </p:spPr>
        <p:txBody>
          <a:bodyPr anchor="ctr"/>
          <a:lstStyle>
            <a:lvl1pPr marL="0" indent="0" algn="ctr">
              <a:buNone/>
              <a:defRPr b="0" i="0">
                <a:solidFill>
                  <a:schemeClr val="tx1"/>
                </a:solidFill>
                <a:latin typeface="Outfit" pitchFamily="2" charset="0"/>
              </a:defRPr>
            </a:lvl1pPr>
          </a:lstStyle>
          <a:p>
            <a:r>
              <a:rPr lang="en-GB"/>
              <a:t>Click icon to add picture</a:t>
            </a:r>
            <a:endParaRPr lang="en-US"/>
          </a:p>
        </p:txBody>
      </p:sp>
      <p:sp>
        <p:nvSpPr>
          <p:cNvPr id="10" name="Picture Placeholder 12">
            <a:extLst>
              <a:ext uri="{FF2B5EF4-FFF2-40B4-BE49-F238E27FC236}">
                <a16:creationId xmlns:a16="http://schemas.microsoft.com/office/drawing/2014/main" id="{EC66147D-9FC7-612D-FFE0-F5B777FAF52E}"/>
              </a:ext>
            </a:extLst>
          </p:cNvPr>
          <p:cNvSpPr>
            <a:spLocks noGrp="1"/>
          </p:cNvSpPr>
          <p:nvPr>
            <p:ph type="pic" sz="quarter" idx="14"/>
          </p:nvPr>
        </p:nvSpPr>
        <p:spPr>
          <a:xfrm>
            <a:off x="3321409" y="1642632"/>
            <a:ext cx="2186519" cy="2669875"/>
          </a:xfrm>
          <a:prstGeom prst="rect">
            <a:avLst/>
          </a:prstGeom>
          <a:noFill/>
        </p:spPr>
        <p:txBody>
          <a:bodyPr anchor="ctr"/>
          <a:lstStyle>
            <a:lvl1pPr marL="0" indent="0" algn="ctr">
              <a:buNone/>
              <a:defRPr b="0" i="0">
                <a:solidFill>
                  <a:schemeClr val="tx1"/>
                </a:solidFill>
                <a:latin typeface="Outfit" pitchFamily="2" charset="0"/>
              </a:defRPr>
            </a:lvl1pPr>
          </a:lstStyle>
          <a:p>
            <a:r>
              <a:rPr lang="en-GB"/>
              <a:t>Click icon to add picture</a:t>
            </a:r>
            <a:endParaRPr lang="en-US"/>
          </a:p>
        </p:txBody>
      </p:sp>
      <p:sp>
        <p:nvSpPr>
          <p:cNvPr id="11" name="Picture Placeholder 12">
            <a:extLst>
              <a:ext uri="{FF2B5EF4-FFF2-40B4-BE49-F238E27FC236}">
                <a16:creationId xmlns:a16="http://schemas.microsoft.com/office/drawing/2014/main" id="{2BA07D73-342E-F574-3FF1-6110E6D91C04}"/>
              </a:ext>
            </a:extLst>
          </p:cNvPr>
          <p:cNvSpPr>
            <a:spLocks noGrp="1"/>
          </p:cNvSpPr>
          <p:nvPr>
            <p:ph type="pic" sz="quarter" idx="15"/>
          </p:nvPr>
        </p:nvSpPr>
        <p:spPr>
          <a:xfrm>
            <a:off x="6184342" y="1642632"/>
            <a:ext cx="2186519" cy="2669875"/>
          </a:xfrm>
          <a:prstGeom prst="rect">
            <a:avLst/>
          </a:prstGeom>
          <a:noFill/>
        </p:spPr>
        <p:txBody>
          <a:bodyPr anchor="ctr"/>
          <a:lstStyle>
            <a:lvl1pPr marL="0" indent="0" algn="ctr">
              <a:buNone/>
              <a:defRPr b="0" i="0">
                <a:solidFill>
                  <a:schemeClr val="tx1"/>
                </a:solidFill>
                <a:latin typeface="Outfit" pitchFamily="2" charset="0"/>
              </a:defRPr>
            </a:lvl1pPr>
          </a:lstStyle>
          <a:p>
            <a:r>
              <a:rPr lang="en-GB"/>
              <a:t>Click icon to add picture</a:t>
            </a:r>
            <a:endParaRPr lang="en-US"/>
          </a:p>
        </p:txBody>
      </p:sp>
      <p:pic>
        <p:nvPicPr>
          <p:cNvPr id="3" name="Picture 2" descr="Logo&#10;&#10;Description automatically generated with medium confidence">
            <a:extLst>
              <a:ext uri="{FF2B5EF4-FFF2-40B4-BE49-F238E27FC236}">
                <a16:creationId xmlns:a16="http://schemas.microsoft.com/office/drawing/2014/main" id="{57BC838E-3CA1-9E19-80C1-F759BC7FA43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5321" y="311184"/>
            <a:ext cx="1642925" cy="1081292"/>
          </a:xfrm>
          <a:prstGeom prst="rect">
            <a:avLst/>
          </a:prstGeom>
        </p:spPr>
      </p:pic>
    </p:spTree>
    <p:extLst>
      <p:ext uri="{BB962C8B-B14F-4D97-AF65-F5344CB8AC3E}">
        <p14:creationId xmlns:p14="http://schemas.microsoft.com/office/powerpoint/2010/main" val="6433960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Slide_grey_opt1">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D18CBD-6FF2-33EA-7CEC-90D3B43D5D11}"/>
              </a:ext>
            </a:extLst>
          </p:cNvPr>
          <p:cNvSpPr>
            <a:spLocks noGrp="1"/>
          </p:cNvSpPr>
          <p:nvPr>
            <p:ph type="title" hasCustomPrompt="1"/>
          </p:nvPr>
        </p:nvSpPr>
        <p:spPr>
          <a:xfrm>
            <a:off x="389158" y="2036695"/>
            <a:ext cx="4182842" cy="2286128"/>
          </a:xfrm>
          <a:prstGeom prst="rect">
            <a:avLst/>
          </a:prstGeom>
        </p:spPr>
        <p:txBody>
          <a:bodyPr vert="horz" lIns="91440" tIns="45720" rIns="91440" bIns="45720" rtlCol="0" anchor="t">
            <a:noAutofit/>
          </a:bodyPr>
          <a:lstStyle>
            <a:lvl1pPr>
              <a:defRPr sz="4367" b="1" i="0">
                <a:solidFill>
                  <a:srgbClr val="003C3B"/>
                </a:solidFill>
                <a:latin typeface="Outfit" pitchFamily="2" charset="0"/>
              </a:defRPr>
            </a:lvl1pPr>
          </a:lstStyle>
          <a:p>
            <a:r>
              <a:rPr lang="en-GB"/>
              <a:t>Cover Slide</a:t>
            </a:r>
            <a:br>
              <a:rPr lang="en-GB"/>
            </a:br>
            <a:r>
              <a:rPr lang="en-GB"/>
              <a:t>title maximum of 4 lines </a:t>
            </a:r>
            <a:endParaRPr lang="en-US"/>
          </a:p>
        </p:txBody>
      </p:sp>
      <p:sp>
        <p:nvSpPr>
          <p:cNvPr id="17" name="Subtitle 2">
            <a:extLst>
              <a:ext uri="{FF2B5EF4-FFF2-40B4-BE49-F238E27FC236}">
                <a16:creationId xmlns:a16="http://schemas.microsoft.com/office/drawing/2014/main" id="{2450CBED-BAF5-CC78-8065-CEE3D5F2A3D9}"/>
              </a:ext>
            </a:extLst>
          </p:cNvPr>
          <p:cNvSpPr>
            <a:spLocks noGrp="1"/>
          </p:cNvSpPr>
          <p:nvPr>
            <p:ph type="subTitle" idx="1"/>
          </p:nvPr>
        </p:nvSpPr>
        <p:spPr>
          <a:xfrm>
            <a:off x="389159" y="4957301"/>
            <a:ext cx="3953581" cy="567655"/>
          </a:xfrm>
          <a:prstGeom prst="rect">
            <a:avLst/>
          </a:prstGeom>
        </p:spPr>
        <p:txBody>
          <a:bodyPr/>
          <a:lstStyle>
            <a:lvl1pPr marL="0" indent="0" algn="l">
              <a:buNone/>
              <a:defRPr sz="1940">
                <a:solidFill>
                  <a:srgbClr val="003C3B"/>
                </a:solidFill>
                <a:latin typeface="Outfit" pitchFamily="2" charset="0"/>
              </a:defRPr>
            </a:lvl1pPr>
            <a:lvl2pPr marL="277240" indent="0" algn="ctr">
              <a:buNone/>
              <a:defRPr sz="1213"/>
            </a:lvl2pPr>
            <a:lvl3pPr marL="554478" indent="0" algn="ctr">
              <a:buNone/>
              <a:defRPr sz="1092"/>
            </a:lvl3pPr>
            <a:lvl4pPr marL="831718" indent="0" algn="ctr">
              <a:buNone/>
              <a:defRPr sz="971"/>
            </a:lvl4pPr>
            <a:lvl5pPr marL="1108956" indent="0" algn="ctr">
              <a:buNone/>
              <a:defRPr sz="971"/>
            </a:lvl5pPr>
            <a:lvl6pPr marL="1386196" indent="0" algn="ctr">
              <a:buNone/>
              <a:defRPr sz="971"/>
            </a:lvl6pPr>
            <a:lvl7pPr marL="1663434" indent="0" algn="ctr">
              <a:buNone/>
              <a:defRPr sz="971"/>
            </a:lvl7pPr>
            <a:lvl8pPr marL="1940674" indent="0" algn="ctr">
              <a:buNone/>
              <a:defRPr sz="971"/>
            </a:lvl8pPr>
            <a:lvl9pPr marL="2217913" indent="0" algn="ctr">
              <a:buNone/>
              <a:defRPr sz="971"/>
            </a:lvl9pPr>
          </a:lstStyle>
          <a:p>
            <a:r>
              <a:rPr lang="en-GB"/>
              <a:t>Click to edit Master subtitle style</a:t>
            </a:r>
            <a:endParaRPr lang="en-US"/>
          </a:p>
        </p:txBody>
      </p:sp>
      <p:pic>
        <p:nvPicPr>
          <p:cNvPr id="5" name="Picture 4" descr="Icon&#10;&#10;Description automatically generated">
            <a:extLst>
              <a:ext uri="{FF2B5EF4-FFF2-40B4-BE49-F238E27FC236}">
                <a16:creationId xmlns:a16="http://schemas.microsoft.com/office/drawing/2014/main" id="{BE4EC3B9-0145-C1B5-B5EF-8611E04B081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665305" y="181"/>
            <a:ext cx="3478696" cy="6862486"/>
          </a:xfrm>
          <a:prstGeom prst="rect">
            <a:avLst/>
          </a:prstGeom>
        </p:spPr>
      </p:pic>
      <p:pic>
        <p:nvPicPr>
          <p:cNvPr id="8" name="Picture 7" descr="Logo&#10;&#10;Description automatically generated with medium confidence">
            <a:extLst>
              <a:ext uri="{FF2B5EF4-FFF2-40B4-BE49-F238E27FC236}">
                <a16:creationId xmlns:a16="http://schemas.microsoft.com/office/drawing/2014/main" id="{AB08DADD-1BB8-9CF8-2188-A63A576F1C7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05321" y="311184"/>
            <a:ext cx="1642925" cy="1081292"/>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Multiple Image Slide_opt2">
    <p:spTree>
      <p:nvGrpSpPr>
        <p:cNvPr id="1" name=""/>
        <p:cNvGrpSpPr/>
        <p:nvPr/>
      </p:nvGrpSpPr>
      <p:grpSpPr>
        <a:xfrm>
          <a:off x="0" y="0"/>
          <a:ext cx="0" cy="0"/>
          <a:chOff x="0" y="0"/>
          <a:chExt cx="0" cy="0"/>
        </a:xfrm>
      </p:grpSpPr>
      <p:sp>
        <p:nvSpPr>
          <p:cNvPr id="11" name="object 10">
            <a:extLst>
              <a:ext uri="{FF2B5EF4-FFF2-40B4-BE49-F238E27FC236}">
                <a16:creationId xmlns:a16="http://schemas.microsoft.com/office/drawing/2014/main" id="{963E5D43-6872-AA68-89A8-5460AE836BC0}"/>
              </a:ext>
            </a:extLst>
          </p:cNvPr>
          <p:cNvSpPr/>
          <p:nvPr userDrawn="1"/>
        </p:nvSpPr>
        <p:spPr>
          <a:xfrm>
            <a:off x="9020098" y="1"/>
            <a:ext cx="123903" cy="6857615"/>
          </a:xfrm>
          <a:custGeom>
            <a:avLst/>
            <a:gdLst/>
            <a:ahLst/>
            <a:cxnLst/>
            <a:rect l="l" t="t" r="r" b="b"/>
            <a:pathLst>
              <a:path w="272415" h="11308715">
                <a:moveTo>
                  <a:pt x="272232" y="0"/>
                </a:moveTo>
                <a:lnTo>
                  <a:pt x="0" y="0"/>
                </a:lnTo>
                <a:lnTo>
                  <a:pt x="0" y="11308556"/>
                </a:lnTo>
                <a:lnTo>
                  <a:pt x="272232" y="11308556"/>
                </a:lnTo>
                <a:lnTo>
                  <a:pt x="272232" y="0"/>
                </a:lnTo>
                <a:close/>
              </a:path>
            </a:pathLst>
          </a:custGeom>
          <a:solidFill>
            <a:srgbClr val="01DCA5"/>
          </a:solidFill>
        </p:spPr>
        <p:txBody>
          <a:bodyPr wrap="square" lIns="0" tIns="0" rIns="0" bIns="0" rtlCol="0"/>
          <a:lstStyle/>
          <a:p>
            <a:endParaRPr/>
          </a:p>
        </p:txBody>
      </p:sp>
      <p:sp>
        <p:nvSpPr>
          <p:cNvPr id="9" name="Picture Placeholder 12">
            <a:extLst>
              <a:ext uri="{FF2B5EF4-FFF2-40B4-BE49-F238E27FC236}">
                <a16:creationId xmlns:a16="http://schemas.microsoft.com/office/drawing/2014/main" id="{4441B3FD-1279-E5F0-E2EF-2F813922601B}"/>
              </a:ext>
            </a:extLst>
          </p:cNvPr>
          <p:cNvSpPr>
            <a:spLocks noGrp="1"/>
          </p:cNvSpPr>
          <p:nvPr>
            <p:ph type="pic" sz="quarter" idx="13"/>
          </p:nvPr>
        </p:nvSpPr>
        <p:spPr>
          <a:xfrm>
            <a:off x="305321" y="1778499"/>
            <a:ext cx="2774183" cy="4942885"/>
          </a:xfrm>
          <a:prstGeom prst="rect">
            <a:avLst/>
          </a:prstGeom>
          <a:noFill/>
        </p:spPr>
        <p:txBody>
          <a:bodyPr anchor="ctr"/>
          <a:lstStyle>
            <a:lvl1pPr marL="0" indent="0" algn="ctr">
              <a:buNone/>
              <a:defRPr b="0" i="0">
                <a:solidFill>
                  <a:schemeClr val="tx1"/>
                </a:solidFill>
                <a:latin typeface="Outfit" pitchFamily="2" charset="0"/>
              </a:defRPr>
            </a:lvl1pPr>
          </a:lstStyle>
          <a:p>
            <a:r>
              <a:rPr lang="en-GB"/>
              <a:t>Click icon to add picture</a:t>
            </a:r>
            <a:endParaRPr lang="en-US"/>
          </a:p>
        </p:txBody>
      </p:sp>
      <p:sp>
        <p:nvSpPr>
          <p:cNvPr id="10" name="Picture Placeholder 12">
            <a:extLst>
              <a:ext uri="{FF2B5EF4-FFF2-40B4-BE49-F238E27FC236}">
                <a16:creationId xmlns:a16="http://schemas.microsoft.com/office/drawing/2014/main" id="{6981FABC-D64E-DD4E-DD40-88B87CDE4C1B}"/>
              </a:ext>
            </a:extLst>
          </p:cNvPr>
          <p:cNvSpPr>
            <a:spLocks noGrp="1"/>
          </p:cNvSpPr>
          <p:nvPr>
            <p:ph type="pic" sz="quarter" idx="14"/>
          </p:nvPr>
        </p:nvSpPr>
        <p:spPr>
          <a:xfrm>
            <a:off x="3188821" y="1778499"/>
            <a:ext cx="2774183" cy="4942885"/>
          </a:xfrm>
          <a:prstGeom prst="rect">
            <a:avLst/>
          </a:prstGeom>
          <a:noFill/>
        </p:spPr>
        <p:txBody>
          <a:bodyPr anchor="ctr"/>
          <a:lstStyle>
            <a:lvl1pPr marL="0" indent="0" algn="ctr">
              <a:buNone/>
              <a:defRPr b="0" i="0">
                <a:solidFill>
                  <a:schemeClr val="tx1"/>
                </a:solidFill>
                <a:latin typeface="Outfit" pitchFamily="2" charset="0"/>
              </a:defRPr>
            </a:lvl1pPr>
          </a:lstStyle>
          <a:p>
            <a:r>
              <a:rPr lang="en-GB"/>
              <a:t>Click icon to add picture</a:t>
            </a:r>
            <a:endParaRPr lang="en-US"/>
          </a:p>
        </p:txBody>
      </p:sp>
      <p:sp>
        <p:nvSpPr>
          <p:cNvPr id="12" name="Picture Placeholder 12">
            <a:extLst>
              <a:ext uri="{FF2B5EF4-FFF2-40B4-BE49-F238E27FC236}">
                <a16:creationId xmlns:a16="http://schemas.microsoft.com/office/drawing/2014/main" id="{267225A8-DF92-6DC4-B9E0-536C7B8E9CEE}"/>
              </a:ext>
            </a:extLst>
          </p:cNvPr>
          <p:cNvSpPr>
            <a:spLocks noGrp="1"/>
          </p:cNvSpPr>
          <p:nvPr>
            <p:ph type="pic" sz="quarter" idx="15"/>
          </p:nvPr>
        </p:nvSpPr>
        <p:spPr>
          <a:xfrm>
            <a:off x="6051754" y="1778499"/>
            <a:ext cx="2774183" cy="4942885"/>
          </a:xfrm>
          <a:prstGeom prst="rect">
            <a:avLst/>
          </a:prstGeom>
          <a:noFill/>
        </p:spPr>
        <p:txBody>
          <a:bodyPr anchor="ctr"/>
          <a:lstStyle>
            <a:lvl1pPr marL="0" indent="0" algn="ctr">
              <a:buNone/>
              <a:defRPr b="0" i="0">
                <a:solidFill>
                  <a:schemeClr val="tx1"/>
                </a:solidFill>
                <a:latin typeface="Outfit" pitchFamily="2" charset="0"/>
              </a:defRPr>
            </a:lvl1pPr>
          </a:lstStyle>
          <a:p>
            <a:r>
              <a:rPr lang="en-GB"/>
              <a:t>Click icon to add picture</a:t>
            </a:r>
            <a:endParaRPr lang="en-US"/>
          </a:p>
        </p:txBody>
      </p:sp>
      <p:pic>
        <p:nvPicPr>
          <p:cNvPr id="3" name="Picture 2" descr="Logo&#10;&#10;Description automatically generated with medium confidence">
            <a:extLst>
              <a:ext uri="{FF2B5EF4-FFF2-40B4-BE49-F238E27FC236}">
                <a16:creationId xmlns:a16="http://schemas.microsoft.com/office/drawing/2014/main" id="{4B2203F6-FE5B-BED2-25D6-0E22F6DDF03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5321" y="311184"/>
            <a:ext cx="1642925" cy="1081292"/>
          </a:xfrm>
          <a:prstGeom prst="rect">
            <a:avLst/>
          </a:prstGeom>
        </p:spPr>
      </p:pic>
    </p:spTree>
    <p:extLst>
      <p:ext uri="{BB962C8B-B14F-4D97-AF65-F5344CB8AC3E}">
        <p14:creationId xmlns:p14="http://schemas.microsoft.com/office/powerpoint/2010/main" val="8113592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Multiple Image Slide_opt3">
    <p:spTree>
      <p:nvGrpSpPr>
        <p:cNvPr id="1" name=""/>
        <p:cNvGrpSpPr/>
        <p:nvPr/>
      </p:nvGrpSpPr>
      <p:grpSpPr>
        <a:xfrm>
          <a:off x="0" y="0"/>
          <a:ext cx="0" cy="0"/>
          <a:chOff x="0" y="0"/>
          <a:chExt cx="0" cy="0"/>
        </a:xfrm>
      </p:grpSpPr>
      <p:sp>
        <p:nvSpPr>
          <p:cNvPr id="11" name="object 10">
            <a:extLst>
              <a:ext uri="{FF2B5EF4-FFF2-40B4-BE49-F238E27FC236}">
                <a16:creationId xmlns:a16="http://schemas.microsoft.com/office/drawing/2014/main" id="{963E5D43-6872-AA68-89A8-5460AE836BC0}"/>
              </a:ext>
            </a:extLst>
          </p:cNvPr>
          <p:cNvSpPr/>
          <p:nvPr userDrawn="1"/>
        </p:nvSpPr>
        <p:spPr>
          <a:xfrm>
            <a:off x="9020098" y="1"/>
            <a:ext cx="123903" cy="6857615"/>
          </a:xfrm>
          <a:custGeom>
            <a:avLst/>
            <a:gdLst/>
            <a:ahLst/>
            <a:cxnLst/>
            <a:rect l="l" t="t" r="r" b="b"/>
            <a:pathLst>
              <a:path w="272415" h="11308715">
                <a:moveTo>
                  <a:pt x="272232" y="0"/>
                </a:moveTo>
                <a:lnTo>
                  <a:pt x="0" y="0"/>
                </a:lnTo>
                <a:lnTo>
                  <a:pt x="0" y="11308556"/>
                </a:lnTo>
                <a:lnTo>
                  <a:pt x="272232" y="11308556"/>
                </a:lnTo>
                <a:lnTo>
                  <a:pt x="272232" y="0"/>
                </a:lnTo>
                <a:close/>
              </a:path>
            </a:pathLst>
          </a:custGeom>
          <a:solidFill>
            <a:srgbClr val="01DCA5"/>
          </a:solidFill>
        </p:spPr>
        <p:txBody>
          <a:bodyPr wrap="square" lIns="0" tIns="0" rIns="0" bIns="0" rtlCol="0"/>
          <a:lstStyle/>
          <a:p>
            <a:endParaRPr/>
          </a:p>
        </p:txBody>
      </p:sp>
      <p:sp>
        <p:nvSpPr>
          <p:cNvPr id="2" name="Title Placeholder 1">
            <a:extLst>
              <a:ext uri="{FF2B5EF4-FFF2-40B4-BE49-F238E27FC236}">
                <a16:creationId xmlns:a16="http://schemas.microsoft.com/office/drawing/2014/main" id="{9D8CD300-AFD2-A445-594E-242C47286653}"/>
              </a:ext>
            </a:extLst>
          </p:cNvPr>
          <p:cNvSpPr>
            <a:spLocks noGrp="1"/>
          </p:cNvSpPr>
          <p:nvPr>
            <p:ph type="title" hasCustomPrompt="1"/>
          </p:nvPr>
        </p:nvSpPr>
        <p:spPr>
          <a:xfrm>
            <a:off x="390119" y="1735126"/>
            <a:ext cx="5395534" cy="1231797"/>
          </a:xfrm>
          <a:prstGeom prst="rect">
            <a:avLst/>
          </a:prstGeom>
        </p:spPr>
        <p:txBody>
          <a:bodyPr vert="horz" lIns="91440" tIns="45720" rIns="91440" bIns="45720" rtlCol="0" anchor="t">
            <a:noAutofit/>
          </a:bodyPr>
          <a:lstStyle>
            <a:lvl1pPr>
              <a:defRPr sz="4003" b="0" i="0">
                <a:solidFill>
                  <a:srgbClr val="003C3B"/>
                </a:solidFill>
                <a:latin typeface="Outfit" pitchFamily="2" charset="0"/>
              </a:defRPr>
            </a:lvl1pPr>
          </a:lstStyle>
          <a:p>
            <a:r>
              <a:rPr lang="en-GB"/>
              <a:t>Text &amp; main images</a:t>
            </a:r>
            <a:endParaRPr lang="en-US"/>
          </a:p>
        </p:txBody>
      </p:sp>
      <p:sp>
        <p:nvSpPr>
          <p:cNvPr id="7" name="Picture Placeholder 12">
            <a:extLst>
              <a:ext uri="{FF2B5EF4-FFF2-40B4-BE49-F238E27FC236}">
                <a16:creationId xmlns:a16="http://schemas.microsoft.com/office/drawing/2014/main" id="{26C29E3D-6339-BE55-5799-0028BAFC3DEA}"/>
              </a:ext>
            </a:extLst>
          </p:cNvPr>
          <p:cNvSpPr>
            <a:spLocks noGrp="1"/>
          </p:cNvSpPr>
          <p:nvPr>
            <p:ph type="pic" sz="quarter" idx="13"/>
          </p:nvPr>
        </p:nvSpPr>
        <p:spPr>
          <a:xfrm>
            <a:off x="127970" y="3865658"/>
            <a:ext cx="2774183" cy="2855727"/>
          </a:xfrm>
          <a:prstGeom prst="rect">
            <a:avLst/>
          </a:prstGeom>
          <a:noFill/>
        </p:spPr>
        <p:txBody>
          <a:bodyPr anchor="ctr"/>
          <a:lstStyle>
            <a:lvl1pPr marL="0" indent="0" algn="ctr">
              <a:buNone/>
              <a:defRPr b="0" i="0">
                <a:solidFill>
                  <a:schemeClr val="tx1"/>
                </a:solidFill>
                <a:latin typeface="Outfit" pitchFamily="2" charset="0"/>
              </a:defRPr>
            </a:lvl1pPr>
          </a:lstStyle>
          <a:p>
            <a:r>
              <a:rPr lang="en-GB"/>
              <a:t>Click icon to add picture</a:t>
            </a:r>
            <a:endParaRPr lang="en-US"/>
          </a:p>
        </p:txBody>
      </p:sp>
      <p:sp>
        <p:nvSpPr>
          <p:cNvPr id="8" name="Picture Placeholder 12">
            <a:extLst>
              <a:ext uri="{FF2B5EF4-FFF2-40B4-BE49-F238E27FC236}">
                <a16:creationId xmlns:a16="http://schemas.microsoft.com/office/drawing/2014/main" id="{5557DA65-DD09-B94E-7CC0-8C994100CDE0}"/>
              </a:ext>
            </a:extLst>
          </p:cNvPr>
          <p:cNvSpPr>
            <a:spLocks noGrp="1"/>
          </p:cNvSpPr>
          <p:nvPr>
            <p:ph type="pic" sz="quarter" idx="14"/>
          </p:nvPr>
        </p:nvSpPr>
        <p:spPr>
          <a:xfrm>
            <a:off x="3011470" y="3865658"/>
            <a:ext cx="2774183" cy="2855727"/>
          </a:xfrm>
          <a:prstGeom prst="rect">
            <a:avLst/>
          </a:prstGeom>
          <a:noFill/>
        </p:spPr>
        <p:txBody>
          <a:bodyPr anchor="ctr"/>
          <a:lstStyle>
            <a:lvl1pPr marL="0" indent="0" algn="ctr">
              <a:buNone/>
              <a:defRPr b="0" i="0">
                <a:solidFill>
                  <a:schemeClr val="tx1"/>
                </a:solidFill>
                <a:latin typeface="Outfit" pitchFamily="2" charset="0"/>
              </a:defRPr>
            </a:lvl1pPr>
          </a:lstStyle>
          <a:p>
            <a:r>
              <a:rPr lang="en-GB"/>
              <a:t>Click icon to add picture</a:t>
            </a:r>
            <a:endParaRPr lang="en-US"/>
          </a:p>
        </p:txBody>
      </p:sp>
      <p:sp>
        <p:nvSpPr>
          <p:cNvPr id="9" name="Picture Placeholder 12">
            <a:extLst>
              <a:ext uri="{FF2B5EF4-FFF2-40B4-BE49-F238E27FC236}">
                <a16:creationId xmlns:a16="http://schemas.microsoft.com/office/drawing/2014/main" id="{3B0D28BD-15AE-5855-9139-0860ED508082}"/>
              </a:ext>
            </a:extLst>
          </p:cNvPr>
          <p:cNvSpPr>
            <a:spLocks noGrp="1"/>
          </p:cNvSpPr>
          <p:nvPr>
            <p:ph type="pic" sz="quarter" idx="15"/>
          </p:nvPr>
        </p:nvSpPr>
        <p:spPr>
          <a:xfrm>
            <a:off x="5874403" y="3865658"/>
            <a:ext cx="2774183" cy="2855727"/>
          </a:xfrm>
          <a:prstGeom prst="rect">
            <a:avLst/>
          </a:prstGeom>
          <a:noFill/>
        </p:spPr>
        <p:txBody>
          <a:bodyPr anchor="ctr"/>
          <a:lstStyle>
            <a:lvl1pPr marL="0" indent="0" algn="ctr">
              <a:buNone/>
              <a:defRPr b="0" i="0">
                <a:solidFill>
                  <a:schemeClr val="tx1"/>
                </a:solidFill>
                <a:latin typeface="Outfit" pitchFamily="2" charset="0"/>
              </a:defRPr>
            </a:lvl1pPr>
          </a:lstStyle>
          <a:p>
            <a:r>
              <a:rPr lang="en-GB"/>
              <a:t>Click icon to add picture</a:t>
            </a:r>
            <a:endParaRPr lang="en-US"/>
          </a:p>
        </p:txBody>
      </p:sp>
      <p:pic>
        <p:nvPicPr>
          <p:cNvPr id="5" name="Picture 4" descr="Logo&#10;&#10;Description automatically generated with medium confidence">
            <a:extLst>
              <a:ext uri="{FF2B5EF4-FFF2-40B4-BE49-F238E27FC236}">
                <a16:creationId xmlns:a16="http://schemas.microsoft.com/office/drawing/2014/main" id="{16776A6F-95C0-3396-27FC-9703F86B11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5321" y="311184"/>
            <a:ext cx="1642925" cy="1081292"/>
          </a:xfrm>
          <a:prstGeom prst="rect">
            <a:avLst/>
          </a:prstGeom>
        </p:spPr>
      </p:pic>
    </p:spTree>
    <p:extLst>
      <p:ext uri="{BB962C8B-B14F-4D97-AF65-F5344CB8AC3E}">
        <p14:creationId xmlns:p14="http://schemas.microsoft.com/office/powerpoint/2010/main" val="3252071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amp; Image Slide_opt4">
    <p:spTree>
      <p:nvGrpSpPr>
        <p:cNvPr id="1" name=""/>
        <p:cNvGrpSpPr/>
        <p:nvPr/>
      </p:nvGrpSpPr>
      <p:grpSpPr>
        <a:xfrm>
          <a:off x="0" y="0"/>
          <a:ext cx="0" cy="0"/>
          <a:chOff x="0" y="0"/>
          <a:chExt cx="0" cy="0"/>
        </a:xfrm>
      </p:grpSpPr>
      <p:sp>
        <p:nvSpPr>
          <p:cNvPr id="15" name="Content Placeholder 2">
            <a:extLst>
              <a:ext uri="{FF2B5EF4-FFF2-40B4-BE49-F238E27FC236}">
                <a16:creationId xmlns:a16="http://schemas.microsoft.com/office/drawing/2014/main" id="{31586CE1-277A-D00B-7415-EC9E5EB24040}"/>
              </a:ext>
            </a:extLst>
          </p:cNvPr>
          <p:cNvSpPr>
            <a:spLocks noGrp="1"/>
          </p:cNvSpPr>
          <p:nvPr>
            <p:ph idx="1"/>
          </p:nvPr>
        </p:nvSpPr>
        <p:spPr>
          <a:xfrm>
            <a:off x="424777" y="3416487"/>
            <a:ext cx="4389830" cy="2833532"/>
          </a:xfrm>
          <a:prstGeom prst="rect">
            <a:avLst/>
          </a:prstGeom>
        </p:spPr>
        <p:txBody>
          <a:bodyPr/>
          <a:lstStyle>
            <a:lvl1pPr>
              <a:defRPr sz="1940" b="0" i="0">
                <a:solidFill>
                  <a:srgbClr val="003C3B"/>
                </a:solidFill>
                <a:latin typeface="Outfit" pitchFamily="2" charset="0"/>
                <a:ea typeface="Inter" panose="02000503000000020004" pitchFamily="2" charset="0"/>
              </a:defRPr>
            </a:lvl1pPr>
            <a:lvl2pPr>
              <a:defRPr sz="1697" b="0" i="0">
                <a:solidFill>
                  <a:srgbClr val="003C3B"/>
                </a:solidFill>
                <a:latin typeface="Outfit" pitchFamily="2" charset="0"/>
                <a:ea typeface="Inter" panose="02000503000000020004" pitchFamily="2" charset="0"/>
              </a:defRPr>
            </a:lvl2pPr>
            <a:lvl3pPr>
              <a:defRPr sz="1456" b="0" i="0">
                <a:solidFill>
                  <a:srgbClr val="003C3B"/>
                </a:solidFill>
                <a:latin typeface="Outfit" pitchFamily="2" charset="0"/>
                <a:ea typeface="Inter" panose="02000503000000020004" pitchFamily="2" charset="0"/>
              </a:defRPr>
            </a:lvl3pPr>
            <a:lvl4pPr>
              <a:defRPr sz="1213" b="0" i="0">
                <a:solidFill>
                  <a:srgbClr val="003C3B"/>
                </a:solidFill>
                <a:latin typeface="Outfit" pitchFamily="2" charset="0"/>
                <a:ea typeface="Inter" panose="02000503000000020004" pitchFamily="2" charset="0"/>
              </a:defRPr>
            </a:lvl4pPr>
            <a:lvl5pPr>
              <a:defRPr sz="1092" b="0" i="0">
                <a:solidFill>
                  <a:srgbClr val="003C3B"/>
                </a:solidFill>
                <a:latin typeface="Outfit"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itle Placeholder 1">
            <a:extLst>
              <a:ext uri="{FF2B5EF4-FFF2-40B4-BE49-F238E27FC236}">
                <a16:creationId xmlns:a16="http://schemas.microsoft.com/office/drawing/2014/main" id="{416B0A64-95EE-C813-949F-4460013DB9CF}"/>
              </a:ext>
            </a:extLst>
          </p:cNvPr>
          <p:cNvSpPr>
            <a:spLocks noGrp="1"/>
          </p:cNvSpPr>
          <p:nvPr>
            <p:ph type="title" hasCustomPrompt="1"/>
          </p:nvPr>
        </p:nvSpPr>
        <p:spPr>
          <a:xfrm>
            <a:off x="390119" y="1735126"/>
            <a:ext cx="5583298" cy="1231797"/>
          </a:xfrm>
          <a:prstGeom prst="rect">
            <a:avLst/>
          </a:prstGeom>
        </p:spPr>
        <p:txBody>
          <a:bodyPr vert="horz" lIns="91440" tIns="45720" rIns="91440" bIns="45720" rtlCol="0" anchor="t">
            <a:noAutofit/>
          </a:bodyPr>
          <a:lstStyle>
            <a:lvl1pPr>
              <a:defRPr sz="4003" b="0" i="0">
                <a:solidFill>
                  <a:srgbClr val="003C3B"/>
                </a:solidFill>
                <a:latin typeface="Outfit" pitchFamily="2" charset="0"/>
              </a:defRPr>
            </a:lvl1pPr>
          </a:lstStyle>
          <a:p>
            <a:r>
              <a:rPr lang="en-GB"/>
              <a:t>Text &amp; image slide title maximum of 2 lines</a:t>
            </a:r>
            <a:endParaRPr lang="en-US"/>
          </a:p>
        </p:txBody>
      </p:sp>
      <p:pic>
        <p:nvPicPr>
          <p:cNvPr id="4" name="Picture 3" descr="Logo&#10;&#10;Description automatically generated with medium confidence">
            <a:extLst>
              <a:ext uri="{FF2B5EF4-FFF2-40B4-BE49-F238E27FC236}">
                <a16:creationId xmlns:a16="http://schemas.microsoft.com/office/drawing/2014/main" id="{74ECCFC5-86B8-2C47-F037-3D8510C5E3B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5321" y="311184"/>
            <a:ext cx="1642925" cy="1081292"/>
          </a:xfrm>
          <a:prstGeom prst="rect">
            <a:avLst/>
          </a:prstGeom>
        </p:spPr>
      </p:pic>
    </p:spTree>
    <p:extLst>
      <p:ext uri="{BB962C8B-B14F-4D97-AF65-F5344CB8AC3E}">
        <p14:creationId xmlns:p14="http://schemas.microsoft.com/office/powerpoint/2010/main" val="6989581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losing Slide_opt3">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0F23457A-38BB-DF64-F930-13DF3E90421D}"/>
              </a:ext>
            </a:extLst>
          </p:cNvPr>
          <p:cNvSpPr>
            <a:spLocks noGrp="1"/>
          </p:cNvSpPr>
          <p:nvPr>
            <p:ph type="title" hasCustomPrompt="1"/>
          </p:nvPr>
        </p:nvSpPr>
        <p:spPr>
          <a:xfrm>
            <a:off x="390119" y="5568621"/>
            <a:ext cx="4043248" cy="654985"/>
          </a:xfrm>
          <a:prstGeom prst="rect">
            <a:avLst/>
          </a:prstGeom>
        </p:spPr>
        <p:txBody>
          <a:bodyPr vert="horz" lIns="91440" tIns="45720" rIns="91440" bIns="45720" rtlCol="0" anchor="t">
            <a:noAutofit/>
          </a:bodyPr>
          <a:lstStyle>
            <a:lvl1pPr>
              <a:defRPr sz="4003" b="0" i="0">
                <a:solidFill>
                  <a:srgbClr val="003C3B"/>
                </a:solidFill>
                <a:latin typeface="Outfit" pitchFamily="2" charset="0"/>
              </a:defRPr>
            </a:lvl1pPr>
          </a:lstStyle>
          <a:p>
            <a:r>
              <a:rPr lang="en-GB"/>
              <a:t>Thank you.</a:t>
            </a:r>
            <a:endParaRPr lang="en-US"/>
          </a:p>
        </p:txBody>
      </p:sp>
      <p:pic>
        <p:nvPicPr>
          <p:cNvPr id="2" name="Picture 1" descr="Logo&#10;&#10;Description automatically generated with medium confidence">
            <a:extLst>
              <a:ext uri="{FF2B5EF4-FFF2-40B4-BE49-F238E27FC236}">
                <a16:creationId xmlns:a16="http://schemas.microsoft.com/office/drawing/2014/main" id="{E838B55D-7C35-60F1-B242-574C8A7C51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5320" y="102462"/>
            <a:ext cx="2856187" cy="1879801"/>
          </a:xfrm>
          <a:prstGeom prst="rect">
            <a:avLst/>
          </a:prstGeom>
        </p:spPr>
      </p:pic>
    </p:spTree>
    <p:extLst>
      <p:ext uri="{BB962C8B-B14F-4D97-AF65-F5344CB8AC3E}">
        <p14:creationId xmlns:p14="http://schemas.microsoft.com/office/powerpoint/2010/main" val="18947420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losing Slide_opt2">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9B93A67E-ECCB-03E2-4382-40646E11FB5E}"/>
              </a:ext>
            </a:extLst>
          </p:cNvPr>
          <p:cNvSpPr/>
          <p:nvPr userDrawn="1"/>
        </p:nvSpPr>
        <p:spPr>
          <a:xfrm>
            <a:off x="0" y="1"/>
            <a:ext cx="9144000" cy="6857615"/>
          </a:xfrm>
          <a:custGeom>
            <a:avLst/>
            <a:gdLst/>
            <a:ahLst/>
            <a:cxnLst/>
            <a:rect l="l" t="t" r="r" b="b"/>
            <a:pathLst>
              <a:path w="19832320" h="11308715">
                <a:moveTo>
                  <a:pt x="19831856" y="0"/>
                </a:moveTo>
                <a:lnTo>
                  <a:pt x="0" y="0"/>
                </a:lnTo>
                <a:lnTo>
                  <a:pt x="0" y="11308556"/>
                </a:lnTo>
                <a:lnTo>
                  <a:pt x="19831856" y="11308556"/>
                </a:lnTo>
                <a:lnTo>
                  <a:pt x="19831856" y="0"/>
                </a:lnTo>
                <a:close/>
              </a:path>
            </a:pathLst>
          </a:custGeom>
          <a:solidFill>
            <a:srgbClr val="003C3B"/>
          </a:solidFill>
        </p:spPr>
        <p:txBody>
          <a:bodyPr wrap="square" lIns="0" tIns="0" rIns="0" bIns="0" rtlCol="0"/>
          <a:lstStyle/>
          <a:p>
            <a:endParaRPr/>
          </a:p>
        </p:txBody>
      </p:sp>
      <p:sp>
        <p:nvSpPr>
          <p:cNvPr id="11" name="Title Placeholder 1">
            <a:extLst>
              <a:ext uri="{FF2B5EF4-FFF2-40B4-BE49-F238E27FC236}">
                <a16:creationId xmlns:a16="http://schemas.microsoft.com/office/drawing/2014/main" id="{7C464088-0278-F626-5281-01C0727EF9BD}"/>
              </a:ext>
            </a:extLst>
          </p:cNvPr>
          <p:cNvSpPr>
            <a:spLocks noGrp="1"/>
          </p:cNvSpPr>
          <p:nvPr>
            <p:ph type="title" hasCustomPrompt="1"/>
          </p:nvPr>
        </p:nvSpPr>
        <p:spPr>
          <a:xfrm>
            <a:off x="390119" y="5568621"/>
            <a:ext cx="4043248" cy="654985"/>
          </a:xfrm>
          <a:prstGeom prst="rect">
            <a:avLst/>
          </a:prstGeom>
        </p:spPr>
        <p:txBody>
          <a:bodyPr vert="horz" lIns="91440" tIns="45720" rIns="91440" bIns="45720" rtlCol="0" anchor="t">
            <a:noAutofit/>
          </a:bodyPr>
          <a:lstStyle>
            <a:lvl1pPr>
              <a:defRPr sz="4003" b="0" i="0">
                <a:solidFill>
                  <a:schemeClr val="bg1"/>
                </a:solidFill>
                <a:latin typeface="Outfit" pitchFamily="2" charset="0"/>
              </a:defRPr>
            </a:lvl1pPr>
          </a:lstStyle>
          <a:p>
            <a:r>
              <a:rPr lang="en-GB"/>
              <a:t>Thank you.</a:t>
            </a:r>
            <a:endParaRPr lang="en-US"/>
          </a:p>
        </p:txBody>
      </p:sp>
      <p:pic>
        <p:nvPicPr>
          <p:cNvPr id="3" name="Picture 2" descr="Logo&#10;&#10;Description automatically generated">
            <a:extLst>
              <a:ext uri="{FF2B5EF4-FFF2-40B4-BE49-F238E27FC236}">
                <a16:creationId xmlns:a16="http://schemas.microsoft.com/office/drawing/2014/main" id="{EC78FE60-23E3-4102-E9FA-9F781714E68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5320" y="102462"/>
            <a:ext cx="2856186" cy="1879801"/>
          </a:xfrm>
          <a:prstGeom prst="rect">
            <a:avLst/>
          </a:prstGeom>
        </p:spPr>
      </p:pic>
    </p:spTree>
    <p:extLst>
      <p:ext uri="{BB962C8B-B14F-4D97-AF65-F5344CB8AC3E}">
        <p14:creationId xmlns:p14="http://schemas.microsoft.com/office/powerpoint/2010/main" val="10127540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losing Slide_opt1">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9B93A67E-ECCB-03E2-4382-40646E11FB5E}"/>
              </a:ext>
            </a:extLst>
          </p:cNvPr>
          <p:cNvSpPr/>
          <p:nvPr userDrawn="1"/>
        </p:nvSpPr>
        <p:spPr>
          <a:xfrm>
            <a:off x="0" y="1"/>
            <a:ext cx="9144000" cy="6857615"/>
          </a:xfrm>
          <a:custGeom>
            <a:avLst/>
            <a:gdLst/>
            <a:ahLst/>
            <a:cxnLst/>
            <a:rect l="l" t="t" r="r" b="b"/>
            <a:pathLst>
              <a:path w="19832320" h="11308715">
                <a:moveTo>
                  <a:pt x="19831856" y="0"/>
                </a:moveTo>
                <a:lnTo>
                  <a:pt x="0" y="0"/>
                </a:lnTo>
                <a:lnTo>
                  <a:pt x="0" y="11308556"/>
                </a:lnTo>
                <a:lnTo>
                  <a:pt x="19831856" y="11308556"/>
                </a:lnTo>
                <a:lnTo>
                  <a:pt x="19831856" y="0"/>
                </a:lnTo>
                <a:close/>
              </a:path>
            </a:pathLst>
          </a:custGeom>
          <a:solidFill>
            <a:srgbClr val="017D69"/>
          </a:solidFill>
        </p:spPr>
        <p:txBody>
          <a:bodyPr wrap="square" lIns="0" tIns="0" rIns="0" bIns="0" rtlCol="0"/>
          <a:lstStyle/>
          <a:p>
            <a:endParaRPr/>
          </a:p>
        </p:txBody>
      </p:sp>
      <p:sp>
        <p:nvSpPr>
          <p:cNvPr id="11" name="Title Placeholder 1">
            <a:extLst>
              <a:ext uri="{FF2B5EF4-FFF2-40B4-BE49-F238E27FC236}">
                <a16:creationId xmlns:a16="http://schemas.microsoft.com/office/drawing/2014/main" id="{7C464088-0278-F626-5281-01C0727EF9BD}"/>
              </a:ext>
            </a:extLst>
          </p:cNvPr>
          <p:cNvSpPr>
            <a:spLocks noGrp="1"/>
          </p:cNvSpPr>
          <p:nvPr>
            <p:ph type="title" hasCustomPrompt="1"/>
          </p:nvPr>
        </p:nvSpPr>
        <p:spPr>
          <a:xfrm>
            <a:off x="390119" y="5568621"/>
            <a:ext cx="4043248" cy="654985"/>
          </a:xfrm>
          <a:prstGeom prst="rect">
            <a:avLst/>
          </a:prstGeom>
        </p:spPr>
        <p:txBody>
          <a:bodyPr vert="horz" lIns="91440" tIns="45720" rIns="91440" bIns="45720" rtlCol="0" anchor="t">
            <a:noAutofit/>
          </a:bodyPr>
          <a:lstStyle>
            <a:lvl1pPr>
              <a:defRPr sz="4003" b="0" i="0">
                <a:solidFill>
                  <a:schemeClr val="bg1"/>
                </a:solidFill>
                <a:latin typeface="Outfit" pitchFamily="2" charset="0"/>
              </a:defRPr>
            </a:lvl1pPr>
          </a:lstStyle>
          <a:p>
            <a:r>
              <a:rPr lang="en-GB"/>
              <a:t>Thank you.</a:t>
            </a:r>
            <a:endParaRPr lang="en-US"/>
          </a:p>
        </p:txBody>
      </p:sp>
      <p:pic>
        <p:nvPicPr>
          <p:cNvPr id="3" name="Picture 2" descr="Logo&#10;&#10;Description automatically generated">
            <a:extLst>
              <a:ext uri="{FF2B5EF4-FFF2-40B4-BE49-F238E27FC236}">
                <a16:creationId xmlns:a16="http://schemas.microsoft.com/office/drawing/2014/main" id="{86B7E26C-103B-12A2-21B8-3CB4DD6152B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5320" y="102462"/>
            <a:ext cx="2856186" cy="1879801"/>
          </a:xfrm>
          <a:prstGeom prst="rect">
            <a:avLst/>
          </a:prstGeom>
        </p:spPr>
      </p:pic>
    </p:spTree>
    <p:extLst>
      <p:ext uri="{BB962C8B-B14F-4D97-AF65-F5344CB8AC3E}">
        <p14:creationId xmlns:p14="http://schemas.microsoft.com/office/powerpoint/2010/main" val="32204338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ver Slide_white_opt1">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BAC4B8B1-E9D0-3C8E-A507-4A7B253F874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292536" y="482"/>
            <a:ext cx="3851465" cy="6857519"/>
          </a:xfrm>
          <a:prstGeom prst="rect">
            <a:avLst/>
          </a:prstGeom>
        </p:spPr>
      </p:pic>
      <p:sp>
        <p:nvSpPr>
          <p:cNvPr id="5" name="Title Placeholder 1">
            <a:extLst>
              <a:ext uri="{FF2B5EF4-FFF2-40B4-BE49-F238E27FC236}">
                <a16:creationId xmlns:a16="http://schemas.microsoft.com/office/drawing/2014/main" id="{8ACB8A57-5EFB-A8C3-4852-AD100EC5EFBC}"/>
              </a:ext>
            </a:extLst>
          </p:cNvPr>
          <p:cNvSpPr>
            <a:spLocks noGrp="1"/>
          </p:cNvSpPr>
          <p:nvPr>
            <p:ph type="title" hasCustomPrompt="1"/>
          </p:nvPr>
        </p:nvSpPr>
        <p:spPr>
          <a:xfrm>
            <a:off x="389157" y="4129531"/>
            <a:ext cx="4706868" cy="1330480"/>
          </a:xfrm>
          <a:prstGeom prst="rect">
            <a:avLst/>
          </a:prstGeom>
        </p:spPr>
        <p:txBody>
          <a:bodyPr vert="horz" lIns="91440" tIns="45720" rIns="91440" bIns="45720" rtlCol="0" anchor="t">
            <a:noAutofit/>
          </a:bodyPr>
          <a:lstStyle>
            <a:lvl1pPr>
              <a:defRPr sz="3275" b="1" i="0">
                <a:solidFill>
                  <a:srgbClr val="003C3B"/>
                </a:solidFill>
                <a:latin typeface="Outfit" pitchFamily="2" charset="0"/>
              </a:defRPr>
            </a:lvl1pPr>
          </a:lstStyle>
          <a:p>
            <a:r>
              <a:rPr lang="en-GB"/>
              <a:t>Cover Slide title maximum of 2 lines</a:t>
            </a:r>
            <a:endParaRPr lang="en-US"/>
          </a:p>
        </p:txBody>
      </p:sp>
      <p:pic>
        <p:nvPicPr>
          <p:cNvPr id="8" name="Picture 7" descr="Logo&#10;&#10;Description automatically generated with medium confidence">
            <a:extLst>
              <a:ext uri="{FF2B5EF4-FFF2-40B4-BE49-F238E27FC236}">
                <a16:creationId xmlns:a16="http://schemas.microsoft.com/office/drawing/2014/main" id="{1199BFAD-F4D4-1B01-012B-E92049685CC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1394" y="433212"/>
            <a:ext cx="4135674" cy="3629195"/>
          </a:xfrm>
          <a:prstGeom prst="rect">
            <a:avLst/>
          </a:prstGeom>
        </p:spPr>
      </p:pic>
    </p:spTree>
    <p:extLst>
      <p:ext uri="{BB962C8B-B14F-4D97-AF65-F5344CB8AC3E}">
        <p14:creationId xmlns:p14="http://schemas.microsoft.com/office/powerpoint/2010/main" val="30231476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ver Slide_green_opt1">
    <p:spTree>
      <p:nvGrpSpPr>
        <p:cNvPr id="1" name=""/>
        <p:cNvGrpSpPr/>
        <p:nvPr/>
      </p:nvGrpSpPr>
      <p:grpSpPr>
        <a:xfrm>
          <a:off x="0" y="0"/>
          <a:ext cx="0" cy="0"/>
          <a:chOff x="0" y="0"/>
          <a:chExt cx="0" cy="0"/>
        </a:xfrm>
      </p:grpSpPr>
      <p:sp>
        <p:nvSpPr>
          <p:cNvPr id="8" name="object 3">
            <a:extLst>
              <a:ext uri="{FF2B5EF4-FFF2-40B4-BE49-F238E27FC236}">
                <a16:creationId xmlns:a16="http://schemas.microsoft.com/office/drawing/2014/main" id="{73FC7192-5640-E4D1-6D94-EF9E536C58AD}"/>
              </a:ext>
            </a:extLst>
          </p:cNvPr>
          <p:cNvSpPr/>
          <p:nvPr userDrawn="1"/>
        </p:nvSpPr>
        <p:spPr>
          <a:xfrm>
            <a:off x="-6652" y="-9918"/>
            <a:ext cx="9150652" cy="6877743"/>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3C3B"/>
          </a:solidFill>
        </p:spPr>
        <p:txBody>
          <a:bodyPr wrap="square" lIns="0" tIns="0" rIns="0" bIns="0" rtlCol="0"/>
          <a:lstStyle/>
          <a:p>
            <a:endParaRPr/>
          </a:p>
        </p:txBody>
      </p:sp>
      <p:pic>
        <p:nvPicPr>
          <p:cNvPr id="3" name="Picture 2" descr="Logo&#10;&#10;Description automatically generated">
            <a:extLst>
              <a:ext uri="{FF2B5EF4-FFF2-40B4-BE49-F238E27FC236}">
                <a16:creationId xmlns:a16="http://schemas.microsoft.com/office/drawing/2014/main" id="{8D4224B5-A0CB-32E5-E19F-DD77DD82010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6040" y="433212"/>
            <a:ext cx="4135673" cy="3629195"/>
          </a:xfrm>
          <a:prstGeom prst="rect">
            <a:avLst/>
          </a:prstGeom>
        </p:spPr>
      </p:pic>
      <p:pic>
        <p:nvPicPr>
          <p:cNvPr id="11" name="Picture 10" descr="Icon&#10;&#10;Description automatically generated">
            <a:extLst>
              <a:ext uri="{FF2B5EF4-FFF2-40B4-BE49-F238E27FC236}">
                <a16:creationId xmlns:a16="http://schemas.microsoft.com/office/drawing/2014/main" id="{55362597-C858-FCD7-A727-9D8CE81A8D4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259784" y="10306"/>
            <a:ext cx="3884216" cy="6857519"/>
          </a:xfrm>
          <a:prstGeom prst="rect">
            <a:avLst/>
          </a:prstGeom>
        </p:spPr>
      </p:pic>
      <p:sp>
        <p:nvSpPr>
          <p:cNvPr id="14" name="Title Placeholder 1">
            <a:extLst>
              <a:ext uri="{FF2B5EF4-FFF2-40B4-BE49-F238E27FC236}">
                <a16:creationId xmlns:a16="http://schemas.microsoft.com/office/drawing/2014/main" id="{3D6B1C71-2C1E-E168-354C-EF9EBB1819C2}"/>
              </a:ext>
            </a:extLst>
          </p:cNvPr>
          <p:cNvSpPr>
            <a:spLocks noGrp="1"/>
          </p:cNvSpPr>
          <p:nvPr>
            <p:ph type="title" hasCustomPrompt="1"/>
          </p:nvPr>
        </p:nvSpPr>
        <p:spPr>
          <a:xfrm>
            <a:off x="389157" y="4129531"/>
            <a:ext cx="4706868" cy="1330480"/>
          </a:xfrm>
          <a:prstGeom prst="rect">
            <a:avLst/>
          </a:prstGeom>
        </p:spPr>
        <p:txBody>
          <a:bodyPr vert="horz" lIns="91440" tIns="45720" rIns="91440" bIns="45720" rtlCol="0" anchor="t">
            <a:noAutofit/>
          </a:bodyPr>
          <a:lstStyle>
            <a:lvl1pPr>
              <a:defRPr sz="3275" b="1" i="0">
                <a:solidFill>
                  <a:schemeClr val="bg1"/>
                </a:solidFill>
                <a:latin typeface="Outfit" pitchFamily="2" charset="0"/>
              </a:defRPr>
            </a:lvl1pPr>
          </a:lstStyle>
          <a:p>
            <a:r>
              <a:rPr lang="en-GB"/>
              <a:t>Cover Slide title maximum of 2 lines</a:t>
            </a:r>
            <a:endParaRPr lang="en-US"/>
          </a:p>
        </p:txBody>
      </p:sp>
    </p:spTree>
    <p:extLst>
      <p:ext uri="{BB962C8B-B14F-4D97-AF65-F5344CB8AC3E}">
        <p14:creationId xmlns:p14="http://schemas.microsoft.com/office/powerpoint/2010/main" val="34871536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ver Slide_grey_opt1">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D18CBD-6FF2-33EA-7CEC-90D3B43D5D11}"/>
              </a:ext>
            </a:extLst>
          </p:cNvPr>
          <p:cNvSpPr>
            <a:spLocks noGrp="1"/>
          </p:cNvSpPr>
          <p:nvPr>
            <p:ph type="title" hasCustomPrompt="1"/>
          </p:nvPr>
        </p:nvSpPr>
        <p:spPr>
          <a:xfrm>
            <a:off x="389158" y="2036695"/>
            <a:ext cx="3200295" cy="2286128"/>
          </a:xfrm>
          <a:prstGeom prst="rect">
            <a:avLst/>
          </a:prstGeom>
        </p:spPr>
        <p:txBody>
          <a:bodyPr vert="horz" lIns="91440" tIns="45720" rIns="91440" bIns="45720" rtlCol="0" anchor="t">
            <a:noAutofit/>
          </a:bodyPr>
          <a:lstStyle>
            <a:lvl1pPr>
              <a:defRPr sz="3275" b="1" i="0">
                <a:solidFill>
                  <a:srgbClr val="003C3B"/>
                </a:solidFill>
                <a:latin typeface="Outfit" pitchFamily="2" charset="0"/>
              </a:defRPr>
            </a:lvl1pPr>
          </a:lstStyle>
          <a:p>
            <a:r>
              <a:rPr lang="en-GB"/>
              <a:t>Cover Slide</a:t>
            </a:r>
            <a:br>
              <a:rPr lang="en-GB"/>
            </a:br>
            <a:r>
              <a:rPr lang="en-GB"/>
              <a:t>title maximum of 4 lines </a:t>
            </a:r>
            <a:endParaRPr lang="en-US"/>
          </a:p>
        </p:txBody>
      </p:sp>
      <p:pic>
        <p:nvPicPr>
          <p:cNvPr id="4" name="Picture 3" descr="Logo&#10;&#10;Description automatically generated with medium confidence">
            <a:extLst>
              <a:ext uri="{FF2B5EF4-FFF2-40B4-BE49-F238E27FC236}">
                <a16:creationId xmlns:a16="http://schemas.microsoft.com/office/drawing/2014/main" id="{E9BA3667-DBE8-38CD-D818-1789F73A958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5322" y="136616"/>
            <a:ext cx="1642925" cy="1441723"/>
          </a:xfrm>
          <a:prstGeom prst="rect">
            <a:avLst/>
          </a:prstGeom>
        </p:spPr>
      </p:pic>
      <p:sp>
        <p:nvSpPr>
          <p:cNvPr id="17" name="Subtitle 2">
            <a:extLst>
              <a:ext uri="{FF2B5EF4-FFF2-40B4-BE49-F238E27FC236}">
                <a16:creationId xmlns:a16="http://schemas.microsoft.com/office/drawing/2014/main" id="{2450CBED-BAF5-CC78-8065-CEE3D5F2A3D9}"/>
              </a:ext>
            </a:extLst>
          </p:cNvPr>
          <p:cNvSpPr>
            <a:spLocks noGrp="1"/>
          </p:cNvSpPr>
          <p:nvPr>
            <p:ph type="subTitle" idx="1"/>
          </p:nvPr>
        </p:nvSpPr>
        <p:spPr>
          <a:xfrm>
            <a:off x="389159" y="4957301"/>
            <a:ext cx="3953581" cy="567655"/>
          </a:xfrm>
          <a:prstGeom prst="rect">
            <a:avLst/>
          </a:prstGeom>
        </p:spPr>
        <p:txBody>
          <a:bodyPr/>
          <a:lstStyle>
            <a:lvl1pPr marL="0" indent="0" algn="l">
              <a:buNone/>
              <a:defRPr sz="1455">
                <a:solidFill>
                  <a:srgbClr val="003C3B"/>
                </a:solidFill>
                <a:latin typeface="Outfit" pitchFamily="2" charset="0"/>
              </a:defRPr>
            </a:lvl1pPr>
            <a:lvl2pPr marL="207935" indent="0" algn="ctr">
              <a:buNone/>
              <a:defRPr sz="910"/>
            </a:lvl2pPr>
            <a:lvl3pPr marL="415869" indent="0" algn="ctr">
              <a:buNone/>
              <a:defRPr sz="819"/>
            </a:lvl3pPr>
            <a:lvl4pPr marL="623804" indent="0" algn="ctr">
              <a:buNone/>
              <a:defRPr sz="728"/>
            </a:lvl4pPr>
            <a:lvl5pPr marL="831738" indent="0" algn="ctr">
              <a:buNone/>
              <a:defRPr sz="728"/>
            </a:lvl5pPr>
            <a:lvl6pPr marL="1039673" indent="0" algn="ctr">
              <a:buNone/>
              <a:defRPr sz="728"/>
            </a:lvl6pPr>
            <a:lvl7pPr marL="1247607" indent="0" algn="ctr">
              <a:buNone/>
              <a:defRPr sz="728"/>
            </a:lvl7pPr>
            <a:lvl8pPr marL="1455542" indent="0" algn="ctr">
              <a:buNone/>
              <a:defRPr sz="728"/>
            </a:lvl8pPr>
            <a:lvl9pPr marL="1663476" indent="0" algn="ctr">
              <a:buNone/>
              <a:defRPr sz="728"/>
            </a:lvl9pPr>
          </a:lstStyle>
          <a:p>
            <a:r>
              <a:rPr lang="en-GB"/>
              <a:t>Click to edit Master subtitle style</a:t>
            </a:r>
            <a:endParaRPr lang="en-US"/>
          </a:p>
        </p:txBody>
      </p:sp>
      <p:pic>
        <p:nvPicPr>
          <p:cNvPr id="22" name="Picture 21" descr="Icon&#10;&#10;Description automatically generated">
            <a:extLst>
              <a:ext uri="{FF2B5EF4-FFF2-40B4-BE49-F238E27FC236}">
                <a16:creationId xmlns:a16="http://schemas.microsoft.com/office/drawing/2014/main" id="{CC92E8A1-37D3-2FC9-50B2-B2124284996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801262" y="242"/>
            <a:ext cx="4342739" cy="6857519"/>
          </a:xfrm>
          <a:prstGeom prst="rect">
            <a:avLst/>
          </a:prstGeom>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ver Slide_green_opt2">
    <p:spTree>
      <p:nvGrpSpPr>
        <p:cNvPr id="1" name=""/>
        <p:cNvGrpSpPr/>
        <p:nvPr/>
      </p:nvGrpSpPr>
      <p:grpSpPr>
        <a:xfrm>
          <a:off x="0" y="0"/>
          <a:ext cx="0" cy="0"/>
          <a:chOff x="0" y="0"/>
          <a:chExt cx="0" cy="0"/>
        </a:xfrm>
      </p:grpSpPr>
      <p:sp>
        <p:nvSpPr>
          <p:cNvPr id="8" name="object 3">
            <a:extLst>
              <a:ext uri="{FF2B5EF4-FFF2-40B4-BE49-F238E27FC236}">
                <a16:creationId xmlns:a16="http://schemas.microsoft.com/office/drawing/2014/main" id="{73FC7192-5640-E4D1-6D94-EF9E536C58AD}"/>
              </a:ext>
            </a:extLst>
          </p:cNvPr>
          <p:cNvSpPr/>
          <p:nvPr userDrawn="1"/>
        </p:nvSpPr>
        <p:spPr>
          <a:xfrm>
            <a:off x="2" y="0"/>
            <a:ext cx="9143999" cy="6858000"/>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3C3B"/>
          </a:solidFill>
        </p:spPr>
        <p:txBody>
          <a:bodyPr wrap="square" lIns="0" tIns="0" rIns="0" bIns="0" rtlCol="0"/>
          <a:lstStyle/>
          <a:p>
            <a:endParaRPr/>
          </a:p>
        </p:txBody>
      </p:sp>
      <p:pic>
        <p:nvPicPr>
          <p:cNvPr id="3" name="Picture 2" descr="Logo&#10;&#10;Description automatically generated">
            <a:extLst>
              <a:ext uri="{FF2B5EF4-FFF2-40B4-BE49-F238E27FC236}">
                <a16:creationId xmlns:a16="http://schemas.microsoft.com/office/drawing/2014/main" id="{8D4224B5-A0CB-32E5-E19F-DD77DD82010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5322" y="136616"/>
            <a:ext cx="1642925" cy="1441723"/>
          </a:xfrm>
          <a:prstGeom prst="rect">
            <a:avLst/>
          </a:prstGeom>
        </p:spPr>
      </p:pic>
      <p:sp>
        <p:nvSpPr>
          <p:cNvPr id="7" name="Subtitle 2">
            <a:extLst>
              <a:ext uri="{FF2B5EF4-FFF2-40B4-BE49-F238E27FC236}">
                <a16:creationId xmlns:a16="http://schemas.microsoft.com/office/drawing/2014/main" id="{A30411B7-870E-526A-63C0-7491D2653195}"/>
              </a:ext>
            </a:extLst>
          </p:cNvPr>
          <p:cNvSpPr>
            <a:spLocks noGrp="1"/>
          </p:cNvSpPr>
          <p:nvPr>
            <p:ph type="subTitle" idx="1"/>
          </p:nvPr>
        </p:nvSpPr>
        <p:spPr>
          <a:xfrm>
            <a:off x="389159" y="4957301"/>
            <a:ext cx="3953581" cy="567655"/>
          </a:xfrm>
          <a:prstGeom prst="rect">
            <a:avLst/>
          </a:prstGeom>
        </p:spPr>
        <p:txBody>
          <a:bodyPr/>
          <a:lstStyle>
            <a:lvl1pPr marL="0" indent="0" algn="l">
              <a:buNone/>
              <a:defRPr sz="1455">
                <a:solidFill>
                  <a:schemeClr val="bg1"/>
                </a:solidFill>
                <a:latin typeface="Outfit" pitchFamily="2" charset="0"/>
              </a:defRPr>
            </a:lvl1pPr>
            <a:lvl2pPr marL="207935" indent="0" algn="ctr">
              <a:buNone/>
              <a:defRPr sz="910"/>
            </a:lvl2pPr>
            <a:lvl3pPr marL="415869" indent="0" algn="ctr">
              <a:buNone/>
              <a:defRPr sz="819"/>
            </a:lvl3pPr>
            <a:lvl4pPr marL="623804" indent="0" algn="ctr">
              <a:buNone/>
              <a:defRPr sz="728"/>
            </a:lvl4pPr>
            <a:lvl5pPr marL="831738" indent="0" algn="ctr">
              <a:buNone/>
              <a:defRPr sz="728"/>
            </a:lvl5pPr>
            <a:lvl6pPr marL="1039673" indent="0" algn="ctr">
              <a:buNone/>
              <a:defRPr sz="728"/>
            </a:lvl6pPr>
            <a:lvl7pPr marL="1247607" indent="0" algn="ctr">
              <a:buNone/>
              <a:defRPr sz="728"/>
            </a:lvl7pPr>
            <a:lvl8pPr marL="1455542" indent="0" algn="ctr">
              <a:buNone/>
              <a:defRPr sz="728"/>
            </a:lvl8pPr>
            <a:lvl9pPr marL="1663476" indent="0" algn="ctr">
              <a:buNone/>
              <a:defRPr sz="728"/>
            </a:lvl9pPr>
          </a:lstStyle>
          <a:p>
            <a:r>
              <a:rPr lang="en-GB"/>
              <a:t>Click to edit Master subtitle style</a:t>
            </a:r>
            <a:endParaRPr lang="en-US"/>
          </a:p>
        </p:txBody>
      </p:sp>
      <p:pic>
        <p:nvPicPr>
          <p:cNvPr id="11" name="Picture 10" descr="Icon&#10;&#10;Description automatically generated">
            <a:extLst>
              <a:ext uri="{FF2B5EF4-FFF2-40B4-BE49-F238E27FC236}">
                <a16:creationId xmlns:a16="http://schemas.microsoft.com/office/drawing/2014/main" id="{55362597-C858-FCD7-A727-9D8CE81A8D4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745954" y="1"/>
            <a:ext cx="4398046" cy="6857519"/>
          </a:xfrm>
          <a:prstGeom prst="rect">
            <a:avLst/>
          </a:prstGeom>
        </p:spPr>
      </p:pic>
      <p:sp>
        <p:nvSpPr>
          <p:cNvPr id="14" name="Title Placeholder 1">
            <a:extLst>
              <a:ext uri="{FF2B5EF4-FFF2-40B4-BE49-F238E27FC236}">
                <a16:creationId xmlns:a16="http://schemas.microsoft.com/office/drawing/2014/main" id="{3D6B1C71-2C1E-E168-354C-EF9EBB1819C2}"/>
              </a:ext>
            </a:extLst>
          </p:cNvPr>
          <p:cNvSpPr>
            <a:spLocks noGrp="1"/>
          </p:cNvSpPr>
          <p:nvPr>
            <p:ph type="title" hasCustomPrompt="1"/>
          </p:nvPr>
        </p:nvSpPr>
        <p:spPr>
          <a:xfrm>
            <a:off x="389158" y="2036695"/>
            <a:ext cx="3200295" cy="2286128"/>
          </a:xfrm>
          <a:prstGeom prst="rect">
            <a:avLst/>
          </a:prstGeom>
        </p:spPr>
        <p:txBody>
          <a:bodyPr vert="horz" lIns="91440" tIns="45720" rIns="91440" bIns="45720" rtlCol="0" anchor="t">
            <a:noAutofit/>
          </a:bodyPr>
          <a:lstStyle>
            <a:lvl1pPr>
              <a:defRPr sz="3275" b="1" i="0">
                <a:solidFill>
                  <a:schemeClr val="bg1"/>
                </a:solidFill>
                <a:latin typeface="Outfit" pitchFamily="2" charset="0"/>
              </a:defRPr>
            </a:lvl1pPr>
          </a:lstStyle>
          <a:p>
            <a:r>
              <a:rPr lang="en-GB"/>
              <a:t>Cover Slide</a:t>
            </a:r>
            <a:br>
              <a:rPr lang="en-GB"/>
            </a:br>
            <a:r>
              <a:rPr lang="en-GB"/>
              <a:t>title maximum of 4 lines </a:t>
            </a:r>
            <a:endParaRPr lang="en-US"/>
          </a:p>
        </p:txBody>
      </p:sp>
    </p:spTree>
    <p:extLst>
      <p:ext uri="{BB962C8B-B14F-4D97-AF65-F5344CB8AC3E}">
        <p14:creationId xmlns:p14="http://schemas.microsoft.com/office/powerpoint/2010/main" val="31609716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Slide_green_opt2">
    <p:spTree>
      <p:nvGrpSpPr>
        <p:cNvPr id="1" name=""/>
        <p:cNvGrpSpPr/>
        <p:nvPr/>
      </p:nvGrpSpPr>
      <p:grpSpPr>
        <a:xfrm>
          <a:off x="0" y="0"/>
          <a:ext cx="0" cy="0"/>
          <a:chOff x="0" y="0"/>
          <a:chExt cx="0" cy="0"/>
        </a:xfrm>
      </p:grpSpPr>
      <p:sp>
        <p:nvSpPr>
          <p:cNvPr id="8" name="object 3">
            <a:extLst>
              <a:ext uri="{FF2B5EF4-FFF2-40B4-BE49-F238E27FC236}">
                <a16:creationId xmlns:a16="http://schemas.microsoft.com/office/drawing/2014/main" id="{73FC7192-5640-E4D1-6D94-EF9E536C58AD}"/>
              </a:ext>
            </a:extLst>
          </p:cNvPr>
          <p:cNvSpPr/>
          <p:nvPr userDrawn="1"/>
        </p:nvSpPr>
        <p:spPr>
          <a:xfrm>
            <a:off x="2" y="0"/>
            <a:ext cx="9143999" cy="6858000"/>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3C3B"/>
          </a:solidFill>
        </p:spPr>
        <p:txBody>
          <a:bodyPr wrap="square" lIns="0" tIns="0" rIns="0" bIns="0" rtlCol="0"/>
          <a:lstStyle/>
          <a:p>
            <a:endParaRPr/>
          </a:p>
        </p:txBody>
      </p:sp>
      <p:sp>
        <p:nvSpPr>
          <p:cNvPr id="7" name="Subtitle 2">
            <a:extLst>
              <a:ext uri="{FF2B5EF4-FFF2-40B4-BE49-F238E27FC236}">
                <a16:creationId xmlns:a16="http://schemas.microsoft.com/office/drawing/2014/main" id="{A30411B7-870E-526A-63C0-7491D2653195}"/>
              </a:ext>
            </a:extLst>
          </p:cNvPr>
          <p:cNvSpPr>
            <a:spLocks noGrp="1"/>
          </p:cNvSpPr>
          <p:nvPr>
            <p:ph type="subTitle" idx="1"/>
          </p:nvPr>
        </p:nvSpPr>
        <p:spPr>
          <a:xfrm>
            <a:off x="389159" y="4957301"/>
            <a:ext cx="3953581" cy="567655"/>
          </a:xfrm>
          <a:prstGeom prst="rect">
            <a:avLst/>
          </a:prstGeom>
        </p:spPr>
        <p:txBody>
          <a:bodyPr/>
          <a:lstStyle>
            <a:lvl1pPr marL="0" indent="0" algn="l">
              <a:buNone/>
              <a:defRPr sz="1940">
                <a:solidFill>
                  <a:schemeClr val="bg1"/>
                </a:solidFill>
                <a:latin typeface="Outfit" pitchFamily="2" charset="0"/>
              </a:defRPr>
            </a:lvl1pPr>
            <a:lvl2pPr marL="277240" indent="0" algn="ctr">
              <a:buNone/>
              <a:defRPr sz="1213"/>
            </a:lvl2pPr>
            <a:lvl3pPr marL="554478" indent="0" algn="ctr">
              <a:buNone/>
              <a:defRPr sz="1092"/>
            </a:lvl3pPr>
            <a:lvl4pPr marL="831718" indent="0" algn="ctr">
              <a:buNone/>
              <a:defRPr sz="971"/>
            </a:lvl4pPr>
            <a:lvl5pPr marL="1108956" indent="0" algn="ctr">
              <a:buNone/>
              <a:defRPr sz="971"/>
            </a:lvl5pPr>
            <a:lvl6pPr marL="1386196" indent="0" algn="ctr">
              <a:buNone/>
              <a:defRPr sz="971"/>
            </a:lvl6pPr>
            <a:lvl7pPr marL="1663434" indent="0" algn="ctr">
              <a:buNone/>
              <a:defRPr sz="971"/>
            </a:lvl7pPr>
            <a:lvl8pPr marL="1940674" indent="0" algn="ctr">
              <a:buNone/>
              <a:defRPr sz="971"/>
            </a:lvl8pPr>
            <a:lvl9pPr marL="2217913" indent="0" algn="ctr">
              <a:buNone/>
              <a:defRPr sz="971"/>
            </a:lvl9pPr>
          </a:lstStyle>
          <a:p>
            <a:r>
              <a:rPr lang="en-GB"/>
              <a:t>Click to edit Master subtitle style</a:t>
            </a:r>
            <a:endParaRPr lang="en-US"/>
          </a:p>
        </p:txBody>
      </p:sp>
      <p:sp>
        <p:nvSpPr>
          <p:cNvPr id="14" name="Title Placeholder 1">
            <a:extLst>
              <a:ext uri="{FF2B5EF4-FFF2-40B4-BE49-F238E27FC236}">
                <a16:creationId xmlns:a16="http://schemas.microsoft.com/office/drawing/2014/main" id="{3D6B1C71-2C1E-E168-354C-EF9EBB1819C2}"/>
              </a:ext>
            </a:extLst>
          </p:cNvPr>
          <p:cNvSpPr>
            <a:spLocks noGrp="1"/>
          </p:cNvSpPr>
          <p:nvPr>
            <p:ph type="title" hasCustomPrompt="1"/>
          </p:nvPr>
        </p:nvSpPr>
        <p:spPr>
          <a:xfrm>
            <a:off x="389158" y="2036695"/>
            <a:ext cx="3953581" cy="2286128"/>
          </a:xfrm>
          <a:prstGeom prst="rect">
            <a:avLst/>
          </a:prstGeom>
        </p:spPr>
        <p:txBody>
          <a:bodyPr vert="horz" lIns="91440" tIns="45720" rIns="91440" bIns="45720" rtlCol="0" anchor="t">
            <a:noAutofit/>
          </a:bodyPr>
          <a:lstStyle>
            <a:lvl1pPr>
              <a:defRPr sz="4367" b="1" i="0">
                <a:solidFill>
                  <a:schemeClr val="bg1"/>
                </a:solidFill>
                <a:latin typeface="Outfit" pitchFamily="2" charset="0"/>
              </a:defRPr>
            </a:lvl1pPr>
          </a:lstStyle>
          <a:p>
            <a:r>
              <a:rPr lang="en-GB"/>
              <a:t>Cover Slide</a:t>
            </a:r>
            <a:br>
              <a:rPr lang="en-GB"/>
            </a:br>
            <a:r>
              <a:rPr lang="en-GB"/>
              <a:t>title maximum of 4 lines </a:t>
            </a:r>
            <a:endParaRPr lang="en-US"/>
          </a:p>
        </p:txBody>
      </p:sp>
      <p:pic>
        <p:nvPicPr>
          <p:cNvPr id="4" name="Picture 3" descr="Icon&#10;&#10;Description automatically generated">
            <a:extLst>
              <a:ext uri="{FF2B5EF4-FFF2-40B4-BE49-F238E27FC236}">
                <a16:creationId xmlns:a16="http://schemas.microsoft.com/office/drawing/2014/main" id="{5CA86D71-9888-D075-62FF-87915AD29B5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586627" y="0"/>
            <a:ext cx="3557373" cy="6868194"/>
          </a:xfrm>
          <a:prstGeom prst="rect">
            <a:avLst/>
          </a:prstGeom>
        </p:spPr>
      </p:pic>
      <p:pic>
        <p:nvPicPr>
          <p:cNvPr id="5" name="Picture 4" descr="Logo&#10;&#10;Description automatically generated">
            <a:extLst>
              <a:ext uri="{FF2B5EF4-FFF2-40B4-BE49-F238E27FC236}">
                <a16:creationId xmlns:a16="http://schemas.microsoft.com/office/drawing/2014/main" id="{2225BA12-4EAF-B937-238D-8D3C9490026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05321" y="311184"/>
            <a:ext cx="1642925" cy="1081292"/>
          </a:xfrm>
          <a:prstGeom prst="rect">
            <a:avLst/>
          </a:prstGeom>
        </p:spPr>
      </p:pic>
    </p:spTree>
    <p:extLst>
      <p:ext uri="{BB962C8B-B14F-4D97-AF65-F5344CB8AC3E}">
        <p14:creationId xmlns:p14="http://schemas.microsoft.com/office/powerpoint/2010/main" val="31609716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ver Slide_white_opt3">
    <p:spTree>
      <p:nvGrpSpPr>
        <p:cNvPr id="1" name=""/>
        <p:cNvGrpSpPr/>
        <p:nvPr/>
      </p:nvGrpSpPr>
      <p:grpSpPr>
        <a:xfrm>
          <a:off x="0" y="0"/>
          <a:ext cx="0" cy="0"/>
          <a:chOff x="0" y="0"/>
          <a:chExt cx="0" cy="0"/>
        </a:xfrm>
      </p:grpSpPr>
      <p:pic>
        <p:nvPicPr>
          <p:cNvPr id="6" name="Picture 5" descr="A group of people inside a building&#10;&#10;Description automatically generated with medium confidence">
            <a:extLst>
              <a:ext uri="{FF2B5EF4-FFF2-40B4-BE49-F238E27FC236}">
                <a16:creationId xmlns:a16="http://schemas.microsoft.com/office/drawing/2014/main" id="{58AAB12F-A906-1F06-31DB-042EF313306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35532" y="-1497"/>
            <a:ext cx="4492911" cy="6027565"/>
          </a:xfrm>
          <a:prstGeom prst="rect">
            <a:avLst/>
          </a:prstGeom>
        </p:spPr>
      </p:pic>
      <p:pic>
        <p:nvPicPr>
          <p:cNvPr id="4" name="Picture 3" descr="Logo&#10;&#10;Description automatically generated with medium confidence">
            <a:extLst>
              <a:ext uri="{FF2B5EF4-FFF2-40B4-BE49-F238E27FC236}">
                <a16:creationId xmlns:a16="http://schemas.microsoft.com/office/drawing/2014/main" id="{E9BA3667-DBE8-38CD-D818-1789F73A958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05322" y="136616"/>
            <a:ext cx="1642925" cy="1441723"/>
          </a:xfrm>
          <a:prstGeom prst="rect">
            <a:avLst/>
          </a:prstGeom>
        </p:spPr>
      </p:pic>
      <p:sp>
        <p:nvSpPr>
          <p:cNvPr id="17" name="Subtitle 2">
            <a:extLst>
              <a:ext uri="{FF2B5EF4-FFF2-40B4-BE49-F238E27FC236}">
                <a16:creationId xmlns:a16="http://schemas.microsoft.com/office/drawing/2014/main" id="{2450CBED-BAF5-CC78-8065-CEE3D5F2A3D9}"/>
              </a:ext>
            </a:extLst>
          </p:cNvPr>
          <p:cNvSpPr>
            <a:spLocks noGrp="1"/>
          </p:cNvSpPr>
          <p:nvPr>
            <p:ph type="subTitle" idx="1"/>
          </p:nvPr>
        </p:nvSpPr>
        <p:spPr>
          <a:xfrm>
            <a:off x="389159" y="4957301"/>
            <a:ext cx="3953581" cy="567655"/>
          </a:xfrm>
          <a:prstGeom prst="rect">
            <a:avLst/>
          </a:prstGeom>
        </p:spPr>
        <p:txBody>
          <a:bodyPr/>
          <a:lstStyle>
            <a:lvl1pPr marL="0" indent="0" algn="l">
              <a:buNone/>
              <a:defRPr sz="1455">
                <a:solidFill>
                  <a:srgbClr val="003C3B"/>
                </a:solidFill>
                <a:latin typeface="Outfit" pitchFamily="2" charset="0"/>
              </a:defRPr>
            </a:lvl1pPr>
            <a:lvl2pPr marL="207935" indent="0" algn="ctr">
              <a:buNone/>
              <a:defRPr sz="910"/>
            </a:lvl2pPr>
            <a:lvl3pPr marL="415869" indent="0" algn="ctr">
              <a:buNone/>
              <a:defRPr sz="819"/>
            </a:lvl3pPr>
            <a:lvl4pPr marL="623804" indent="0" algn="ctr">
              <a:buNone/>
              <a:defRPr sz="728"/>
            </a:lvl4pPr>
            <a:lvl5pPr marL="831738" indent="0" algn="ctr">
              <a:buNone/>
              <a:defRPr sz="728"/>
            </a:lvl5pPr>
            <a:lvl6pPr marL="1039673" indent="0" algn="ctr">
              <a:buNone/>
              <a:defRPr sz="728"/>
            </a:lvl6pPr>
            <a:lvl7pPr marL="1247607" indent="0" algn="ctr">
              <a:buNone/>
              <a:defRPr sz="728"/>
            </a:lvl7pPr>
            <a:lvl8pPr marL="1455542" indent="0" algn="ctr">
              <a:buNone/>
              <a:defRPr sz="728"/>
            </a:lvl8pPr>
            <a:lvl9pPr marL="1663476" indent="0" algn="ctr">
              <a:buNone/>
              <a:defRPr sz="728"/>
            </a:lvl9pPr>
          </a:lstStyle>
          <a:p>
            <a:r>
              <a:rPr lang="en-GB"/>
              <a:t>Click to edit Master subtitle style</a:t>
            </a:r>
            <a:endParaRPr lang="en-US"/>
          </a:p>
        </p:txBody>
      </p:sp>
      <p:sp>
        <p:nvSpPr>
          <p:cNvPr id="3" name="Title Placeholder 1">
            <a:extLst>
              <a:ext uri="{FF2B5EF4-FFF2-40B4-BE49-F238E27FC236}">
                <a16:creationId xmlns:a16="http://schemas.microsoft.com/office/drawing/2014/main" id="{B80E2318-DB25-0320-3E27-C13F5713E775}"/>
              </a:ext>
            </a:extLst>
          </p:cNvPr>
          <p:cNvSpPr>
            <a:spLocks noGrp="1"/>
          </p:cNvSpPr>
          <p:nvPr>
            <p:ph type="title" hasCustomPrompt="1"/>
          </p:nvPr>
        </p:nvSpPr>
        <p:spPr>
          <a:xfrm>
            <a:off x="389158" y="2036695"/>
            <a:ext cx="3200295" cy="2286128"/>
          </a:xfrm>
          <a:prstGeom prst="rect">
            <a:avLst/>
          </a:prstGeom>
        </p:spPr>
        <p:txBody>
          <a:bodyPr vert="horz" lIns="91440" tIns="45720" rIns="91440" bIns="45720" rtlCol="0" anchor="t">
            <a:noAutofit/>
          </a:bodyPr>
          <a:lstStyle>
            <a:lvl1pPr>
              <a:defRPr sz="3275" b="1" i="0">
                <a:solidFill>
                  <a:srgbClr val="003C3B"/>
                </a:solidFill>
                <a:latin typeface="Outfit" pitchFamily="2" charset="0"/>
              </a:defRPr>
            </a:lvl1pPr>
          </a:lstStyle>
          <a:p>
            <a:r>
              <a:rPr lang="en-GB"/>
              <a:t>Cover Slide</a:t>
            </a:r>
            <a:br>
              <a:rPr lang="en-GB"/>
            </a:br>
            <a:r>
              <a:rPr lang="en-GB"/>
              <a:t>title maximum of 4 lines </a:t>
            </a:r>
            <a:endParaRPr lang="en-US"/>
          </a:p>
        </p:txBody>
      </p:sp>
      <p:sp>
        <p:nvSpPr>
          <p:cNvPr id="13" name="Picture Placeholder 6">
            <a:extLst>
              <a:ext uri="{FF2B5EF4-FFF2-40B4-BE49-F238E27FC236}">
                <a16:creationId xmlns:a16="http://schemas.microsoft.com/office/drawing/2014/main" id="{90DEBE9C-A3B3-8A25-ACF6-5DE4D57E1A17}"/>
              </a:ext>
            </a:extLst>
          </p:cNvPr>
          <p:cNvSpPr>
            <a:spLocks noGrp="1"/>
          </p:cNvSpPr>
          <p:nvPr>
            <p:ph type="pic" sz="quarter" idx="10"/>
          </p:nvPr>
        </p:nvSpPr>
        <p:spPr>
          <a:xfrm>
            <a:off x="5474537" y="-1497"/>
            <a:ext cx="3837872" cy="5549308"/>
          </a:xfrm>
          <a:custGeom>
            <a:avLst/>
            <a:gdLst>
              <a:gd name="connsiteX0" fmla="*/ 0 w 7703452"/>
              <a:gd name="connsiteY0" fmla="*/ 0 h 11310868"/>
              <a:gd name="connsiteX1" fmla="*/ 7703452 w 7703452"/>
              <a:gd name="connsiteY1" fmla="*/ 0 h 11310868"/>
              <a:gd name="connsiteX2" fmla="*/ 7703452 w 7703452"/>
              <a:gd name="connsiteY2" fmla="*/ 8508483 h 11310868"/>
              <a:gd name="connsiteX3" fmla="*/ 7504076 w 7703452"/>
              <a:gd name="connsiteY3" fmla="*/ 9205545 h 11310868"/>
              <a:gd name="connsiteX4" fmla="*/ 6952854 w 7703452"/>
              <a:gd name="connsiteY4" fmla="*/ 9712284 h 11310868"/>
              <a:gd name="connsiteX5" fmla="*/ 3851726 w 7703452"/>
              <a:gd name="connsiteY5" fmla="*/ 11310868 h 11310868"/>
              <a:gd name="connsiteX6" fmla="*/ 750597 w 7703452"/>
              <a:gd name="connsiteY6" fmla="*/ 9712284 h 11310868"/>
              <a:gd name="connsiteX7" fmla="*/ 199376 w 7703452"/>
              <a:gd name="connsiteY7" fmla="*/ 9205450 h 11310868"/>
              <a:gd name="connsiteX8" fmla="*/ 0 w 7703452"/>
              <a:gd name="connsiteY8" fmla="*/ 8508389 h 11310868"/>
              <a:gd name="connsiteX0" fmla="*/ 0 w 7703452"/>
              <a:gd name="connsiteY0" fmla="*/ 3007824 h 11310868"/>
              <a:gd name="connsiteX1" fmla="*/ 7703452 w 7703452"/>
              <a:gd name="connsiteY1" fmla="*/ 0 h 11310868"/>
              <a:gd name="connsiteX2" fmla="*/ 7703452 w 7703452"/>
              <a:gd name="connsiteY2" fmla="*/ 8508483 h 11310868"/>
              <a:gd name="connsiteX3" fmla="*/ 7504076 w 7703452"/>
              <a:gd name="connsiteY3" fmla="*/ 9205545 h 11310868"/>
              <a:gd name="connsiteX4" fmla="*/ 6952854 w 7703452"/>
              <a:gd name="connsiteY4" fmla="*/ 9712284 h 11310868"/>
              <a:gd name="connsiteX5" fmla="*/ 3851726 w 7703452"/>
              <a:gd name="connsiteY5" fmla="*/ 11310868 h 11310868"/>
              <a:gd name="connsiteX6" fmla="*/ 750597 w 7703452"/>
              <a:gd name="connsiteY6" fmla="*/ 9712284 h 11310868"/>
              <a:gd name="connsiteX7" fmla="*/ 199376 w 7703452"/>
              <a:gd name="connsiteY7" fmla="*/ 9205450 h 11310868"/>
              <a:gd name="connsiteX8" fmla="*/ 0 w 7703452"/>
              <a:gd name="connsiteY8" fmla="*/ 8508389 h 11310868"/>
              <a:gd name="connsiteX9" fmla="*/ 0 w 7703452"/>
              <a:gd name="connsiteY9" fmla="*/ 3007824 h 11310868"/>
              <a:gd name="connsiteX0" fmla="*/ 0 w 7703452"/>
              <a:gd name="connsiteY0" fmla="*/ 16897 h 8319941"/>
              <a:gd name="connsiteX1" fmla="*/ 7703452 w 7703452"/>
              <a:gd name="connsiteY1" fmla="*/ 0 h 8319941"/>
              <a:gd name="connsiteX2" fmla="*/ 7703452 w 7703452"/>
              <a:gd name="connsiteY2" fmla="*/ 5517556 h 8319941"/>
              <a:gd name="connsiteX3" fmla="*/ 7504076 w 7703452"/>
              <a:gd name="connsiteY3" fmla="*/ 6214618 h 8319941"/>
              <a:gd name="connsiteX4" fmla="*/ 6952854 w 7703452"/>
              <a:gd name="connsiteY4" fmla="*/ 6721357 h 8319941"/>
              <a:gd name="connsiteX5" fmla="*/ 3851726 w 7703452"/>
              <a:gd name="connsiteY5" fmla="*/ 8319941 h 8319941"/>
              <a:gd name="connsiteX6" fmla="*/ 750597 w 7703452"/>
              <a:gd name="connsiteY6" fmla="*/ 6721357 h 8319941"/>
              <a:gd name="connsiteX7" fmla="*/ 199376 w 7703452"/>
              <a:gd name="connsiteY7" fmla="*/ 6214523 h 8319941"/>
              <a:gd name="connsiteX8" fmla="*/ 0 w 7703452"/>
              <a:gd name="connsiteY8" fmla="*/ 5517462 h 8319941"/>
              <a:gd name="connsiteX9" fmla="*/ 0 w 7703452"/>
              <a:gd name="connsiteY9" fmla="*/ 16897 h 8319941"/>
              <a:gd name="connsiteX0" fmla="*/ 0 w 7752480"/>
              <a:gd name="connsiteY0" fmla="*/ 16897 h 8319941"/>
              <a:gd name="connsiteX1" fmla="*/ 7752480 w 7752480"/>
              <a:gd name="connsiteY1" fmla="*/ 0 h 8319941"/>
              <a:gd name="connsiteX2" fmla="*/ 7703452 w 7752480"/>
              <a:gd name="connsiteY2" fmla="*/ 5517556 h 8319941"/>
              <a:gd name="connsiteX3" fmla="*/ 7504076 w 7752480"/>
              <a:gd name="connsiteY3" fmla="*/ 6214618 h 8319941"/>
              <a:gd name="connsiteX4" fmla="*/ 6952854 w 7752480"/>
              <a:gd name="connsiteY4" fmla="*/ 6721357 h 8319941"/>
              <a:gd name="connsiteX5" fmla="*/ 3851726 w 7752480"/>
              <a:gd name="connsiteY5" fmla="*/ 8319941 h 8319941"/>
              <a:gd name="connsiteX6" fmla="*/ 750597 w 7752480"/>
              <a:gd name="connsiteY6" fmla="*/ 6721357 h 8319941"/>
              <a:gd name="connsiteX7" fmla="*/ 199376 w 7752480"/>
              <a:gd name="connsiteY7" fmla="*/ 6214523 h 8319941"/>
              <a:gd name="connsiteX8" fmla="*/ 0 w 7752480"/>
              <a:gd name="connsiteY8" fmla="*/ 5517462 h 8319941"/>
              <a:gd name="connsiteX9" fmla="*/ 0 w 7752480"/>
              <a:gd name="connsiteY9" fmla="*/ 16897 h 8319941"/>
              <a:gd name="connsiteX0" fmla="*/ 0 w 7781897"/>
              <a:gd name="connsiteY0" fmla="*/ 0 h 8322161"/>
              <a:gd name="connsiteX1" fmla="*/ 7781897 w 7781897"/>
              <a:gd name="connsiteY1" fmla="*/ 2220 h 8322161"/>
              <a:gd name="connsiteX2" fmla="*/ 7732869 w 7781897"/>
              <a:gd name="connsiteY2" fmla="*/ 5519776 h 8322161"/>
              <a:gd name="connsiteX3" fmla="*/ 7533493 w 7781897"/>
              <a:gd name="connsiteY3" fmla="*/ 6216838 h 8322161"/>
              <a:gd name="connsiteX4" fmla="*/ 6982271 w 7781897"/>
              <a:gd name="connsiteY4" fmla="*/ 6723577 h 8322161"/>
              <a:gd name="connsiteX5" fmla="*/ 3881143 w 7781897"/>
              <a:gd name="connsiteY5" fmla="*/ 8322161 h 8322161"/>
              <a:gd name="connsiteX6" fmla="*/ 780014 w 7781897"/>
              <a:gd name="connsiteY6" fmla="*/ 6723577 h 8322161"/>
              <a:gd name="connsiteX7" fmla="*/ 228793 w 7781897"/>
              <a:gd name="connsiteY7" fmla="*/ 6216743 h 8322161"/>
              <a:gd name="connsiteX8" fmla="*/ 29417 w 7781897"/>
              <a:gd name="connsiteY8" fmla="*/ 5519682 h 8322161"/>
              <a:gd name="connsiteX9" fmla="*/ 0 w 7781897"/>
              <a:gd name="connsiteY9" fmla="*/ 0 h 8322161"/>
              <a:gd name="connsiteX0" fmla="*/ 0 w 7781897"/>
              <a:gd name="connsiteY0" fmla="*/ 0 h 8322161"/>
              <a:gd name="connsiteX1" fmla="*/ 7781897 w 7781897"/>
              <a:gd name="connsiteY1" fmla="*/ 2220 h 8322161"/>
              <a:gd name="connsiteX2" fmla="*/ 7732869 w 7781897"/>
              <a:gd name="connsiteY2" fmla="*/ 5519776 h 8322161"/>
              <a:gd name="connsiteX3" fmla="*/ 7533493 w 7781897"/>
              <a:gd name="connsiteY3" fmla="*/ 6216838 h 8322161"/>
              <a:gd name="connsiteX4" fmla="*/ 6982271 w 7781897"/>
              <a:gd name="connsiteY4" fmla="*/ 6723577 h 8322161"/>
              <a:gd name="connsiteX5" fmla="*/ 3881143 w 7781897"/>
              <a:gd name="connsiteY5" fmla="*/ 8322161 h 8322161"/>
              <a:gd name="connsiteX6" fmla="*/ 780014 w 7781897"/>
              <a:gd name="connsiteY6" fmla="*/ 6723577 h 8322161"/>
              <a:gd name="connsiteX7" fmla="*/ 228793 w 7781897"/>
              <a:gd name="connsiteY7" fmla="*/ 6216743 h 8322161"/>
              <a:gd name="connsiteX8" fmla="*/ 0 w 7781897"/>
              <a:gd name="connsiteY8" fmla="*/ 5510125 h 8322161"/>
              <a:gd name="connsiteX9" fmla="*/ 0 w 7781897"/>
              <a:gd name="connsiteY9" fmla="*/ 0 h 8322161"/>
              <a:gd name="connsiteX0" fmla="*/ 0 w 7781897"/>
              <a:gd name="connsiteY0" fmla="*/ 0 h 8322161"/>
              <a:gd name="connsiteX1" fmla="*/ 7781897 w 7781897"/>
              <a:gd name="connsiteY1" fmla="*/ 2220 h 8322161"/>
              <a:gd name="connsiteX2" fmla="*/ 7732869 w 7781897"/>
              <a:gd name="connsiteY2" fmla="*/ 5519776 h 8322161"/>
              <a:gd name="connsiteX3" fmla="*/ 7533493 w 7781897"/>
              <a:gd name="connsiteY3" fmla="*/ 6216838 h 8322161"/>
              <a:gd name="connsiteX4" fmla="*/ 6982271 w 7781897"/>
              <a:gd name="connsiteY4" fmla="*/ 6723577 h 8322161"/>
              <a:gd name="connsiteX5" fmla="*/ 3881143 w 7781897"/>
              <a:gd name="connsiteY5" fmla="*/ 8322161 h 8322161"/>
              <a:gd name="connsiteX6" fmla="*/ 780014 w 7781897"/>
              <a:gd name="connsiteY6" fmla="*/ 6723577 h 8322161"/>
              <a:gd name="connsiteX7" fmla="*/ 160152 w 7781897"/>
              <a:gd name="connsiteY7" fmla="*/ 6130719 h 8322161"/>
              <a:gd name="connsiteX8" fmla="*/ 0 w 7781897"/>
              <a:gd name="connsiteY8" fmla="*/ 5510125 h 8322161"/>
              <a:gd name="connsiteX9" fmla="*/ 0 w 7781897"/>
              <a:gd name="connsiteY9" fmla="*/ 0 h 8322161"/>
              <a:gd name="connsiteX0" fmla="*/ 0 w 7781897"/>
              <a:gd name="connsiteY0" fmla="*/ 0 h 8322161"/>
              <a:gd name="connsiteX1" fmla="*/ 7781897 w 7781897"/>
              <a:gd name="connsiteY1" fmla="*/ 2220 h 8322161"/>
              <a:gd name="connsiteX2" fmla="*/ 7732869 w 7781897"/>
              <a:gd name="connsiteY2" fmla="*/ 5519776 h 8322161"/>
              <a:gd name="connsiteX3" fmla="*/ 7533493 w 7781897"/>
              <a:gd name="connsiteY3" fmla="*/ 6216838 h 8322161"/>
              <a:gd name="connsiteX4" fmla="*/ 6982271 w 7781897"/>
              <a:gd name="connsiteY4" fmla="*/ 6723577 h 8322161"/>
              <a:gd name="connsiteX5" fmla="*/ 3881143 w 7781897"/>
              <a:gd name="connsiteY5" fmla="*/ 8322161 h 8322161"/>
              <a:gd name="connsiteX6" fmla="*/ 858460 w 7781897"/>
              <a:gd name="connsiteY6" fmla="*/ 6694903 h 8322161"/>
              <a:gd name="connsiteX7" fmla="*/ 160152 w 7781897"/>
              <a:gd name="connsiteY7" fmla="*/ 6130719 h 8322161"/>
              <a:gd name="connsiteX8" fmla="*/ 0 w 7781897"/>
              <a:gd name="connsiteY8" fmla="*/ 5510125 h 8322161"/>
              <a:gd name="connsiteX9" fmla="*/ 0 w 7781897"/>
              <a:gd name="connsiteY9" fmla="*/ 0 h 8322161"/>
              <a:gd name="connsiteX0" fmla="*/ 0 w 7781897"/>
              <a:gd name="connsiteY0" fmla="*/ 0 h 8226579"/>
              <a:gd name="connsiteX1" fmla="*/ 7781897 w 7781897"/>
              <a:gd name="connsiteY1" fmla="*/ 2220 h 8226579"/>
              <a:gd name="connsiteX2" fmla="*/ 7732869 w 7781897"/>
              <a:gd name="connsiteY2" fmla="*/ 5519776 h 8226579"/>
              <a:gd name="connsiteX3" fmla="*/ 7533493 w 7781897"/>
              <a:gd name="connsiteY3" fmla="*/ 6216838 h 8226579"/>
              <a:gd name="connsiteX4" fmla="*/ 6982271 w 7781897"/>
              <a:gd name="connsiteY4" fmla="*/ 6723577 h 8226579"/>
              <a:gd name="connsiteX5" fmla="*/ 3890950 w 7781897"/>
              <a:gd name="connsiteY5" fmla="*/ 8226579 h 8226579"/>
              <a:gd name="connsiteX6" fmla="*/ 858460 w 7781897"/>
              <a:gd name="connsiteY6" fmla="*/ 6694903 h 8226579"/>
              <a:gd name="connsiteX7" fmla="*/ 160152 w 7781897"/>
              <a:gd name="connsiteY7" fmla="*/ 6130719 h 8226579"/>
              <a:gd name="connsiteX8" fmla="*/ 0 w 7781897"/>
              <a:gd name="connsiteY8" fmla="*/ 5510125 h 8226579"/>
              <a:gd name="connsiteX9" fmla="*/ 0 w 7781897"/>
              <a:gd name="connsiteY9" fmla="*/ 0 h 8226579"/>
              <a:gd name="connsiteX0" fmla="*/ 0 w 7781897"/>
              <a:gd name="connsiteY0" fmla="*/ 0 h 8226579"/>
              <a:gd name="connsiteX1" fmla="*/ 7781897 w 7781897"/>
              <a:gd name="connsiteY1" fmla="*/ 2220 h 8226579"/>
              <a:gd name="connsiteX2" fmla="*/ 7732869 w 7781897"/>
              <a:gd name="connsiteY2" fmla="*/ 5519776 h 8226579"/>
              <a:gd name="connsiteX3" fmla="*/ 7533493 w 7781897"/>
              <a:gd name="connsiteY3" fmla="*/ 6216838 h 8226579"/>
              <a:gd name="connsiteX4" fmla="*/ 6982271 w 7781897"/>
              <a:gd name="connsiteY4" fmla="*/ 6723577 h 8226579"/>
              <a:gd name="connsiteX5" fmla="*/ 3890950 w 7781897"/>
              <a:gd name="connsiteY5" fmla="*/ 8226579 h 8226579"/>
              <a:gd name="connsiteX6" fmla="*/ 858460 w 7781897"/>
              <a:gd name="connsiteY6" fmla="*/ 6694903 h 8226579"/>
              <a:gd name="connsiteX7" fmla="*/ 160152 w 7781897"/>
              <a:gd name="connsiteY7" fmla="*/ 6130719 h 8226579"/>
              <a:gd name="connsiteX8" fmla="*/ 0 w 7781897"/>
              <a:gd name="connsiteY8" fmla="*/ 5510125 h 8226579"/>
              <a:gd name="connsiteX9" fmla="*/ 0 w 7781897"/>
              <a:gd name="connsiteY9" fmla="*/ 0 h 8226579"/>
              <a:gd name="connsiteX0" fmla="*/ 0 w 7781897"/>
              <a:gd name="connsiteY0" fmla="*/ 0 h 8226579"/>
              <a:gd name="connsiteX1" fmla="*/ 7781897 w 7781897"/>
              <a:gd name="connsiteY1" fmla="*/ 2220 h 8226579"/>
              <a:gd name="connsiteX2" fmla="*/ 7732869 w 7781897"/>
              <a:gd name="connsiteY2" fmla="*/ 5519776 h 8226579"/>
              <a:gd name="connsiteX3" fmla="*/ 7533493 w 7781897"/>
              <a:gd name="connsiteY3" fmla="*/ 6216838 h 8226579"/>
              <a:gd name="connsiteX4" fmla="*/ 6982271 w 7781897"/>
              <a:gd name="connsiteY4" fmla="*/ 6666228 h 8226579"/>
              <a:gd name="connsiteX5" fmla="*/ 3890950 w 7781897"/>
              <a:gd name="connsiteY5" fmla="*/ 8226579 h 8226579"/>
              <a:gd name="connsiteX6" fmla="*/ 858460 w 7781897"/>
              <a:gd name="connsiteY6" fmla="*/ 6694903 h 8226579"/>
              <a:gd name="connsiteX7" fmla="*/ 160152 w 7781897"/>
              <a:gd name="connsiteY7" fmla="*/ 6130719 h 8226579"/>
              <a:gd name="connsiteX8" fmla="*/ 0 w 7781897"/>
              <a:gd name="connsiteY8" fmla="*/ 5510125 h 8226579"/>
              <a:gd name="connsiteX9" fmla="*/ 0 w 7781897"/>
              <a:gd name="connsiteY9" fmla="*/ 0 h 8226579"/>
              <a:gd name="connsiteX0" fmla="*/ 0 w 7781897"/>
              <a:gd name="connsiteY0" fmla="*/ 0 h 8226579"/>
              <a:gd name="connsiteX1" fmla="*/ 7781897 w 7781897"/>
              <a:gd name="connsiteY1" fmla="*/ 2220 h 8226579"/>
              <a:gd name="connsiteX2" fmla="*/ 7732869 w 7781897"/>
              <a:gd name="connsiteY2" fmla="*/ 5519776 h 8226579"/>
              <a:gd name="connsiteX3" fmla="*/ 7592328 w 7781897"/>
              <a:gd name="connsiteY3" fmla="*/ 6216838 h 8226579"/>
              <a:gd name="connsiteX4" fmla="*/ 6982271 w 7781897"/>
              <a:gd name="connsiteY4" fmla="*/ 6666228 h 8226579"/>
              <a:gd name="connsiteX5" fmla="*/ 3890950 w 7781897"/>
              <a:gd name="connsiteY5" fmla="*/ 8226579 h 8226579"/>
              <a:gd name="connsiteX6" fmla="*/ 858460 w 7781897"/>
              <a:gd name="connsiteY6" fmla="*/ 6694903 h 8226579"/>
              <a:gd name="connsiteX7" fmla="*/ 160152 w 7781897"/>
              <a:gd name="connsiteY7" fmla="*/ 6130719 h 8226579"/>
              <a:gd name="connsiteX8" fmla="*/ 0 w 7781897"/>
              <a:gd name="connsiteY8" fmla="*/ 5510125 h 8226579"/>
              <a:gd name="connsiteX9" fmla="*/ 0 w 7781897"/>
              <a:gd name="connsiteY9" fmla="*/ 0 h 8226579"/>
              <a:gd name="connsiteX0" fmla="*/ 0 w 7781899"/>
              <a:gd name="connsiteY0" fmla="*/ 0 h 8226579"/>
              <a:gd name="connsiteX1" fmla="*/ 7781897 w 7781899"/>
              <a:gd name="connsiteY1" fmla="*/ 2220 h 8226579"/>
              <a:gd name="connsiteX2" fmla="*/ 7781899 w 7781899"/>
              <a:gd name="connsiteY2" fmla="*/ 5491101 h 8226579"/>
              <a:gd name="connsiteX3" fmla="*/ 7592328 w 7781899"/>
              <a:gd name="connsiteY3" fmla="*/ 6216838 h 8226579"/>
              <a:gd name="connsiteX4" fmla="*/ 6982271 w 7781899"/>
              <a:gd name="connsiteY4" fmla="*/ 6666228 h 8226579"/>
              <a:gd name="connsiteX5" fmla="*/ 3890950 w 7781899"/>
              <a:gd name="connsiteY5" fmla="*/ 8226579 h 8226579"/>
              <a:gd name="connsiteX6" fmla="*/ 858460 w 7781899"/>
              <a:gd name="connsiteY6" fmla="*/ 6694903 h 8226579"/>
              <a:gd name="connsiteX7" fmla="*/ 160152 w 7781899"/>
              <a:gd name="connsiteY7" fmla="*/ 6130719 h 8226579"/>
              <a:gd name="connsiteX8" fmla="*/ 0 w 7781899"/>
              <a:gd name="connsiteY8" fmla="*/ 5510125 h 8226579"/>
              <a:gd name="connsiteX9" fmla="*/ 0 w 7781899"/>
              <a:gd name="connsiteY9" fmla="*/ 0 h 8226579"/>
              <a:gd name="connsiteX0" fmla="*/ 0 w 7781899"/>
              <a:gd name="connsiteY0" fmla="*/ 0 h 8226579"/>
              <a:gd name="connsiteX1" fmla="*/ 7781897 w 7781899"/>
              <a:gd name="connsiteY1" fmla="*/ 2220 h 8226579"/>
              <a:gd name="connsiteX2" fmla="*/ 7781899 w 7781899"/>
              <a:gd name="connsiteY2" fmla="*/ 5491101 h 8226579"/>
              <a:gd name="connsiteX3" fmla="*/ 7592328 w 7781899"/>
              <a:gd name="connsiteY3" fmla="*/ 6216838 h 8226579"/>
              <a:gd name="connsiteX4" fmla="*/ 6982271 w 7781899"/>
              <a:gd name="connsiteY4" fmla="*/ 6666228 h 8226579"/>
              <a:gd name="connsiteX5" fmla="*/ 3890950 w 7781899"/>
              <a:gd name="connsiteY5" fmla="*/ 8226579 h 8226579"/>
              <a:gd name="connsiteX6" fmla="*/ 858460 w 7781899"/>
              <a:gd name="connsiteY6" fmla="*/ 6694903 h 8226579"/>
              <a:gd name="connsiteX7" fmla="*/ 179763 w 7781899"/>
              <a:gd name="connsiteY7" fmla="*/ 6207185 h 8226579"/>
              <a:gd name="connsiteX8" fmla="*/ 0 w 7781899"/>
              <a:gd name="connsiteY8" fmla="*/ 5510125 h 8226579"/>
              <a:gd name="connsiteX9" fmla="*/ 0 w 7781899"/>
              <a:gd name="connsiteY9" fmla="*/ 0 h 8226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81899" h="8226579">
                <a:moveTo>
                  <a:pt x="0" y="0"/>
                </a:moveTo>
                <a:lnTo>
                  <a:pt x="7781897" y="2220"/>
                </a:lnTo>
                <a:cubicBezTo>
                  <a:pt x="7781898" y="1831847"/>
                  <a:pt x="7781898" y="3661474"/>
                  <a:pt x="7781899" y="5491101"/>
                </a:cubicBezTo>
                <a:cubicBezTo>
                  <a:pt x="7781899" y="5736264"/>
                  <a:pt x="7725599" y="6020984"/>
                  <a:pt x="7592328" y="6216838"/>
                </a:cubicBezTo>
                <a:cubicBezTo>
                  <a:pt x="7459057" y="6412692"/>
                  <a:pt x="7210644" y="6548580"/>
                  <a:pt x="6982271" y="6666228"/>
                </a:cubicBezTo>
                <a:cubicBezTo>
                  <a:pt x="5951831" y="7167229"/>
                  <a:pt x="4921391" y="7696903"/>
                  <a:pt x="3890950" y="8226579"/>
                </a:cubicBezTo>
                <a:lnTo>
                  <a:pt x="858460" y="6694903"/>
                </a:lnTo>
                <a:cubicBezTo>
                  <a:pt x="630088" y="6577160"/>
                  <a:pt x="312048" y="6421038"/>
                  <a:pt x="179763" y="6207185"/>
                </a:cubicBezTo>
                <a:cubicBezTo>
                  <a:pt x="49278" y="5996274"/>
                  <a:pt x="0" y="5755287"/>
                  <a:pt x="0" y="5510125"/>
                </a:cubicBezTo>
                <a:lnTo>
                  <a:pt x="0" y="0"/>
                </a:lnTo>
                <a:close/>
              </a:path>
            </a:pathLst>
          </a:custGeom>
        </p:spPr>
        <p:txBody>
          <a:bodyPr wrap="square" anchor="ctr">
            <a:noAutofit/>
          </a:bodyPr>
          <a:lstStyle>
            <a:lvl1pPr marL="0" marR="0" indent="0" algn="ctr" defTabSz="415869" rtl="0" eaLnBrk="1" fontAlgn="auto" latinLnBrk="0" hangingPunct="1">
              <a:lnSpc>
                <a:spcPct val="90000"/>
              </a:lnSpc>
              <a:spcBef>
                <a:spcPts val="455"/>
              </a:spcBef>
              <a:spcAft>
                <a:spcPts val="0"/>
              </a:spcAft>
              <a:buClrTx/>
              <a:buSzTx/>
              <a:buFont typeface="Arial" panose="020B0604020202020204" pitchFamily="34" charset="0"/>
              <a:buNone/>
              <a:tabLst/>
              <a:defRPr b="0" i="0">
                <a:solidFill>
                  <a:schemeClr val="bg1"/>
                </a:solidFill>
                <a:latin typeface="Outfit" pitchFamily="2" charset="0"/>
              </a:defRPr>
            </a:lvl1pPr>
          </a:lstStyle>
          <a:p>
            <a:pPr marL="0" marR="0" lvl="0" indent="0" algn="ctr" defTabSz="415869" rtl="0" eaLnBrk="1" fontAlgn="auto" latinLnBrk="0" hangingPunct="1">
              <a:lnSpc>
                <a:spcPct val="90000"/>
              </a:lnSpc>
              <a:spcBef>
                <a:spcPts val="455"/>
              </a:spcBef>
              <a:spcAft>
                <a:spcPts val="0"/>
              </a:spcAft>
              <a:buClrTx/>
              <a:buSzTx/>
              <a:buFont typeface="Arial" panose="020B0604020202020204" pitchFamily="34" charset="0"/>
              <a:buNone/>
              <a:tabLst/>
              <a:defRPr/>
            </a:pPr>
            <a:r>
              <a:rPr lang="en-GB"/>
              <a:t>Click icon to add picture</a:t>
            </a:r>
            <a:endParaRPr lang="en-US"/>
          </a:p>
        </p:txBody>
      </p:sp>
    </p:spTree>
    <p:extLst>
      <p:ext uri="{BB962C8B-B14F-4D97-AF65-F5344CB8AC3E}">
        <p14:creationId xmlns:p14="http://schemas.microsoft.com/office/powerpoint/2010/main" val="31765277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over Slide_green_opt3">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32295549-C08F-2833-10A2-22BF12289814}"/>
              </a:ext>
            </a:extLst>
          </p:cNvPr>
          <p:cNvSpPr/>
          <p:nvPr userDrawn="1"/>
        </p:nvSpPr>
        <p:spPr>
          <a:xfrm>
            <a:off x="0" y="386"/>
            <a:ext cx="9144000" cy="68576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3C3B"/>
          </a:solidFill>
        </p:spPr>
        <p:txBody>
          <a:bodyPr wrap="square" lIns="0" tIns="0" rIns="0" bIns="0" rtlCol="0"/>
          <a:lstStyle/>
          <a:p>
            <a:endParaRPr/>
          </a:p>
        </p:txBody>
      </p:sp>
      <p:pic>
        <p:nvPicPr>
          <p:cNvPr id="7" name="Picture 6" descr="A picture containing text, sky, outdoor, green&#10;&#10;Description automatically generated">
            <a:extLst>
              <a:ext uri="{FF2B5EF4-FFF2-40B4-BE49-F238E27FC236}">
                <a16:creationId xmlns:a16="http://schemas.microsoft.com/office/drawing/2014/main" id="{A87E668B-9E4F-B66A-219F-844904B174F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48370" y="-1500"/>
            <a:ext cx="4490207" cy="6023939"/>
          </a:xfrm>
          <a:prstGeom prst="rect">
            <a:avLst/>
          </a:prstGeom>
        </p:spPr>
      </p:pic>
      <p:sp>
        <p:nvSpPr>
          <p:cNvPr id="17" name="Subtitle 2">
            <a:extLst>
              <a:ext uri="{FF2B5EF4-FFF2-40B4-BE49-F238E27FC236}">
                <a16:creationId xmlns:a16="http://schemas.microsoft.com/office/drawing/2014/main" id="{2450CBED-BAF5-CC78-8065-CEE3D5F2A3D9}"/>
              </a:ext>
            </a:extLst>
          </p:cNvPr>
          <p:cNvSpPr>
            <a:spLocks noGrp="1"/>
          </p:cNvSpPr>
          <p:nvPr>
            <p:ph type="subTitle" idx="1"/>
          </p:nvPr>
        </p:nvSpPr>
        <p:spPr>
          <a:xfrm>
            <a:off x="389159" y="4957301"/>
            <a:ext cx="3953581" cy="567655"/>
          </a:xfrm>
          <a:prstGeom prst="rect">
            <a:avLst/>
          </a:prstGeom>
        </p:spPr>
        <p:txBody>
          <a:bodyPr/>
          <a:lstStyle>
            <a:lvl1pPr marL="0" indent="0" algn="l">
              <a:buNone/>
              <a:defRPr sz="1455">
                <a:solidFill>
                  <a:schemeClr val="bg1"/>
                </a:solidFill>
                <a:latin typeface="Outfit" pitchFamily="2" charset="0"/>
              </a:defRPr>
            </a:lvl1pPr>
            <a:lvl2pPr marL="207935" indent="0" algn="ctr">
              <a:buNone/>
              <a:defRPr sz="910"/>
            </a:lvl2pPr>
            <a:lvl3pPr marL="415869" indent="0" algn="ctr">
              <a:buNone/>
              <a:defRPr sz="819"/>
            </a:lvl3pPr>
            <a:lvl4pPr marL="623804" indent="0" algn="ctr">
              <a:buNone/>
              <a:defRPr sz="728"/>
            </a:lvl4pPr>
            <a:lvl5pPr marL="831738" indent="0" algn="ctr">
              <a:buNone/>
              <a:defRPr sz="728"/>
            </a:lvl5pPr>
            <a:lvl6pPr marL="1039673" indent="0" algn="ctr">
              <a:buNone/>
              <a:defRPr sz="728"/>
            </a:lvl6pPr>
            <a:lvl7pPr marL="1247607" indent="0" algn="ctr">
              <a:buNone/>
              <a:defRPr sz="728"/>
            </a:lvl7pPr>
            <a:lvl8pPr marL="1455542" indent="0" algn="ctr">
              <a:buNone/>
              <a:defRPr sz="728"/>
            </a:lvl8pPr>
            <a:lvl9pPr marL="1663476" indent="0" algn="ctr">
              <a:buNone/>
              <a:defRPr sz="728"/>
            </a:lvl9pPr>
          </a:lstStyle>
          <a:p>
            <a:r>
              <a:rPr lang="en-GB"/>
              <a:t>Click to edit Master subtitle style</a:t>
            </a:r>
            <a:endParaRPr lang="en-US"/>
          </a:p>
        </p:txBody>
      </p:sp>
      <p:sp>
        <p:nvSpPr>
          <p:cNvPr id="3" name="Title Placeholder 1">
            <a:extLst>
              <a:ext uri="{FF2B5EF4-FFF2-40B4-BE49-F238E27FC236}">
                <a16:creationId xmlns:a16="http://schemas.microsoft.com/office/drawing/2014/main" id="{B80E2318-DB25-0320-3E27-C13F5713E775}"/>
              </a:ext>
            </a:extLst>
          </p:cNvPr>
          <p:cNvSpPr>
            <a:spLocks noGrp="1"/>
          </p:cNvSpPr>
          <p:nvPr>
            <p:ph type="title" hasCustomPrompt="1"/>
          </p:nvPr>
        </p:nvSpPr>
        <p:spPr>
          <a:xfrm>
            <a:off x="389158" y="2036695"/>
            <a:ext cx="3200295" cy="2286128"/>
          </a:xfrm>
          <a:prstGeom prst="rect">
            <a:avLst/>
          </a:prstGeom>
        </p:spPr>
        <p:txBody>
          <a:bodyPr vert="horz" lIns="91440" tIns="45720" rIns="91440" bIns="45720" rtlCol="0" anchor="t">
            <a:noAutofit/>
          </a:bodyPr>
          <a:lstStyle>
            <a:lvl1pPr>
              <a:defRPr sz="3275" b="1" i="0">
                <a:solidFill>
                  <a:schemeClr val="bg1"/>
                </a:solidFill>
                <a:latin typeface="Outfit" pitchFamily="2" charset="0"/>
              </a:defRPr>
            </a:lvl1pPr>
          </a:lstStyle>
          <a:p>
            <a:r>
              <a:rPr lang="en-GB"/>
              <a:t>Cover Slide</a:t>
            </a:r>
            <a:br>
              <a:rPr lang="en-GB"/>
            </a:br>
            <a:r>
              <a:rPr lang="en-GB"/>
              <a:t>title maximum of 4 lines </a:t>
            </a:r>
            <a:endParaRPr lang="en-US"/>
          </a:p>
        </p:txBody>
      </p:sp>
      <p:pic>
        <p:nvPicPr>
          <p:cNvPr id="5" name="Picture 4" descr="Logo&#10;&#10;Description automatically generated">
            <a:extLst>
              <a:ext uri="{FF2B5EF4-FFF2-40B4-BE49-F238E27FC236}">
                <a16:creationId xmlns:a16="http://schemas.microsoft.com/office/drawing/2014/main" id="{56800AB7-3DD6-1390-0D81-070E14CB57D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05322" y="136616"/>
            <a:ext cx="1642925" cy="1441723"/>
          </a:xfrm>
          <a:prstGeom prst="rect">
            <a:avLst/>
          </a:prstGeom>
        </p:spPr>
      </p:pic>
      <p:sp>
        <p:nvSpPr>
          <p:cNvPr id="6" name="Picture Placeholder 6">
            <a:extLst>
              <a:ext uri="{FF2B5EF4-FFF2-40B4-BE49-F238E27FC236}">
                <a16:creationId xmlns:a16="http://schemas.microsoft.com/office/drawing/2014/main" id="{6A67FF1C-2AE3-AC33-1C9E-A9127729BFE2}"/>
              </a:ext>
            </a:extLst>
          </p:cNvPr>
          <p:cNvSpPr>
            <a:spLocks noGrp="1"/>
          </p:cNvSpPr>
          <p:nvPr>
            <p:ph type="pic" sz="quarter" idx="10"/>
          </p:nvPr>
        </p:nvSpPr>
        <p:spPr>
          <a:xfrm>
            <a:off x="5474537" y="-1497"/>
            <a:ext cx="3837872" cy="5549308"/>
          </a:xfrm>
          <a:custGeom>
            <a:avLst/>
            <a:gdLst>
              <a:gd name="connsiteX0" fmla="*/ 0 w 7703452"/>
              <a:gd name="connsiteY0" fmla="*/ 0 h 11310868"/>
              <a:gd name="connsiteX1" fmla="*/ 7703452 w 7703452"/>
              <a:gd name="connsiteY1" fmla="*/ 0 h 11310868"/>
              <a:gd name="connsiteX2" fmla="*/ 7703452 w 7703452"/>
              <a:gd name="connsiteY2" fmla="*/ 8508483 h 11310868"/>
              <a:gd name="connsiteX3" fmla="*/ 7504076 w 7703452"/>
              <a:gd name="connsiteY3" fmla="*/ 9205545 h 11310868"/>
              <a:gd name="connsiteX4" fmla="*/ 6952854 w 7703452"/>
              <a:gd name="connsiteY4" fmla="*/ 9712284 h 11310868"/>
              <a:gd name="connsiteX5" fmla="*/ 3851726 w 7703452"/>
              <a:gd name="connsiteY5" fmla="*/ 11310868 h 11310868"/>
              <a:gd name="connsiteX6" fmla="*/ 750597 w 7703452"/>
              <a:gd name="connsiteY6" fmla="*/ 9712284 h 11310868"/>
              <a:gd name="connsiteX7" fmla="*/ 199376 w 7703452"/>
              <a:gd name="connsiteY7" fmla="*/ 9205450 h 11310868"/>
              <a:gd name="connsiteX8" fmla="*/ 0 w 7703452"/>
              <a:gd name="connsiteY8" fmla="*/ 8508389 h 11310868"/>
              <a:gd name="connsiteX0" fmla="*/ 0 w 7703452"/>
              <a:gd name="connsiteY0" fmla="*/ 3007824 h 11310868"/>
              <a:gd name="connsiteX1" fmla="*/ 7703452 w 7703452"/>
              <a:gd name="connsiteY1" fmla="*/ 0 h 11310868"/>
              <a:gd name="connsiteX2" fmla="*/ 7703452 w 7703452"/>
              <a:gd name="connsiteY2" fmla="*/ 8508483 h 11310868"/>
              <a:gd name="connsiteX3" fmla="*/ 7504076 w 7703452"/>
              <a:gd name="connsiteY3" fmla="*/ 9205545 h 11310868"/>
              <a:gd name="connsiteX4" fmla="*/ 6952854 w 7703452"/>
              <a:gd name="connsiteY4" fmla="*/ 9712284 h 11310868"/>
              <a:gd name="connsiteX5" fmla="*/ 3851726 w 7703452"/>
              <a:gd name="connsiteY5" fmla="*/ 11310868 h 11310868"/>
              <a:gd name="connsiteX6" fmla="*/ 750597 w 7703452"/>
              <a:gd name="connsiteY6" fmla="*/ 9712284 h 11310868"/>
              <a:gd name="connsiteX7" fmla="*/ 199376 w 7703452"/>
              <a:gd name="connsiteY7" fmla="*/ 9205450 h 11310868"/>
              <a:gd name="connsiteX8" fmla="*/ 0 w 7703452"/>
              <a:gd name="connsiteY8" fmla="*/ 8508389 h 11310868"/>
              <a:gd name="connsiteX9" fmla="*/ 0 w 7703452"/>
              <a:gd name="connsiteY9" fmla="*/ 3007824 h 11310868"/>
              <a:gd name="connsiteX0" fmla="*/ 0 w 7703452"/>
              <a:gd name="connsiteY0" fmla="*/ 16897 h 8319941"/>
              <a:gd name="connsiteX1" fmla="*/ 7703452 w 7703452"/>
              <a:gd name="connsiteY1" fmla="*/ 0 h 8319941"/>
              <a:gd name="connsiteX2" fmla="*/ 7703452 w 7703452"/>
              <a:gd name="connsiteY2" fmla="*/ 5517556 h 8319941"/>
              <a:gd name="connsiteX3" fmla="*/ 7504076 w 7703452"/>
              <a:gd name="connsiteY3" fmla="*/ 6214618 h 8319941"/>
              <a:gd name="connsiteX4" fmla="*/ 6952854 w 7703452"/>
              <a:gd name="connsiteY4" fmla="*/ 6721357 h 8319941"/>
              <a:gd name="connsiteX5" fmla="*/ 3851726 w 7703452"/>
              <a:gd name="connsiteY5" fmla="*/ 8319941 h 8319941"/>
              <a:gd name="connsiteX6" fmla="*/ 750597 w 7703452"/>
              <a:gd name="connsiteY6" fmla="*/ 6721357 h 8319941"/>
              <a:gd name="connsiteX7" fmla="*/ 199376 w 7703452"/>
              <a:gd name="connsiteY7" fmla="*/ 6214523 h 8319941"/>
              <a:gd name="connsiteX8" fmla="*/ 0 w 7703452"/>
              <a:gd name="connsiteY8" fmla="*/ 5517462 h 8319941"/>
              <a:gd name="connsiteX9" fmla="*/ 0 w 7703452"/>
              <a:gd name="connsiteY9" fmla="*/ 16897 h 8319941"/>
              <a:gd name="connsiteX0" fmla="*/ 0 w 7752480"/>
              <a:gd name="connsiteY0" fmla="*/ 16897 h 8319941"/>
              <a:gd name="connsiteX1" fmla="*/ 7752480 w 7752480"/>
              <a:gd name="connsiteY1" fmla="*/ 0 h 8319941"/>
              <a:gd name="connsiteX2" fmla="*/ 7703452 w 7752480"/>
              <a:gd name="connsiteY2" fmla="*/ 5517556 h 8319941"/>
              <a:gd name="connsiteX3" fmla="*/ 7504076 w 7752480"/>
              <a:gd name="connsiteY3" fmla="*/ 6214618 h 8319941"/>
              <a:gd name="connsiteX4" fmla="*/ 6952854 w 7752480"/>
              <a:gd name="connsiteY4" fmla="*/ 6721357 h 8319941"/>
              <a:gd name="connsiteX5" fmla="*/ 3851726 w 7752480"/>
              <a:gd name="connsiteY5" fmla="*/ 8319941 h 8319941"/>
              <a:gd name="connsiteX6" fmla="*/ 750597 w 7752480"/>
              <a:gd name="connsiteY6" fmla="*/ 6721357 h 8319941"/>
              <a:gd name="connsiteX7" fmla="*/ 199376 w 7752480"/>
              <a:gd name="connsiteY7" fmla="*/ 6214523 h 8319941"/>
              <a:gd name="connsiteX8" fmla="*/ 0 w 7752480"/>
              <a:gd name="connsiteY8" fmla="*/ 5517462 h 8319941"/>
              <a:gd name="connsiteX9" fmla="*/ 0 w 7752480"/>
              <a:gd name="connsiteY9" fmla="*/ 16897 h 8319941"/>
              <a:gd name="connsiteX0" fmla="*/ 0 w 7781897"/>
              <a:gd name="connsiteY0" fmla="*/ 0 h 8322161"/>
              <a:gd name="connsiteX1" fmla="*/ 7781897 w 7781897"/>
              <a:gd name="connsiteY1" fmla="*/ 2220 h 8322161"/>
              <a:gd name="connsiteX2" fmla="*/ 7732869 w 7781897"/>
              <a:gd name="connsiteY2" fmla="*/ 5519776 h 8322161"/>
              <a:gd name="connsiteX3" fmla="*/ 7533493 w 7781897"/>
              <a:gd name="connsiteY3" fmla="*/ 6216838 h 8322161"/>
              <a:gd name="connsiteX4" fmla="*/ 6982271 w 7781897"/>
              <a:gd name="connsiteY4" fmla="*/ 6723577 h 8322161"/>
              <a:gd name="connsiteX5" fmla="*/ 3881143 w 7781897"/>
              <a:gd name="connsiteY5" fmla="*/ 8322161 h 8322161"/>
              <a:gd name="connsiteX6" fmla="*/ 780014 w 7781897"/>
              <a:gd name="connsiteY6" fmla="*/ 6723577 h 8322161"/>
              <a:gd name="connsiteX7" fmla="*/ 228793 w 7781897"/>
              <a:gd name="connsiteY7" fmla="*/ 6216743 h 8322161"/>
              <a:gd name="connsiteX8" fmla="*/ 29417 w 7781897"/>
              <a:gd name="connsiteY8" fmla="*/ 5519682 h 8322161"/>
              <a:gd name="connsiteX9" fmla="*/ 0 w 7781897"/>
              <a:gd name="connsiteY9" fmla="*/ 0 h 8322161"/>
              <a:gd name="connsiteX0" fmla="*/ 0 w 7781897"/>
              <a:gd name="connsiteY0" fmla="*/ 0 h 8322161"/>
              <a:gd name="connsiteX1" fmla="*/ 7781897 w 7781897"/>
              <a:gd name="connsiteY1" fmla="*/ 2220 h 8322161"/>
              <a:gd name="connsiteX2" fmla="*/ 7732869 w 7781897"/>
              <a:gd name="connsiteY2" fmla="*/ 5519776 h 8322161"/>
              <a:gd name="connsiteX3" fmla="*/ 7533493 w 7781897"/>
              <a:gd name="connsiteY3" fmla="*/ 6216838 h 8322161"/>
              <a:gd name="connsiteX4" fmla="*/ 6982271 w 7781897"/>
              <a:gd name="connsiteY4" fmla="*/ 6723577 h 8322161"/>
              <a:gd name="connsiteX5" fmla="*/ 3881143 w 7781897"/>
              <a:gd name="connsiteY5" fmla="*/ 8322161 h 8322161"/>
              <a:gd name="connsiteX6" fmla="*/ 780014 w 7781897"/>
              <a:gd name="connsiteY6" fmla="*/ 6723577 h 8322161"/>
              <a:gd name="connsiteX7" fmla="*/ 228793 w 7781897"/>
              <a:gd name="connsiteY7" fmla="*/ 6216743 h 8322161"/>
              <a:gd name="connsiteX8" fmla="*/ 0 w 7781897"/>
              <a:gd name="connsiteY8" fmla="*/ 5510125 h 8322161"/>
              <a:gd name="connsiteX9" fmla="*/ 0 w 7781897"/>
              <a:gd name="connsiteY9" fmla="*/ 0 h 8322161"/>
              <a:gd name="connsiteX0" fmla="*/ 0 w 7781897"/>
              <a:gd name="connsiteY0" fmla="*/ 0 h 8322161"/>
              <a:gd name="connsiteX1" fmla="*/ 7781897 w 7781897"/>
              <a:gd name="connsiteY1" fmla="*/ 2220 h 8322161"/>
              <a:gd name="connsiteX2" fmla="*/ 7732869 w 7781897"/>
              <a:gd name="connsiteY2" fmla="*/ 5519776 h 8322161"/>
              <a:gd name="connsiteX3" fmla="*/ 7533493 w 7781897"/>
              <a:gd name="connsiteY3" fmla="*/ 6216838 h 8322161"/>
              <a:gd name="connsiteX4" fmla="*/ 6982271 w 7781897"/>
              <a:gd name="connsiteY4" fmla="*/ 6723577 h 8322161"/>
              <a:gd name="connsiteX5" fmla="*/ 3881143 w 7781897"/>
              <a:gd name="connsiteY5" fmla="*/ 8322161 h 8322161"/>
              <a:gd name="connsiteX6" fmla="*/ 780014 w 7781897"/>
              <a:gd name="connsiteY6" fmla="*/ 6723577 h 8322161"/>
              <a:gd name="connsiteX7" fmla="*/ 160152 w 7781897"/>
              <a:gd name="connsiteY7" fmla="*/ 6130719 h 8322161"/>
              <a:gd name="connsiteX8" fmla="*/ 0 w 7781897"/>
              <a:gd name="connsiteY8" fmla="*/ 5510125 h 8322161"/>
              <a:gd name="connsiteX9" fmla="*/ 0 w 7781897"/>
              <a:gd name="connsiteY9" fmla="*/ 0 h 8322161"/>
              <a:gd name="connsiteX0" fmla="*/ 0 w 7781897"/>
              <a:gd name="connsiteY0" fmla="*/ 0 h 8322161"/>
              <a:gd name="connsiteX1" fmla="*/ 7781897 w 7781897"/>
              <a:gd name="connsiteY1" fmla="*/ 2220 h 8322161"/>
              <a:gd name="connsiteX2" fmla="*/ 7732869 w 7781897"/>
              <a:gd name="connsiteY2" fmla="*/ 5519776 h 8322161"/>
              <a:gd name="connsiteX3" fmla="*/ 7533493 w 7781897"/>
              <a:gd name="connsiteY3" fmla="*/ 6216838 h 8322161"/>
              <a:gd name="connsiteX4" fmla="*/ 6982271 w 7781897"/>
              <a:gd name="connsiteY4" fmla="*/ 6723577 h 8322161"/>
              <a:gd name="connsiteX5" fmla="*/ 3881143 w 7781897"/>
              <a:gd name="connsiteY5" fmla="*/ 8322161 h 8322161"/>
              <a:gd name="connsiteX6" fmla="*/ 858460 w 7781897"/>
              <a:gd name="connsiteY6" fmla="*/ 6694903 h 8322161"/>
              <a:gd name="connsiteX7" fmla="*/ 160152 w 7781897"/>
              <a:gd name="connsiteY7" fmla="*/ 6130719 h 8322161"/>
              <a:gd name="connsiteX8" fmla="*/ 0 w 7781897"/>
              <a:gd name="connsiteY8" fmla="*/ 5510125 h 8322161"/>
              <a:gd name="connsiteX9" fmla="*/ 0 w 7781897"/>
              <a:gd name="connsiteY9" fmla="*/ 0 h 8322161"/>
              <a:gd name="connsiteX0" fmla="*/ 0 w 7781897"/>
              <a:gd name="connsiteY0" fmla="*/ 0 h 8226579"/>
              <a:gd name="connsiteX1" fmla="*/ 7781897 w 7781897"/>
              <a:gd name="connsiteY1" fmla="*/ 2220 h 8226579"/>
              <a:gd name="connsiteX2" fmla="*/ 7732869 w 7781897"/>
              <a:gd name="connsiteY2" fmla="*/ 5519776 h 8226579"/>
              <a:gd name="connsiteX3" fmla="*/ 7533493 w 7781897"/>
              <a:gd name="connsiteY3" fmla="*/ 6216838 h 8226579"/>
              <a:gd name="connsiteX4" fmla="*/ 6982271 w 7781897"/>
              <a:gd name="connsiteY4" fmla="*/ 6723577 h 8226579"/>
              <a:gd name="connsiteX5" fmla="*/ 3890950 w 7781897"/>
              <a:gd name="connsiteY5" fmla="*/ 8226579 h 8226579"/>
              <a:gd name="connsiteX6" fmla="*/ 858460 w 7781897"/>
              <a:gd name="connsiteY6" fmla="*/ 6694903 h 8226579"/>
              <a:gd name="connsiteX7" fmla="*/ 160152 w 7781897"/>
              <a:gd name="connsiteY7" fmla="*/ 6130719 h 8226579"/>
              <a:gd name="connsiteX8" fmla="*/ 0 w 7781897"/>
              <a:gd name="connsiteY8" fmla="*/ 5510125 h 8226579"/>
              <a:gd name="connsiteX9" fmla="*/ 0 w 7781897"/>
              <a:gd name="connsiteY9" fmla="*/ 0 h 8226579"/>
              <a:gd name="connsiteX0" fmla="*/ 0 w 7781897"/>
              <a:gd name="connsiteY0" fmla="*/ 0 h 8226579"/>
              <a:gd name="connsiteX1" fmla="*/ 7781897 w 7781897"/>
              <a:gd name="connsiteY1" fmla="*/ 2220 h 8226579"/>
              <a:gd name="connsiteX2" fmla="*/ 7732869 w 7781897"/>
              <a:gd name="connsiteY2" fmla="*/ 5519776 h 8226579"/>
              <a:gd name="connsiteX3" fmla="*/ 7533493 w 7781897"/>
              <a:gd name="connsiteY3" fmla="*/ 6216838 h 8226579"/>
              <a:gd name="connsiteX4" fmla="*/ 6982271 w 7781897"/>
              <a:gd name="connsiteY4" fmla="*/ 6723577 h 8226579"/>
              <a:gd name="connsiteX5" fmla="*/ 3890950 w 7781897"/>
              <a:gd name="connsiteY5" fmla="*/ 8226579 h 8226579"/>
              <a:gd name="connsiteX6" fmla="*/ 858460 w 7781897"/>
              <a:gd name="connsiteY6" fmla="*/ 6694903 h 8226579"/>
              <a:gd name="connsiteX7" fmla="*/ 160152 w 7781897"/>
              <a:gd name="connsiteY7" fmla="*/ 6130719 h 8226579"/>
              <a:gd name="connsiteX8" fmla="*/ 0 w 7781897"/>
              <a:gd name="connsiteY8" fmla="*/ 5510125 h 8226579"/>
              <a:gd name="connsiteX9" fmla="*/ 0 w 7781897"/>
              <a:gd name="connsiteY9" fmla="*/ 0 h 8226579"/>
              <a:gd name="connsiteX0" fmla="*/ 0 w 7781897"/>
              <a:gd name="connsiteY0" fmla="*/ 0 h 8226579"/>
              <a:gd name="connsiteX1" fmla="*/ 7781897 w 7781897"/>
              <a:gd name="connsiteY1" fmla="*/ 2220 h 8226579"/>
              <a:gd name="connsiteX2" fmla="*/ 7732869 w 7781897"/>
              <a:gd name="connsiteY2" fmla="*/ 5519776 h 8226579"/>
              <a:gd name="connsiteX3" fmla="*/ 7533493 w 7781897"/>
              <a:gd name="connsiteY3" fmla="*/ 6216838 h 8226579"/>
              <a:gd name="connsiteX4" fmla="*/ 6982271 w 7781897"/>
              <a:gd name="connsiteY4" fmla="*/ 6666228 h 8226579"/>
              <a:gd name="connsiteX5" fmla="*/ 3890950 w 7781897"/>
              <a:gd name="connsiteY5" fmla="*/ 8226579 h 8226579"/>
              <a:gd name="connsiteX6" fmla="*/ 858460 w 7781897"/>
              <a:gd name="connsiteY6" fmla="*/ 6694903 h 8226579"/>
              <a:gd name="connsiteX7" fmla="*/ 160152 w 7781897"/>
              <a:gd name="connsiteY7" fmla="*/ 6130719 h 8226579"/>
              <a:gd name="connsiteX8" fmla="*/ 0 w 7781897"/>
              <a:gd name="connsiteY8" fmla="*/ 5510125 h 8226579"/>
              <a:gd name="connsiteX9" fmla="*/ 0 w 7781897"/>
              <a:gd name="connsiteY9" fmla="*/ 0 h 8226579"/>
              <a:gd name="connsiteX0" fmla="*/ 0 w 7781897"/>
              <a:gd name="connsiteY0" fmla="*/ 0 h 8226579"/>
              <a:gd name="connsiteX1" fmla="*/ 7781897 w 7781897"/>
              <a:gd name="connsiteY1" fmla="*/ 2220 h 8226579"/>
              <a:gd name="connsiteX2" fmla="*/ 7732869 w 7781897"/>
              <a:gd name="connsiteY2" fmla="*/ 5519776 h 8226579"/>
              <a:gd name="connsiteX3" fmla="*/ 7592328 w 7781897"/>
              <a:gd name="connsiteY3" fmla="*/ 6216838 h 8226579"/>
              <a:gd name="connsiteX4" fmla="*/ 6982271 w 7781897"/>
              <a:gd name="connsiteY4" fmla="*/ 6666228 h 8226579"/>
              <a:gd name="connsiteX5" fmla="*/ 3890950 w 7781897"/>
              <a:gd name="connsiteY5" fmla="*/ 8226579 h 8226579"/>
              <a:gd name="connsiteX6" fmla="*/ 858460 w 7781897"/>
              <a:gd name="connsiteY6" fmla="*/ 6694903 h 8226579"/>
              <a:gd name="connsiteX7" fmla="*/ 160152 w 7781897"/>
              <a:gd name="connsiteY7" fmla="*/ 6130719 h 8226579"/>
              <a:gd name="connsiteX8" fmla="*/ 0 w 7781897"/>
              <a:gd name="connsiteY8" fmla="*/ 5510125 h 8226579"/>
              <a:gd name="connsiteX9" fmla="*/ 0 w 7781897"/>
              <a:gd name="connsiteY9" fmla="*/ 0 h 8226579"/>
              <a:gd name="connsiteX0" fmla="*/ 0 w 7781899"/>
              <a:gd name="connsiteY0" fmla="*/ 0 h 8226579"/>
              <a:gd name="connsiteX1" fmla="*/ 7781897 w 7781899"/>
              <a:gd name="connsiteY1" fmla="*/ 2220 h 8226579"/>
              <a:gd name="connsiteX2" fmla="*/ 7781899 w 7781899"/>
              <a:gd name="connsiteY2" fmla="*/ 5491101 h 8226579"/>
              <a:gd name="connsiteX3" fmla="*/ 7592328 w 7781899"/>
              <a:gd name="connsiteY3" fmla="*/ 6216838 h 8226579"/>
              <a:gd name="connsiteX4" fmla="*/ 6982271 w 7781899"/>
              <a:gd name="connsiteY4" fmla="*/ 6666228 h 8226579"/>
              <a:gd name="connsiteX5" fmla="*/ 3890950 w 7781899"/>
              <a:gd name="connsiteY5" fmla="*/ 8226579 h 8226579"/>
              <a:gd name="connsiteX6" fmla="*/ 858460 w 7781899"/>
              <a:gd name="connsiteY6" fmla="*/ 6694903 h 8226579"/>
              <a:gd name="connsiteX7" fmla="*/ 160152 w 7781899"/>
              <a:gd name="connsiteY7" fmla="*/ 6130719 h 8226579"/>
              <a:gd name="connsiteX8" fmla="*/ 0 w 7781899"/>
              <a:gd name="connsiteY8" fmla="*/ 5510125 h 8226579"/>
              <a:gd name="connsiteX9" fmla="*/ 0 w 7781899"/>
              <a:gd name="connsiteY9" fmla="*/ 0 h 8226579"/>
              <a:gd name="connsiteX0" fmla="*/ 0 w 7781899"/>
              <a:gd name="connsiteY0" fmla="*/ 0 h 8226579"/>
              <a:gd name="connsiteX1" fmla="*/ 7781897 w 7781899"/>
              <a:gd name="connsiteY1" fmla="*/ 2220 h 8226579"/>
              <a:gd name="connsiteX2" fmla="*/ 7781899 w 7781899"/>
              <a:gd name="connsiteY2" fmla="*/ 5491101 h 8226579"/>
              <a:gd name="connsiteX3" fmla="*/ 7592328 w 7781899"/>
              <a:gd name="connsiteY3" fmla="*/ 6216838 h 8226579"/>
              <a:gd name="connsiteX4" fmla="*/ 6982271 w 7781899"/>
              <a:gd name="connsiteY4" fmla="*/ 6666228 h 8226579"/>
              <a:gd name="connsiteX5" fmla="*/ 3890950 w 7781899"/>
              <a:gd name="connsiteY5" fmla="*/ 8226579 h 8226579"/>
              <a:gd name="connsiteX6" fmla="*/ 858460 w 7781899"/>
              <a:gd name="connsiteY6" fmla="*/ 6694903 h 8226579"/>
              <a:gd name="connsiteX7" fmla="*/ 179763 w 7781899"/>
              <a:gd name="connsiteY7" fmla="*/ 6207185 h 8226579"/>
              <a:gd name="connsiteX8" fmla="*/ 0 w 7781899"/>
              <a:gd name="connsiteY8" fmla="*/ 5510125 h 8226579"/>
              <a:gd name="connsiteX9" fmla="*/ 0 w 7781899"/>
              <a:gd name="connsiteY9" fmla="*/ 0 h 8226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81899" h="8226579">
                <a:moveTo>
                  <a:pt x="0" y="0"/>
                </a:moveTo>
                <a:lnTo>
                  <a:pt x="7781897" y="2220"/>
                </a:lnTo>
                <a:cubicBezTo>
                  <a:pt x="7781898" y="1831847"/>
                  <a:pt x="7781898" y="3661474"/>
                  <a:pt x="7781899" y="5491101"/>
                </a:cubicBezTo>
                <a:cubicBezTo>
                  <a:pt x="7781899" y="5736264"/>
                  <a:pt x="7725599" y="6020984"/>
                  <a:pt x="7592328" y="6216838"/>
                </a:cubicBezTo>
                <a:cubicBezTo>
                  <a:pt x="7459057" y="6412692"/>
                  <a:pt x="7210644" y="6548580"/>
                  <a:pt x="6982271" y="6666228"/>
                </a:cubicBezTo>
                <a:cubicBezTo>
                  <a:pt x="5951831" y="7167229"/>
                  <a:pt x="4921391" y="7696903"/>
                  <a:pt x="3890950" y="8226579"/>
                </a:cubicBezTo>
                <a:lnTo>
                  <a:pt x="858460" y="6694903"/>
                </a:lnTo>
                <a:cubicBezTo>
                  <a:pt x="630088" y="6577160"/>
                  <a:pt x="312048" y="6421038"/>
                  <a:pt x="179763" y="6207185"/>
                </a:cubicBezTo>
                <a:cubicBezTo>
                  <a:pt x="49278" y="5996274"/>
                  <a:pt x="0" y="5755287"/>
                  <a:pt x="0" y="5510125"/>
                </a:cubicBezTo>
                <a:lnTo>
                  <a:pt x="0" y="0"/>
                </a:lnTo>
                <a:close/>
              </a:path>
            </a:pathLst>
          </a:custGeom>
        </p:spPr>
        <p:txBody>
          <a:bodyPr wrap="square" anchor="ctr">
            <a:noAutofit/>
          </a:bodyPr>
          <a:lstStyle>
            <a:lvl1pPr marL="0" marR="0" indent="0" algn="ctr" defTabSz="415869" rtl="0" eaLnBrk="1" fontAlgn="auto" latinLnBrk="0" hangingPunct="1">
              <a:lnSpc>
                <a:spcPct val="90000"/>
              </a:lnSpc>
              <a:spcBef>
                <a:spcPts val="455"/>
              </a:spcBef>
              <a:spcAft>
                <a:spcPts val="0"/>
              </a:spcAft>
              <a:buClrTx/>
              <a:buSzTx/>
              <a:buFont typeface="Arial" panose="020B0604020202020204" pitchFamily="34" charset="0"/>
              <a:buNone/>
              <a:tabLst/>
              <a:defRPr b="0" i="0">
                <a:latin typeface="Outfit" pitchFamily="2" charset="0"/>
              </a:defRPr>
            </a:lvl1pPr>
          </a:lstStyle>
          <a:p>
            <a:pPr marL="0" marR="0" lvl="0" indent="0" algn="ctr" defTabSz="415869" rtl="0" eaLnBrk="1" fontAlgn="auto" latinLnBrk="0" hangingPunct="1">
              <a:lnSpc>
                <a:spcPct val="90000"/>
              </a:lnSpc>
              <a:spcBef>
                <a:spcPts val="455"/>
              </a:spcBef>
              <a:spcAft>
                <a:spcPts val="0"/>
              </a:spcAft>
              <a:buClrTx/>
              <a:buSzTx/>
              <a:buFont typeface="Arial" panose="020B0604020202020204" pitchFamily="34" charset="0"/>
              <a:buNone/>
              <a:tabLst/>
              <a:defRPr/>
            </a:pPr>
            <a:r>
              <a:rPr lang="en-GB"/>
              <a:t>Click icon to add picture</a:t>
            </a:r>
            <a:endParaRPr lang="en-US"/>
          </a:p>
        </p:txBody>
      </p:sp>
    </p:spTree>
    <p:extLst>
      <p:ext uri="{BB962C8B-B14F-4D97-AF65-F5344CB8AC3E}">
        <p14:creationId xmlns:p14="http://schemas.microsoft.com/office/powerpoint/2010/main" val="30330929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ver Slide_white_opt4_2">
    <p:spTree>
      <p:nvGrpSpPr>
        <p:cNvPr id="1" name=""/>
        <p:cNvGrpSpPr/>
        <p:nvPr/>
      </p:nvGrpSpPr>
      <p:grpSpPr>
        <a:xfrm>
          <a:off x="0" y="0"/>
          <a:ext cx="0" cy="0"/>
          <a:chOff x="0" y="0"/>
          <a:chExt cx="0" cy="0"/>
        </a:xfrm>
      </p:grpSpPr>
      <p:pic>
        <p:nvPicPr>
          <p:cNvPr id="8" name="Picture 7" descr="Shape&#10;&#10;Description automatically generated">
            <a:extLst>
              <a:ext uri="{FF2B5EF4-FFF2-40B4-BE49-F238E27FC236}">
                <a16:creationId xmlns:a16="http://schemas.microsoft.com/office/drawing/2014/main" id="{5BAB2048-AC9E-1F4A-D866-B15D7071D32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585146" y="-7364"/>
            <a:ext cx="4257706" cy="6872903"/>
          </a:xfrm>
          <a:prstGeom prst="rect">
            <a:avLst/>
          </a:prstGeom>
        </p:spPr>
      </p:pic>
      <p:pic>
        <p:nvPicPr>
          <p:cNvPr id="9" name="Picture 8">
            <a:extLst>
              <a:ext uri="{FF2B5EF4-FFF2-40B4-BE49-F238E27FC236}">
                <a16:creationId xmlns:a16="http://schemas.microsoft.com/office/drawing/2014/main" id="{849D4D7D-7842-485B-36C3-917F4255A60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812790" y="-7364"/>
            <a:ext cx="2878105" cy="3923432"/>
          </a:xfrm>
          <a:prstGeom prst="rect">
            <a:avLst/>
          </a:prstGeom>
        </p:spPr>
      </p:pic>
      <p:pic>
        <p:nvPicPr>
          <p:cNvPr id="4" name="Picture 3" descr="Logo&#10;&#10;Description automatically generated with medium confidence">
            <a:extLst>
              <a:ext uri="{FF2B5EF4-FFF2-40B4-BE49-F238E27FC236}">
                <a16:creationId xmlns:a16="http://schemas.microsoft.com/office/drawing/2014/main" id="{E9BA3667-DBE8-38CD-D818-1789F73A958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05322" y="136616"/>
            <a:ext cx="1642925" cy="1441723"/>
          </a:xfrm>
          <a:prstGeom prst="rect">
            <a:avLst/>
          </a:prstGeom>
        </p:spPr>
      </p:pic>
      <p:sp>
        <p:nvSpPr>
          <p:cNvPr id="17" name="Subtitle 2">
            <a:extLst>
              <a:ext uri="{FF2B5EF4-FFF2-40B4-BE49-F238E27FC236}">
                <a16:creationId xmlns:a16="http://schemas.microsoft.com/office/drawing/2014/main" id="{2450CBED-BAF5-CC78-8065-CEE3D5F2A3D9}"/>
              </a:ext>
            </a:extLst>
          </p:cNvPr>
          <p:cNvSpPr>
            <a:spLocks noGrp="1"/>
          </p:cNvSpPr>
          <p:nvPr>
            <p:ph type="subTitle" idx="1"/>
          </p:nvPr>
        </p:nvSpPr>
        <p:spPr>
          <a:xfrm>
            <a:off x="389159" y="4957301"/>
            <a:ext cx="3953581" cy="567655"/>
          </a:xfrm>
          <a:prstGeom prst="rect">
            <a:avLst/>
          </a:prstGeom>
        </p:spPr>
        <p:txBody>
          <a:bodyPr/>
          <a:lstStyle>
            <a:lvl1pPr marL="0" indent="0" algn="l">
              <a:buNone/>
              <a:defRPr sz="1455">
                <a:solidFill>
                  <a:srgbClr val="003C3B"/>
                </a:solidFill>
                <a:latin typeface="Outfit" pitchFamily="2" charset="0"/>
              </a:defRPr>
            </a:lvl1pPr>
            <a:lvl2pPr marL="207935" indent="0" algn="ctr">
              <a:buNone/>
              <a:defRPr sz="910"/>
            </a:lvl2pPr>
            <a:lvl3pPr marL="415869" indent="0" algn="ctr">
              <a:buNone/>
              <a:defRPr sz="819"/>
            </a:lvl3pPr>
            <a:lvl4pPr marL="623804" indent="0" algn="ctr">
              <a:buNone/>
              <a:defRPr sz="728"/>
            </a:lvl4pPr>
            <a:lvl5pPr marL="831738" indent="0" algn="ctr">
              <a:buNone/>
              <a:defRPr sz="728"/>
            </a:lvl5pPr>
            <a:lvl6pPr marL="1039673" indent="0" algn="ctr">
              <a:buNone/>
              <a:defRPr sz="728"/>
            </a:lvl6pPr>
            <a:lvl7pPr marL="1247607" indent="0" algn="ctr">
              <a:buNone/>
              <a:defRPr sz="728"/>
            </a:lvl7pPr>
            <a:lvl8pPr marL="1455542" indent="0" algn="ctr">
              <a:buNone/>
              <a:defRPr sz="728"/>
            </a:lvl8pPr>
            <a:lvl9pPr marL="1663476" indent="0" algn="ctr">
              <a:buNone/>
              <a:defRPr sz="728"/>
            </a:lvl9pPr>
          </a:lstStyle>
          <a:p>
            <a:r>
              <a:rPr lang="en-GB"/>
              <a:t>Click to edit Master subtitle style</a:t>
            </a:r>
            <a:endParaRPr lang="en-US"/>
          </a:p>
        </p:txBody>
      </p:sp>
      <p:sp>
        <p:nvSpPr>
          <p:cNvPr id="3" name="Title Placeholder 1">
            <a:extLst>
              <a:ext uri="{FF2B5EF4-FFF2-40B4-BE49-F238E27FC236}">
                <a16:creationId xmlns:a16="http://schemas.microsoft.com/office/drawing/2014/main" id="{B80E2318-DB25-0320-3E27-C13F5713E775}"/>
              </a:ext>
            </a:extLst>
          </p:cNvPr>
          <p:cNvSpPr>
            <a:spLocks noGrp="1"/>
          </p:cNvSpPr>
          <p:nvPr>
            <p:ph type="title" hasCustomPrompt="1"/>
          </p:nvPr>
        </p:nvSpPr>
        <p:spPr>
          <a:xfrm>
            <a:off x="389158" y="2036695"/>
            <a:ext cx="3200295" cy="2286128"/>
          </a:xfrm>
          <a:prstGeom prst="rect">
            <a:avLst/>
          </a:prstGeom>
        </p:spPr>
        <p:txBody>
          <a:bodyPr vert="horz" lIns="91440" tIns="45720" rIns="91440" bIns="45720" rtlCol="0" anchor="t">
            <a:noAutofit/>
          </a:bodyPr>
          <a:lstStyle>
            <a:lvl1pPr>
              <a:defRPr sz="3275" b="1" i="0">
                <a:solidFill>
                  <a:srgbClr val="003C3B"/>
                </a:solidFill>
                <a:latin typeface="Outfit" pitchFamily="2" charset="0"/>
              </a:defRPr>
            </a:lvl1pPr>
          </a:lstStyle>
          <a:p>
            <a:r>
              <a:rPr lang="en-GB"/>
              <a:t>Cover Slide</a:t>
            </a:r>
            <a:br>
              <a:rPr lang="en-GB"/>
            </a:br>
            <a:r>
              <a:rPr lang="en-GB"/>
              <a:t>title maximum of 4 lines </a:t>
            </a:r>
            <a:endParaRPr lang="en-US"/>
          </a:p>
        </p:txBody>
      </p:sp>
      <p:sp>
        <p:nvSpPr>
          <p:cNvPr id="2" name="Picture Placeholder 8">
            <a:extLst>
              <a:ext uri="{FF2B5EF4-FFF2-40B4-BE49-F238E27FC236}">
                <a16:creationId xmlns:a16="http://schemas.microsoft.com/office/drawing/2014/main" id="{5B0E4720-DC61-098C-8125-F7EF583CA320}"/>
              </a:ext>
            </a:extLst>
          </p:cNvPr>
          <p:cNvSpPr>
            <a:spLocks noGrp="1"/>
          </p:cNvSpPr>
          <p:nvPr>
            <p:ph type="pic" sz="quarter" idx="10"/>
          </p:nvPr>
        </p:nvSpPr>
        <p:spPr>
          <a:xfrm>
            <a:off x="5812789" y="9228"/>
            <a:ext cx="2878104" cy="3906841"/>
          </a:xfrm>
          <a:custGeom>
            <a:avLst/>
            <a:gdLst>
              <a:gd name="connsiteX0" fmla="*/ 0 w 7703452"/>
              <a:gd name="connsiteY0" fmla="*/ 0 h 11310868"/>
              <a:gd name="connsiteX1" fmla="*/ 7703452 w 7703452"/>
              <a:gd name="connsiteY1" fmla="*/ 0 h 11310868"/>
              <a:gd name="connsiteX2" fmla="*/ 7703452 w 7703452"/>
              <a:gd name="connsiteY2" fmla="*/ 8508483 h 11310868"/>
              <a:gd name="connsiteX3" fmla="*/ 7504076 w 7703452"/>
              <a:gd name="connsiteY3" fmla="*/ 9205545 h 11310868"/>
              <a:gd name="connsiteX4" fmla="*/ 6952854 w 7703452"/>
              <a:gd name="connsiteY4" fmla="*/ 9712284 h 11310868"/>
              <a:gd name="connsiteX5" fmla="*/ 3851726 w 7703452"/>
              <a:gd name="connsiteY5" fmla="*/ 11310868 h 11310868"/>
              <a:gd name="connsiteX6" fmla="*/ 750597 w 7703452"/>
              <a:gd name="connsiteY6" fmla="*/ 9712284 h 11310868"/>
              <a:gd name="connsiteX7" fmla="*/ 199376 w 7703452"/>
              <a:gd name="connsiteY7" fmla="*/ 9205450 h 11310868"/>
              <a:gd name="connsiteX8" fmla="*/ 0 w 7703452"/>
              <a:gd name="connsiteY8" fmla="*/ 8508389 h 11310868"/>
              <a:gd name="connsiteX0" fmla="*/ 0 w 7703452"/>
              <a:gd name="connsiteY0" fmla="*/ 3778922 h 11310868"/>
              <a:gd name="connsiteX1" fmla="*/ 7703452 w 7703452"/>
              <a:gd name="connsiteY1" fmla="*/ 0 h 11310868"/>
              <a:gd name="connsiteX2" fmla="*/ 7703452 w 7703452"/>
              <a:gd name="connsiteY2" fmla="*/ 8508483 h 11310868"/>
              <a:gd name="connsiteX3" fmla="*/ 7504076 w 7703452"/>
              <a:gd name="connsiteY3" fmla="*/ 9205545 h 11310868"/>
              <a:gd name="connsiteX4" fmla="*/ 6952854 w 7703452"/>
              <a:gd name="connsiteY4" fmla="*/ 9712284 h 11310868"/>
              <a:gd name="connsiteX5" fmla="*/ 3851726 w 7703452"/>
              <a:gd name="connsiteY5" fmla="*/ 11310868 h 11310868"/>
              <a:gd name="connsiteX6" fmla="*/ 750597 w 7703452"/>
              <a:gd name="connsiteY6" fmla="*/ 9712284 h 11310868"/>
              <a:gd name="connsiteX7" fmla="*/ 199376 w 7703452"/>
              <a:gd name="connsiteY7" fmla="*/ 9205450 h 11310868"/>
              <a:gd name="connsiteX8" fmla="*/ 0 w 7703452"/>
              <a:gd name="connsiteY8" fmla="*/ 8508389 h 11310868"/>
              <a:gd name="connsiteX9" fmla="*/ 0 w 7703452"/>
              <a:gd name="connsiteY9" fmla="*/ 3778922 h 11310868"/>
              <a:gd name="connsiteX0" fmla="*/ 0 w 7703452"/>
              <a:gd name="connsiteY0" fmla="*/ 16501 h 7548447"/>
              <a:gd name="connsiteX1" fmla="*/ 7703452 w 7703452"/>
              <a:gd name="connsiteY1" fmla="*/ 0 h 7548447"/>
              <a:gd name="connsiteX2" fmla="*/ 7703452 w 7703452"/>
              <a:gd name="connsiteY2" fmla="*/ 4746062 h 7548447"/>
              <a:gd name="connsiteX3" fmla="*/ 7504076 w 7703452"/>
              <a:gd name="connsiteY3" fmla="*/ 5443124 h 7548447"/>
              <a:gd name="connsiteX4" fmla="*/ 6952854 w 7703452"/>
              <a:gd name="connsiteY4" fmla="*/ 5949863 h 7548447"/>
              <a:gd name="connsiteX5" fmla="*/ 3851726 w 7703452"/>
              <a:gd name="connsiteY5" fmla="*/ 7548447 h 7548447"/>
              <a:gd name="connsiteX6" fmla="*/ 750597 w 7703452"/>
              <a:gd name="connsiteY6" fmla="*/ 5949863 h 7548447"/>
              <a:gd name="connsiteX7" fmla="*/ 199376 w 7703452"/>
              <a:gd name="connsiteY7" fmla="*/ 5443029 h 7548447"/>
              <a:gd name="connsiteX8" fmla="*/ 0 w 7703452"/>
              <a:gd name="connsiteY8" fmla="*/ 4745968 h 7548447"/>
              <a:gd name="connsiteX9" fmla="*/ 0 w 7703452"/>
              <a:gd name="connsiteY9" fmla="*/ 16501 h 7548447"/>
              <a:gd name="connsiteX0" fmla="*/ 0 w 7703452"/>
              <a:gd name="connsiteY0" fmla="*/ 16501 h 7449436"/>
              <a:gd name="connsiteX1" fmla="*/ 7703452 w 7703452"/>
              <a:gd name="connsiteY1" fmla="*/ 0 h 7449436"/>
              <a:gd name="connsiteX2" fmla="*/ 7703452 w 7703452"/>
              <a:gd name="connsiteY2" fmla="*/ 4746062 h 7449436"/>
              <a:gd name="connsiteX3" fmla="*/ 7504076 w 7703452"/>
              <a:gd name="connsiteY3" fmla="*/ 5443124 h 7449436"/>
              <a:gd name="connsiteX4" fmla="*/ 6952854 w 7703452"/>
              <a:gd name="connsiteY4" fmla="*/ 5949863 h 7449436"/>
              <a:gd name="connsiteX5" fmla="*/ 3885264 w 7703452"/>
              <a:gd name="connsiteY5" fmla="*/ 7449436 h 7449436"/>
              <a:gd name="connsiteX6" fmla="*/ 750597 w 7703452"/>
              <a:gd name="connsiteY6" fmla="*/ 5949863 h 7449436"/>
              <a:gd name="connsiteX7" fmla="*/ 199376 w 7703452"/>
              <a:gd name="connsiteY7" fmla="*/ 5443029 h 7449436"/>
              <a:gd name="connsiteX8" fmla="*/ 0 w 7703452"/>
              <a:gd name="connsiteY8" fmla="*/ 4745968 h 7449436"/>
              <a:gd name="connsiteX9" fmla="*/ 0 w 7703452"/>
              <a:gd name="connsiteY9" fmla="*/ 16501 h 7449436"/>
              <a:gd name="connsiteX0" fmla="*/ 0 w 7703452"/>
              <a:gd name="connsiteY0" fmla="*/ 16501 h 7449436"/>
              <a:gd name="connsiteX1" fmla="*/ 7703452 w 7703452"/>
              <a:gd name="connsiteY1" fmla="*/ 0 h 7449436"/>
              <a:gd name="connsiteX2" fmla="*/ 7703452 w 7703452"/>
              <a:gd name="connsiteY2" fmla="*/ 4746062 h 7449436"/>
              <a:gd name="connsiteX3" fmla="*/ 7504076 w 7703452"/>
              <a:gd name="connsiteY3" fmla="*/ 5443124 h 7449436"/>
              <a:gd name="connsiteX4" fmla="*/ 6952854 w 7703452"/>
              <a:gd name="connsiteY4" fmla="*/ 5949863 h 7449436"/>
              <a:gd name="connsiteX5" fmla="*/ 3885264 w 7703452"/>
              <a:gd name="connsiteY5" fmla="*/ 7449436 h 7449436"/>
              <a:gd name="connsiteX6" fmla="*/ 876362 w 7703452"/>
              <a:gd name="connsiteY6" fmla="*/ 5941613 h 7449436"/>
              <a:gd name="connsiteX7" fmla="*/ 199376 w 7703452"/>
              <a:gd name="connsiteY7" fmla="*/ 5443029 h 7449436"/>
              <a:gd name="connsiteX8" fmla="*/ 0 w 7703452"/>
              <a:gd name="connsiteY8" fmla="*/ 4745968 h 7449436"/>
              <a:gd name="connsiteX9" fmla="*/ 0 w 7703452"/>
              <a:gd name="connsiteY9" fmla="*/ 16501 h 7449436"/>
              <a:gd name="connsiteX0" fmla="*/ 0 w 7703452"/>
              <a:gd name="connsiteY0" fmla="*/ 16501 h 7449436"/>
              <a:gd name="connsiteX1" fmla="*/ 7703452 w 7703452"/>
              <a:gd name="connsiteY1" fmla="*/ 0 h 7449436"/>
              <a:gd name="connsiteX2" fmla="*/ 7703452 w 7703452"/>
              <a:gd name="connsiteY2" fmla="*/ 4746062 h 7449436"/>
              <a:gd name="connsiteX3" fmla="*/ 7504076 w 7703452"/>
              <a:gd name="connsiteY3" fmla="*/ 5443124 h 7449436"/>
              <a:gd name="connsiteX4" fmla="*/ 6952854 w 7703452"/>
              <a:gd name="connsiteY4" fmla="*/ 5949863 h 7449436"/>
              <a:gd name="connsiteX5" fmla="*/ 3885264 w 7703452"/>
              <a:gd name="connsiteY5" fmla="*/ 7449436 h 7449436"/>
              <a:gd name="connsiteX6" fmla="*/ 876362 w 7703452"/>
              <a:gd name="connsiteY6" fmla="*/ 5941613 h 7449436"/>
              <a:gd name="connsiteX7" fmla="*/ 375448 w 7703452"/>
              <a:gd name="connsiteY7" fmla="*/ 5443029 h 7449436"/>
              <a:gd name="connsiteX8" fmla="*/ 0 w 7703452"/>
              <a:gd name="connsiteY8" fmla="*/ 4745968 h 7449436"/>
              <a:gd name="connsiteX9" fmla="*/ 0 w 7703452"/>
              <a:gd name="connsiteY9" fmla="*/ 16501 h 7449436"/>
              <a:gd name="connsiteX0" fmla="*/ 0 w 7703452"/>
              <a:gd name="connsiteY0" fmla="*/ 16501 h 7449436"/>
              <a:gd name="connsiteX1" fmla="*/ 7703452 w 7703452"/>
              <a:gd name="connsiteY1" fmla="*/ 0 h 7449436"/>
              <a:gd name="connsiteX2" fmla="*/ 7703452 w 7703452"/>
              <a:gd name="connsiteY2" fmla="*/ 4746062 h 7449436"/>
              <a:gd name="connsiteX3" fmla="*/ 7504076 w 7703452"/>
              <a:gd name="connsiteY3" fmla="*/ 5443124 h 7449436"/>
              <a:gd name="connsiteX4" fmla="*/ 6952854 w 7703452"/>
              <a:gd name="connsiteY4" fmla="*/ 5949863 h 7449436"/>
              <a:gd name="connsiteX5" fmla="*/ 3885264 w 7703452"/>
              <a:gd name="connsiteY5" fmla="*/ 7449436 h 7449436"/>
              <a:gd name="connsiteX6" fmla="*/ 876362 w 7703452"/>
              <a:gd name="connsiteY6" fmla="*/ 5941613 h 7449436"/>
              <a:gd name="connsiteX7" fmla="*/ 375448 w 7703452"/>
              <a:gd name="connsiteY7" fmla="*/ 5443029 h 7449436"/>
              <a:gd name="connsiteX8" fmla="*/ 167688 w 7703452"/>
              <a:gd name="connsiteY8" fmla="*/ 4754218 h 7449436"/>
              <a:gd name="connsiteX9" fmla="*/ 0 w 7703452"/>
              <a:gd name="connsiteY9" fmla="*/ 16501 h 7449436"/>
              <a:gd name="connsiteX0" fmla="*/ 0 w 7544148"/>
              <a:gd name="connsiteY0" fmla="*/ 16501 h 7449436"/>
              <a:gd name="connsiteX1" fmla="*/ 7544148 w 7544148"/>
              <a:gd name="connsiteY1" fmla="*/ 0 h 7449436"/>
              <a:gd name="connsiteX2" fmla="*/ 7544148 w 7544148"/>
              <a:gd name="connsiteY2" fmla="*/ 4746062 h 7449436"/>
              <a:gd name="connsiteX3" fmla="*/ 7344772 w 7544148"/>
              <a:gd name="connsiteY3" fmla="*/ 5443124 h 7449436"/>
              <a:gd name="connsiteX4" fmla="*/ 6793550 w 7544148"/>
              <a:gd name="connsiteY4" fmla="*/ 5949863 h 7449436"/>
              <a:gd name="connsiteX5" fmla="*/ 3725960 w 7544148"/>
              <a:gd name="connsiteY5" fmla="*/ 7449436 h 7449436"/>
              <a:gd name="connsiteX6" fmla="*/ 717058 w 7544148"/>
              <a:gd name="connsiteY6" fmla="*/ 5941613 h 7449436"/>
              <a:gd name="connsiteX7" fmla="*/ 216144 w 7544148"/>
              <a:gd name="connsiteY7" fmla="*/ 5443029 h 7449436"/>
              <a:gd name="connsiteX8" fmla="*/ 8384 w 7544148"/>
              <a:gd name="connsiteY8" fmla="*/ 4754218 h 7449436"/>
              <a:gd name="connsiteX9" fmla="*/ 0 w 7544148"/>
              <a:gd name="connsiteY9" fmla="*/ 16501 h 7449436"/>
              <a:gd name="connsiteX0" fmla="*/ 0 w 7544148"/>
              <a:gd name="connsiteY0" fmla="*/ 8251 h 7441186"/>
              <a:gd name="connsiteX1" fmla="*/ 7426767 w 7544148"/>
              <a:gd name="connsiteY1" fmla="*/ 0 h 7441186"/>
              <a:gd name="connsiteX2" fmla="*/ 7544148 w 7544148"/>
              <a:gd name="connsiteY2" fmla="*/ 4737812 h 7441186"/>
              <a:gd name="connsiteX3" fmla="*/ 7344772 w 7544148"/>
              <a:gd name="connsiteY3" fmla="*/ 5434874 h 7441186"/>
              <a:gd name="connsiteX4" fmla="*/ 6793550 w 7544148"/>
              <a:gd name="connsiteY4" fmla="*/ 5941613 h 7441186"/>
              <a:gd name="connsiteX5" fmla="*/ 3725960 w 7544148"/>
              <a:gd name="connsiteY5" fmla="*/ 7441186 h 7441186"/>
              <a:gd name="connsiteX6" fmla="*/ 717058 w 7544148"/>
              <a:gd name="connsiteY6" fmla="*/ 5933363 h 7441186"/>
              <a:gd name="connsiteX7" fmla="*/ 216144 w 7544148"/>
              <a:gd name="connsiteY7" fmla="*/ 5434779 h 7441186"/>
              <a:gd name="connsiteX8" fmla="*/ 8384 w 7544148"/>
              <a:gd name="connsiteY8" fmla="*/ 4745968 h 7441186"/>
              <a:gd name="connsiteX9" fmla="*/ 0 w 7544148"/>
              <a:gd name="connsiteY9" fmla="*/ 8251 h 7441186"/>
              <a:gd name="connsiteX0" fmla="*/ 0 w 7429007"/>
              <a:gd name="connsiteY0" fmla="*/ 8251 h 7441186"/>
              <a:gd name="connsiteX1" fmla="*/ 7426767 w 7429007"/>
              <a:gd name="connsiteY1" fmla="*/ 0 h 7441186"/>
              <a:gd name="connsiteX2" fmla="*/ 7426766 w 7429007"/>
              <a:gd name="connsiteY2" fmla="*/ 4737812 h 7441186"/>
              <a:gd name="connsiteX3" fmla="*/ 7344772 w 7429007"/>
              <a:gd name="connsiteY3" fmla="*/ 5434874 h 7441186"/>
              <a:gd name="connsiteX4" fmla="*/ 6793550 w 7429007"/>
              <a:gd name="connsiteY4" fmla="*/ 5941613 h 7441186"/>
              <a:gd name="connsiteX5" fmla="*/ 3725960 w 7429007"/>
              <a:gd name="connsiteY5" fmla="*/ 7441186 h 7441186"/>
              <a:gd name="connsiteX6" fmla="*/ 717058 w 7429007"/>
              <a:gd name="connsiteY6" fmla="*/ 5933363 h 7441186"/>
              <a:gd name="connsiteX7" fmla="*/ 216144 w 7429007"/>
              <a:gd name="connsiteY7" fmla="*/ 5434779 h 7441186"/>
              <a:gd name="connsiteX8" fmla="*/ 8384 w 7429007"/>
              <a:gd name="connsiteY8" fmla="*/ 4745968 h 7441186"/>
              <a:gd name="connsiteX9" fmla="*/ 0 w 7429007"/>
              <a:gd name="connsiteY9" fmla="*/ 8251 h 7441186"/>
              <a:gd name="connsiteX0" fmla="*/ 0 w 7426766"/>
              <a:gd name="connsiteY0" fmla="*/ 8251 h 7441186"/>
              <a:gd name="connsiteX1" fmla="*/ 7426767 w 7426766"/>
              <a:gd name="connsiteY1" fmla="*/ 0 h 7441186"/>
              <a:gd name="connsiteX2" fmla="*/ 7426766 w 7426766"/>
              <a:gd name="connsiteY2" fmla="*/ 4737812 h 7441186"/>
              <a:gd name="connsiteX3" fmla="*/ 7210622 w 7426766"/>
              <a:gd name="connsiteY3" fmla="*/ 5434875 h 7441186"/>
              <a:gd name="connsiteX4" fmla="*/ 6793550 w 7426766"/>
              <a:gd name="connsiteY4" fmla="*/ 5941613 h 7441186"/>
              <a:gd name="connsiteX5" fmla="*/ 3725960 w 7426766"/>
              <a:gd name="connsiteY5" fmla="*/ 7441186 h 7441186"/>
              <a:gd name="connsiteX6" fmla="*/ 717058 w 7426766"/>
              <a:gd name="connsiteY6" fmla="*/ 5933363 h 7441186"/>
              <a:gd name="connsiteX7" fmla="*/ 216144 w 7426766"/>
              <a:gd name="connsiteY7" fmla="*/ 5434779 h 7441186"/>
              <a:gd name="connsiteX8" fmla="*/ 8384 w 7426766"/>
              <a:gd name="connsiteY8" fmla="*/ 4745968 h 7441186"/>
              <a:gd name="connsiteX9" fmla="*/ 0 w 7426766"/>
              <a:gd name="connsiteY9" fmla="*/ 8251 h 7441186"/>
              <a:gd name="connsiteX0" fmla="*/ 0 w 7426767"/>
              <a:gd name="connsiteY0" fmla="*/ 8251 h 7441186"/>
              <a:gd name="connsiteX1" fmla="*/ 7426767 w 7426767"/>
              <a:gd name="connsiteY1" fmla="*/ 0 h 7441186"/>
              <a:gd name="connsiteX2" fmla="*/ 7426766 w 7426767"/>
              <a:gd name="connsiteY2" fmla="*/ 4737812 h 7441186"/>
              <a:gd name="connsiteX3" fmla="*/ 7210622 w 7426767"/>
              <a:gd name="connsiteY3" fmla="*/ 5434875 h 7441186"/>
              <a:gd name="connsiteX4" fmla="*/ 6634246 w 7426767"/>
              <a:gd name="connsiteY4" fmla="*/ 5974617 h 7441186"/>
              <a:gd name="connsiteX5" fmla="*/ 3725960 w 7426767"/>
              <a:gd name="connsiteY5" fmla="*/ 7441186 h 7441186"/>
              <a:gd name="connsiteX6" fmla="*/ 717058 w 7426767"/>
              <a:gd name="connsiteY6" fmla="*/ 5933363 h 7441186"/>
              <a:gd name="connsiteX7" fmla="*/ 216144 w 7426767"/>
              <a:gd name="connsiteY7" fmla="*/ 5434779 h 7441186"/>
              <a:gd name="connsiteX8" fmla="*/ 8384 w 7426767"/>
              <a:gd name="connsiteY8" fmla="*/ 4745968 h 7441186"/>
              <a:gd name="connsiteX9" fmla="*/ 0 w 7426767"/>
              <a:gd name="connsiteY9" fmla="*/ 8251 h 7441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26767" h="7441186">
                <a:moveTo>
                  <a:pt x="0" y="8251"/>
                </a:moveTo>
                <a:lnTo>
                  <a:pt x="7426767" y="0"/>
                </a:lnTo>
                <a:cubicBezTo>
                  <a:pt x="7426767" y="1579271"/>
                  <a:pt x="7426766" y="3158541"/>
                  <a:pt x="7426766" y="4737812"/>
                </a:cubicBezTo>
                <a:cubicBezTo>
                  <a:pt x="7426766" y="4982975"/>
                  <a:pt x="7342709" y="5228741"/>
                  <a:pt x="7210622" y="5434875"/>
                </a:cubicBezTo>
                <a:cubicBezTo>
                  <a:pt x="7078535" y="5641009"/>
                  <a:pt x="6862619" y="5856969"/>
                  <a:pt x="6634246" y="5974617"/>
                </a:cubicBezTo>
                <a:lnTo>
                  <a:pt x="3725960" y="7441186"/>
                </a:lnTo>
                <a:lnTo>
                  <a:pt x="717058" y="5933363"/>
                </a:lnTo>
                <a:cubicBezTo>
                  <a:pt x="488686" y="5815620"/>
                  <a:pt x="348429" y="5648632"/>
                  <a:pt x="216144" y="5434779"/>
                </a:cubicBezTo>
                <a:cubicBezTo>
                  <a:pt x="85659" y="5223868"/>
                  <a:pt x="8384" y="4991130"/>
                  <a:pt x="8384" y="4745968"/>
                </a:cubicBezTo>
                <a:cubicBezTo>
                  <a:pt x="5589" y="3166729"/>
                  <a:pt x="2795" y="1587490"/>
                  <a:pt x="0" y="8251"/>
                </a:cubicBezTo>
                <a:close/>
              </a:path>
            </a:pathLst>
          </a:custGeom>
        </p:spPr>
        <p:txBody>
          <a:bodyPr wrap="square" anchor="ctr">
            <a:noAutofit/>
          </a:bodyPr>
          <a:lstStyle>
            <a:lvl1pPr marL="0" marR="0" indent="0" algn="ctr" defTabSz="415869" rtl="0" eaLnBrk="1" fontAlgn="auto" latinLnBrk="0" hangingPunct="1">
              <a:lnSpc>
                <a:spcPct val="90000"/>
              </a:lnSpc>
              <a:spcBef>
                <a:spcPts val="455"/>
              </a:spcBef>
              <a:spcAft>
                <a:spcPts val="0"/>
              </a:spcAft>
              <a:buClrTx/>
              <a:buSzTx/>
              <a:buFont typeface="Arial" panose="020B0604020202020204" pitchFamily="34" charset="0"/>
              <a:buNone/>
              <a:tabLst/>
              <a:defRPr b="0" i="0">
                <a:solidFill>
                  <a:schemeClr val="bg1"/>
                </a:solidFill>
                <a:latin typeface="Outfit" pitchFamily="2" charset="0"/>
              </a:defRPr>
            </a:lvl1pPr>
          </a:lstStyle>
          <a:p>
            <a:pPr marL="0" marR="0" lvl="0" indent="0" algn="ctr" defTabSz="415869" rtl="0" eaLnBrk="1" fontAlgn="auto" latinLnBrk="0" hangingPunct="1">
              <a:lnSpc>
                <a:spcPct val="90000"/>
              </a:lnSpc>
              <a:spcBef>
                <a:spcPts val="455"/>
              </a:spcBef>
              <a:spcAft>
                <a:spcPts val="0"/>
              </a:spcAft>
              <a:buClrTx/>
              <a:buSzTx/>
              <a:buFont typeface="Arial" panose="020B0604020202020204" pitchFamily="34" charset="0"/>
              <a:buNone/>
              <a:tabLst/>
              <a:defRPr/>
            </a:pPr>
            <a:r>
              <a:rPr lang="en-GB"/>
              <a:t>Click icon to add picture</a:t>
            </a:r>
            <a:endParaRPr lang="en-US"/>
          </a:p>
        </p:txBody>
      </p:sp>
    </p:spTree>
    <p:extLst>
      <p:ext uri="{BB962C8B-B14F-4D97-AF65-F5344CB8AC3E}">
        <p14:creationId xmlns:p14="http://schemas.microsoft.com/office/powerpoint/2010/main" val="21356419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ver Slide_green_opt4">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1298603-0265-B51E-5AFA-28B77C5D93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40"/>
            <a:ext cx="9152642" cy="6864000"/>
          </a:xfrm>
          <a:prstGeom prst="rect">
            <a:avLst/>
          </a:prstGeom>
        </p:spPr>
      </p:pic>
      <p:pic>
        <p:nvPicPr>
          <p:cNvPr id="5" name="Picture 4" descr="Logo&#10;&#10;Description automatically generated">
            <a:extLst>
              <a:ext uri="{FF2B5EF4-FFF2-40B4-BE49-F238E27FC236}">
                <a16:creationId xmlns:a16="http://schemas.microsoft.com/office/drawing/2014/main" id="{60B11714-66E0-73E7-21D9-A04EC045284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05322" y="136616"/>
            <a:ext cx="1642925" cy="1441723"/>
          </a:xfrm>
          <a:prstGeom prst="rect">
            <a:avLst/>
          </a:prstGeom>
        </p:spPr>
      </p:pic>
      <p:sp>
        <p:nvSpPr>
          <p:cNvPr id="6" name="Subtitle 2">
            <a:extLst>
              <a:ext uri="{FF2B5EF4-FFF2-40B4-BE49-F238E27FC236}">
                <a16:creationId xmlns:a16="http://schemas.microsoft.com/office/drawing/2014/main" id="{DDC1EBCA-571F-432C-54DC-A169C3608F90}"/>
              </a:ext>
            </a:extLst>
          </p:cNvPr>
          <p:cNvSpPr>
            <a:spLocks noGrp="1"/>
          </p:cNvSpPr>
          <p:nvPr>
            <p:ph type="subTitle" idx="1"/>
          </p:nvPr>
        </p:nvSpPr>
        <p:spPr>
          <a:xfrm>
            <a:off x="389159" y="4957301"/>
            <a:ext cx="3953581" cy="567655"/>
          </a:xfrm>
          <a:prstGeom prst="rect">
            <a:avLst/>
          </a:prstGeom>
        </p:spPr>
        <p:txBody>
          <a:bodyPr/>
          <a:lstStyle>
            <a:lvl1pPr marL="0" indent="0" algn="l">
              <a:buNone/>
              <a:defRPr sz="1455">
                <a:solidFill>
                  <a:schemeClr val="bg1"/>
                </a:solidFill>
                <a:latin typeface="Outfit" pitchFamily="2" charset="0"/>
              </a:defRPr>
            </a:lvl1pPr>
            <a:lvl2pPr marL="207935" indent="0" algn="ctr">
              <a:buNone/>
              <a:defRPr sz="910"/>
            </a:lvl2pPr>
            <a:lvl3pPr marL="415869" indent="0" algn="ctr">
              <a:buNone/>
              <a:defRPr sz="819"/>
            </a:lvl3pPr>
            <a:lvl4pPr marL="623804" indent="0" algn="ctr">
              <a:buNone/>
              <a:defRPr sz="728"/>
            </a:lvl4pPr>
            <a:lvl5pPr marL="831738" indent="0" algn="ctr">
              <a:buNone/>
              <a:defRPr sz="728"/>
            </a:lvl5pPr>
            <a:lvl6pPr marL="1039673" indent="0" algn="ctr">
              <a:buNone/>
              <a:defRPr sz="728"/>
            </a:lvl6pPr>
            <a:lvl7pPr marL="1247607" indent="0" algn="ctr">
              <a:buNone/>
              <a:defRPr sz="728"/>
            </a:lvl7pPr>
            <a:lvl8pPr marL="1455542" indent="0" algn="ctr">
              <a:buNone/>
              <a:defRPr sz="728"/>
            </a:lvl8pPr>
            <a:lvl9pPr marL="1663476" indent="0" algn="ctr">
              <a:buNone/>
              <a:defRPr sz="728"/>
            </a:lvl9pPr>
          </a:lstStyle>
          <a:p>
            <a:r>
              <a:rPr lang="en-GB"/>
              <a:t>Click to edit Master subtitle style</a:t>
            </a:r>
            <a:endParaRPr lang="en-US"/>
          </a:p>
        </p:txBody>
      </p:sp>
      <p:sp>
        <p:nvSpPr>
          <p:cNvPr id="7" name="Title Placeholder 1">
            <a:extLst>
              <a:ext uri="{FF2B5EF4-FFF2-40B4-BE49-F238E27FC236}">
                <a16:creationId xmlns:a16="http://schemas.microsoft.com/office/drawing/2014/main" id="{7EC8DA54-688C-5EFC-0681-FB90111AA67F}"/>
              </a:ext>
            </a:extLst>
          </p:cNvPr>
          <p:cNvSpPr>
            <a:spLocks noGrp="1"/>
          </p:cNvSpPr>
          <p:nvPr>
            <p:ph type="title" hasCustomPrompt="1"/>
          </p:nvPr>
        </p:nvSpPr>
        <p:spPr>
          <a:xfrm>
            <a:off x="389158" y="2036695"/>
            <a:ext cx="3200295" cy="2286128"/>
          </a:xfrm>
          <a:prstGeom prst="rect">
            <a:avLst/>
          </a:prstGeom>
        </p:spPr>
        <p:txBody>
          <a:bodyPr vert="horz" lIns="91440" tIns="45720" rIns="91440" bIns="45720" rtlCol="0" anchor="t">
            <a:noAutofit/>
          </a:bodyPr>
          <a:lstStyle>
            <a:lvl1pPr>
              <a:defRPr sz="3275" b="1" i="0">
                <a:solidFill>
                  <a:schemeClr val="bg1"/>
                </a:solidFill>
                <a:latin typeface="Outfit" pitchFamily="2" charset="0"/>
              </a:defRPr>
            </a:lvl1pPr>
          </a:lstStyle>
          <a:p>
            <a:r>
              <a:rPr lang="en-GB"/>
              <a:t>Cover Slide</a:t>
            </a:r>
            <a:br>
              <a:rPr lang="en-GB"/>
            </a:br>
            <a:r>
              <a:rPr lang="en-GB"/>
              <a:t>title maximum of 4 lines </a:t>
            </a:r>
            <a:endParaRPr lang="en-US"/>
          </a:p>
        </p:txBody>
      </p:sp>
      <p:pic>
        <p:nvPicPr>
          <p:cNvPr id="3" name="Picture 2" descr="A picture containing sky, building, outdoor, structure&#10;&#10;Description automatically generated">
            <a:extLst>
              <a:ext uri="{FF2B5EF4-FFF2-40B4-BE49-F238E27FC236}">
                <a16:creationId xmlns:a16="http://schemas.microsoft.com/office/drawing/2014/main" id="{DFCDE3D0-BC23-0D56-1107-07EABC2762A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812789" y="-7364"/>
            <a:ext cx="2878104" cy="3923432"/>
          </a:xfrm>
          <a:prstGeom prst="rect">
            <a:avLst/>
          </a:prstGeom>
        </p:spPr>
      </p:pic>
      <p:sp>
        <p:nvSpPr>
          <p:cNvPr id="4" name="Picture Placeholder 8">
            <a:extLst>
              <a:ext uri="{FF2B5EF4-FFF2-40B4-BE49-F238E27FC236}">
                <a16:creationId xmlns:a16="http://schemas.microsoft.com/office/drawing/2014/main" id="{4F0807F8-6F11-2AD6-E61F-AAF048058D2F}"/>
              </a:ext>
            </a:extLst>
          </p:cNvPr>
          <p:cNvSpPr>
            <a:spLocks noGrp="1"/>
          </p:cNvSpPr>
          <p:nvPr>
            <p:ph type="pic" sz="quarter" idx="10"/>
          </p:nvPr>
        </p:nvSpPr>
        <p:spPr>
          <a:xfrm>
            <a:off x="5812789" y="9228"/>
            <a:ext cx="2878104" cy="3906841"/>
          </a:xfrm>
          <a:custGeom>
            <a:avLst/>
            <a:gdLst>
              <a:gd name="connsiteX0" fmla="*/ 0 w 7703452"/>
              <a:gd name="connsiteY0" fmla="*/ 0 h 11310868"/>
              <a:gd name="connsiteX1" fmla="*/ 7703452 w 7703452"/>
              <a:gd name="connsiteY1" fmla="*/ 0 h 11310868"/>
              <a:gd name="connsiteX2" fmla="*/ 7703452 w 7703452"/>
              <a:gd name="connsiteY2" fmla="*/ 8508483 h 11310868"/>
              <a:gd name="connsiteX3" fmla="*/ 7504076 w 7703452"/>
              <a:gd name="connsiteY3" fmla="*/ 9205545 h 11310868"/>
              <a:gd name="connsiteX4" fmla="*/ 6952854 w 7703452"/>
              <a:gd name="connsiteY4" fmla="*/ 9712284 h 11310868"/>
              <a:gd name="connsiteX5" fmla="*/ 3851726 w 7703452"/>
              <a:gd name="connsiteY5" fmla="*/ 11310868 h 11310868"/>
              <a:gd name="connsiteX6" fmla="*/ 750597 w 7703452"/>
              <a:gd name="connsiteY6" fmla="*/ 9712284 h 11310868"/>
              <a:gd name="connsiteX7" fmla="*/ 199376 w 7703452"/>
              <a:gd name="connsiteY7" fmla="*/ 9205450 h 11310868"/>
              <a:gd name="connsiteX8" fmla="*/ 0 w 7703452"/>
              <a:gd name="connsiteY8" fmla="*/ 8508389 h 11310868"/>
              <a:gd name="connsiteX0" fmla="*/ 0 w 7703452"/>
              <a:gd name="connsiteY0" fmla="*/ 3778922 h 11310868"/>
              <a:gd name="connsiteX1" fmla="*/ 7703452 w 7703452"/>
              <a:gd name="connsiteY1" fmla="*/ 0 h 11310868"/>
              <a:gd name="connsiteX2" fmla="*/ 7703452 w 7703452"/>
              <a:gd name="connsiteY2" fmla="*/ 8508483 h 11310868"/>
              <a:gd name="connsiteX3" fmla="*/ 7504076 w 7703452"/>
              <a:gd name="connsiteY3" fmla="*/ 9205545 h 11310868"/>
              <a:gd name="connsiteX4" fmla="*/ 6952854 w 7703452"/>
              <a:gd name="connsiteY4" fmla="*/ 9712284 h 11310868"/>
              <a:gd name="connsiteX5" fmla="*/ 3851726 w 7703452"/>
              <a:gd name="connsiteY5" fmla="*/ 11310868 h 11310868"/>
              <a:gd name="connsiteX6" fmla="*/ 750597 w 7703452"/>
              <a:gd name="connsiteY6" fmla="*/ 9712284 h 11310868"/>
              <a:gd name="connsiteX7" fmla="*/ 199376 w 7703452"/>
              <a:gd name="connsiteY7" fmla="*/ 9205450 h 11310868"/>
              <a:gd name="connsiteX8" fmla="*/ 0 w 7703452"/>
              <a:gd name="connsiteY8" fmla="*/ 8508389 h 11310868"/>
              <a:gd name="connsiteX9" fmla="*/ 0 w 7703452"/>
              <a:gd name="connsiteY9" fmla="*/ 3778922 h 11310868"/>
              <a:gd name="connsiteX0" fmla="*/ 0 w 7703452"/>
              <a:gd name="connsiteY0" fmla="*/ 16501 h 7548447"/>
              <a:gd name="connsiteX1" fmla="*/ 7703452 w 7703452"/>
              <a:gd name="connsiteY1" fmla="*/ 0 h 7548447"/>
              <a:gd name="connsiteX2" fmla="*/ 7703452 w 7703452"/>
              <a:gd name="connsiteY2" fmla="*/ 4746062 h 7548447"/>
              <a:gd name="connsiteX3" fmla="*/ 7504076 w 7703452"/>
              <a:gd name="connsiteY3" fmla="*/ 5443124 h 7548447"/>
              <a:gd name="connsiteX4" fmla="*/ 6952854 w 7703452"/>
              <a:gd name="connsiteY4" fmla="*/ 5949863 h 7548447"/>
              <a:gd name="connsiteX5" fmla="*/ 3851726 w 7703452"/>
              <a:gd name="connsiteY5" fmla="*/ 7548447 h 7548447"/>
              <a:gd name="connsiteX6" fmla="*/ 750597 w 7703452"/>
              <a:gd name="connsiteY6" fmla="*/ 5949863 h 7548447"/>
              <a:gd name="connsiteX7" fmla="*/ 199376 w 7703452"/>
              <a:gd name="connsiteY7" fmla="*/ 5443029 h 7548447"/>
              <a:gd name="connsiteX8" fmla="*/ 0 w 7703452"/>
              <a:gd name="connsiteY8" fmla="*/ 4745968 h 7548447"/>
              <a:gd name="connsiteX9" fmla="*/ 0 w 7703452"/>
              <a:gd name="connsiteY9" fmla="*/ 16501 h 7548447"/>
              <a:gd name="connsiteX0" fmla="*/ 0 w 7703452"/>
              <a:gd name="connsiteY0" fmla="*/ 16501 h 7449436"/>
              <a:gd name="connsiteX1" fmla="*/ 7703452 w 7703452"/>
              <a:gd name="connsiteY1" fmla="*/ 0 h 7449436"/>
              <a:gd name="connsiteX2" fmla="*/ 7703452 w 7703452"/>
              <a:gd name="connsiteY2" fmla="*/ 4746062 h 7449436"/>
              <a:gd name="connsiteX3" fmla="*/ 7504076 w 7703452"/>
              <a:gd name="connsiteY3" fmla="*/ 5443124 h 7449436"/>
              <a:gd name="connsiteX4" fmla="*/ 6952854 w 7703452"/>
              <a:gd name="connsiteY4" fmla="*/ 5949863 h 7449436"/>
              <a:gd name="connsiteX5" fmla="*/ 3885264 w 7703452"/>
              <a:gd name="connsiteY5" fmla="*/ 7449436 h 7449436"/>
              <a:gd name="connsiteX6" fmla="*/ 750597 w 7703452"/>
              <a:gd name="connsiteY6" fmla="*/ 5949863 h 7449436"/>
              <a:gd name="connsiteX7" fmla="*/ 199376 w 7703452"/>
              <a:gd name="connsiteY7" fmla="*/ 5443029 h 7449436"/>
              <a:gd name="connsiteX8" fmla="*/ 0 w 7703452"/>
              <a:gd name="connsiteY8" fmla="*/ 4745968 h 7449436"/>
              <a:gd name="connsiteX9" fmla="*/ 0 w 7703452"/>
              <a:gd name="connsiteY9" fmla="*/ 16501 h 7449436"/>
              <a:gd name="connsiteX0" fmla="*/ 0 w 7703452"/>
              <a:gd name="connsiteY0" fmla="*/ 16501 h 7449436"/>
              <a:gd name="connsiteX1" fmla="*/ 7703452 w 7703452"/>
              <a:gd name="connsiteY1" fmla="*/ 0 h 7449436"/>
              <a:gd name="connsiteX2" fmla="*/ 7703452 w 7703452"/>
              <a:gd name="connsiteY2" fmla="*/ 4746062 h 7449436"/>
              <a:gd name="connsiteX3" fmla="*/ 7504076 w 7703452"/>
              <a:gd name="connsiteY3" fmla="*/ 5443124 h 7449436"/>
              <a:gd name="connsiteX4" fmla="*/ 6952854 w 7703452"/>
              <a:gd name="connsiteY4" fmla="*/ 5949863 h 7449436"/>
              <a:gd name="connsiteX5" fmla="*/ 3885264 w 7703452"/>
              <a:gd name="connsiteY5" fmla="*/ 7449436 h 7449436"/>
              <a:gd name="connsiteX6" fmla="*/ 876362 w 7703452"/>
              <a:gd name="connsiteY6" fmla="*/ 5941613 h 7449436"/>
              <a:gd name="connsiteX7" fmla="*/ 199376 w 7703452"/>
              <a:gd name="connsiteY7" fmla="*/ 5443029 h 7449436"/>
              <a:gd name="connsiteX8" fmla="*/ 0 w 7703452"/>
              <a:gd name="connsiteY8" fmla="*/ 4745968 h 7449436"/>
              <a:gd name="connsiteX9" fmla="*/ 0 w 7703452"/>
              <a:gd name="connsiteY9" fmla="*/ 16501 h 7449436"/>
              <a:gd name="connsiteX0" fmla="*/ 0 w 7703452"/>
              <a:gd name="connsiteY0" fmla="*/ 16501 h 7449436"/>
              <a:gd name="connsiteX1" fmla="*/ 7703452 w 7703452"/>
              <a:gd name="connsiteY1" fmla="*/ 0 h 7449436"/>
              <a:gd name="connsiteX2" fmla="*/ 7703452 w 7703452"/>
              <a:gd name="connsiteY2" fmla="*/ 4746062 h 7449436"/>
              <a:gd name="connsiteX3" fmla="*/ 7504076 w 7703452"/>
              <a:gd name="connsiteY3" fmla="*/ 5443124 h 7449436"/>
              <a:gd name="connsiteX4" fmla="*/ 6952854 w 7703452"/>
              <a:gd name="connsiteY4" fmla="*/ 5949863 h 7449436"/>
              <a:gd name="connsiteX5" fmla="*/ 3885264 w 7703452"/>
              <a:gd name="connsiteY5" fmla="*/ 7449436 h 7449436"/>
              <a:gd name="connsiteX6" fmla="*/ 876362 w 7703452"/>
              <a:gd name="connsiteY6" fmla="*/ 5941613 h 7449436"/>
              <a:gd name="connsiteX7" fmla="*/ 375448 w 7703452"/>
              <a:gd name="connsiteY7" fmla="*/ 5443029 h 7449436"/>
              <a:gd name="connsiteX8" fmla="*/ 0 w 7703452"/>
              <a:gd name="connsiteY8" fmla="*/ 4745968 h 7449436"/>
              <a:gd name="connsiteX9" fmla="*/ 0 w 7703452"/>
              <a:gd name="connsiteY9" fmla="*/ 16501 h 7449436"/>
              <a:gd name="connsiteX0" fmla="*/ 0 w 7703452"/>
              <a:gd name="connsiteY0" fmla="*/ 16501 h 7449436"/>
              <a:gd name="connsiteX1" fmla="*/ 7703452 w 7703452"/>
              <a:gd name="connsiteY1" fmla="*/ 0 h 7449436"/>
              <a:gd name="connsiteX2" fmla="*/ 7703452 w 7703452"/>
              <a:gd name="connsiteY2" fmla="*/ 4746062 h 7449436"/>
              <a:gd name="connsiteX3" fmla="*/ 7504076 w 7703452"/>
              <a:gd name="connsiteY3" fmla="*/ 5443124 h 7449436"/>
              <a:gd name="connsiteX4" fmla="*/ 6952854 w 7703452"/>
              <a:gd name="connsiteY4" fmla="*/ 5949863 h 7449436"/>
              <a:gd name="connsiteX5" fmla="*/ 3885264 w 7703452"/>
              <a:gd name="connsiteY5" fmla="*/ 7449436 h 7449436"/>
              <a:gd name="connsiteX6" fmla="*/ 876362 w 7703452"/>
              <a:gd name="connsiteY6" fmla="*/ 5941613 h 7449436"/>
              <a:gd name="connsiteX7" fmla="*/ 375448 w 7703452"/>
              <a:gd name="connsiteY7" fmla="*/ 5443029 h 7449436"/>
              <a:gd name="connsiteX8" fmla="*/ 167688 w 7703452"/>
              <a:gd name="connsiteY8" fmla="*/ 4754218 h 7449436"/>
              <a:gd name="connsiteX9" fmla="*/ 0 w 7703452"/>
              <a:gd name="connsiteY9" fmla="*/ 16501 h 7449436"/>
              <a:gd name="connsiteX0" fmla="*/ 0 w 7544148"/>
              <a:gd name="connsiteY0" fmla="*/ 16501 h 7449436"/>
              <a:gd name="connsiteX1" fmla="*/ 7544148 w 7544148"/>
              <a:gd name="connsiteY1" fmla="*/ 0 h 7449436"/>
              <a:gd name="connsiteX2" fmla="*/ 7544148 w 7544148"/>
              <a:gd name="connsiteY2" fmla="*/ 4746062 h 7449436"/>
              <a:gd name="connsiteX3" fmla="*/ 7344772 w 7544148"/>
              <a:gd name="connsiteY3" fmla="*/ 5443124 h 7449436"/>
              <a:gd name="connsiteX4" fmla="*/ 6793550 w 7544148"/>
              <a:gd name="connsiteY4" fmla="*/ 5949863 h 7449436"/>
              <a:gd name="connsiteX5" fmla="*/ 3725960 w 7544148"/>
              <a:gd name="connsiteY5" fmla="*/ 7449436 h 7449436"/>
              <a:gd name="connsiteX6" fmla="*/ 717058 w 7544148"/>
              <a:gd name="connsiteY6" fmla="*/ 5941613 h 7449436"/>
              <a:gd name="connsiteX7" fmla="*/ 216144 w 7544148"/>
              <a:gd name="connsiteY7" fmla="*/ 5443029 h 7449436"/>
              <a:gd name="connsiteX8" fmla="*/ 8384 w 7544148"/>
              <a:gd name="connsiteY8" fmla="*/ 4754218 h 7449436"/>
              <a:gd name="connsiteX9" fmla="*/ 0 w 7544148"/>
              <a:gd name="connsiteY9" fmla="*/ 16501 h 7449436"/>
              <a:gd name="connsiteX0" fmla="*/ 0 w 7544148"/>
              <a:gd name="connsiteY0" fmla="*/ 8251 h 7441186"/>
              <a:gd name="connsiteX1" fmla="*/ 7426767 w 7544148"/>
              <a:gd name="connsiteY1" fmla="*/ 0 h 7441186"/>
              <a:gd name="connsiteX2" fmla="*/ 7544148 w 7544148"/>
              <a:gd name="connsiteY2" fmla="*/ 4737812 h 7441186"/>
              <a:gd name="connsiteX3" fmla="*/ 7344772 w 7544148"/>
              <a:gd name="connsiteY3" fmla="*/ 5434874 h 7441186"/>
              <a:gd name="connsiteX4" fmla="*/ 6793550 w 7544148"/>
              <a:gd name="connsiteY4" fmla="*/ 5941613 h 7441186"/>
              <a:gd name="connsiteX5" fmla="*/ 3725960 w 7544148"/>
              <a:gd name="connsiteY5" fmla="*/ 7441186 h 7441186"/>
              <a:gd name="connsiteX6" fmla="*/ 717058 w 7544148"/>
              <a:gd name="connsiteY6" fmla="*/ 5933363 h 7441186"/>
              <a:gd name="connsiteX7" fmla="*/ 216144 w 7544148"/>
              <a:gd name="connsiteY7" fmla="*/ 5434779 h 7441186"/>
              <a:gd name="connsiteX8" fmla="*/ 8384 w 7544148"/>
              <a:gd name="connsiteY8" fmla="*/ 4745968 h 7441186"/>
              <a:gd name="connsiteX9" fmla="*/ 0 w 7544148"/>
              <a:gd name="connsiteY9" fmla="*/ 8251 h 7441186"/>
              <a:gd name="connsiteX0" fmla="*/ 0 w 7429007"/>
              <a:gd name="connsiteY0" fmla="*/ 8251 h 7441186"/>
              <a:gd name="connsiteX1" fmla="*/ 7426767 w 7429007"/>
              <a:gd name="connsiteY1" fmla="*/ 0 h 7441186"/>
              <a:gd name="connsiteX2" fmla="*/ 7426766 w 7429007"/>
              <a:gd name="connsiteY2" fmla="*/ 4737812 h 7441186"/>
              <a:gd name="connsiteX3" fmla="*/ 7344772 w 7429007"/>
              <a:gd name="connsiteY3" fmla="*/ 5434874 h 7441186"/>
              <a:gd name="connsiteX4" fmla="*/ 6793550 w 7429007"/>
              <a:gd name="connsiteY4" fmla="*/ 5941613 h 7441186"/>
              <a:gd name="connsiteX5" fmla="*/ 3725960 w 7429007"/>
              <a:gd name="connsiteY5" fmla="*/ 7441186 h 7441186"/>
              <a:gd name="connsiteX6" fmla="*/ 717058 w 7429007"/>
              <a:gd name="connsiteY6" fmla="*/ 5933363 h 7441186"/>
              <a:gd name="connsiteX7" fmla="*/ 216144 w 7429007"/>
              <a:gd name="connsiteY7" fmla="*/ 5434779 h 7441186"/>
              <a:gd name="connsiteX8" fmla="*/ 8384 w 7429007"/>
              <a:gd name="connsiteY8" fmla="*/ 4745968 h 7441186"/>
              <a:gd name="connsiteX9" fmla="*/ 0 w 7429007"/>
              <a:gd name="connsiteY9" fmla="*/ 8251 h 7441186"/>
              <a:gd name="connsiteX0" fmla="*/ 0 w 7426766"/>
              <a:gd name="connsiteY0" fmla="*/ 8251 h 7441186"/>
              <a:gd name="connsiteX1" fmla="*/ 7426767 w 7426766"/>
              <a:gd name="connsiteY1" fmla="*/ 0 h 7441186"/>
              <a:gd name="connsiteX2" fmla="*/ 7426766 w 7426766"/>
              <a:gd name="connsiteY2" fmla="*/ 4737812 h 7441186"/>
              <a:gd name="connsiteX3" fmla="*/ 7210622 w 7426766"/>
              <a:gd name="connsiteY3" fmla="*/ 5434875 h 7441186"/>
              <a:gd name="connsiteX4" fmla="*/ 6793550 w 7426766"/>
              <a:gd name="connsiteY4" fmla="*/ 5941613 h 7441186"/>
              <a:gd name="connsiteX5" fmla="*/ 3725960 w 7426766"/>
              <a:gd name="connsiteY5" fmla="*/ 7441186 h 7441186"/>
              <a:gd name="connsiteX6" fmla="*/ 717058 w 7426766"/>
              <a:gd name="connsiteY6" fmla="*/ 5933363 h 7441186"/>
              <a:gd name="connsiteX7" fmla="*/ 216144 w 7426766"/>
              <a:gd name="connsiteY7" fmla="*/ 5434779 h 7441186"/>
              <a:gd name="connsiteX8" fmla="*/ 8384 w 7426766"/>
              <a:gd name="connsiteY8" fmla="*/ 4745968 h 7441186"/>
              <a:gd name="connsiteX9" fmla="*/ 0 w 7426766"/>
              <a:gd name="connsiteY9" fmla="*/ 8251 h 7441186"/>
              <a:gd name="connsiteX0" fmla="*/ 0 w 7426767"/>
              <a:gd name="connsiteY0" fmla="*/ 8251 h 7441186"/>
              <a:gd name="connsiteX1" fmla="*/ 7426767 w 7426767"/>
              <a:gd name="connsiteY1" fmla="*/ 0 h 7441186"/>
              <a:gd name="connsiteX2" fmla="*/ 7426766 w 7426767"/>
              <a:gd name="connsiteY2" fmla="*/ 4737812 h 7441186"/>
              <a:gd name="connsiteX3" fmla="*/ 7210622 w 7426767"/>
              <a:gd name="connsiteY3" fmla="*/ 5434875 h 7441186"/>
              <a:gd name="connsiteX4" fmla="*/ 6634246 w 7426767"/>
              <a:gd name="connsiteY4" fmla="*/ 5974617 h 7441186"/>
              <a:gd name="connsiteX5" fmla="*/ 3725960 w 7426767"/>
              <a:gd name="connsiteY5" fmla="*/ 7441186 h 7441186"/>
              <a:gd name="connsiteX6" fmla="*/ 717058 w 7426767"/>
              <a:gd name="connsiteY6" fmla="*/ 5933363 h 7441186"/>
              <a:gd name="connsiteX7" fmla="*/ 216144 w 7426767"/>
              <a:gd name="connsiteY7" fmla="*/ 5434779 h 7441186"/>
              <a:gd name="connsiteX8" fmla="*/ 8384 w 7426767"/>
              <a:gd name="connsiteY8" fmla="*/ 4745968 h 7441186"/>
              <a:gd name="connsiteX9" fmla="*/ 0 w 7426767"/>
              <a:gd name="connsiteY9" fmla="*/ 8251 h 7441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26767" h="7441186">
                <a:moveTo>
                  <a:pt x="0" y="8251"/>
                </a:moveTo>
                <a:lnTo>
                  <a:pt x="7426767" y="0"/>
                </a:lnTo>
                <a:cubicBezTo>
                  <a:pt x="7426767" y="1579271"/>
                  <a:pt x="7426766" y="3158541"/>
                  <a:pt x="7426766" y="4737812"/>
                </a:cubicBezTo>
                <a:cubicBezTo>
                  <a:pt x="7426766" y="4982975"/>
                  <a:pt x="7342709" y="5228741"/>
                  <a:pt x="7210622" y="5434875"/>
                </a:cubicBezTo>
                <a:cubicBezTo>
                  <a:pt x="7078535" y="5641009"/>
                  <a:pt x="6862619" y="5856969"/>
                  <a:pt x="6634246" y="5974617"/>
                </a:cubicBezTo>
                <a:lnTo>
                  <a:pt x="3725960" y="7441186"/>
                </a:lnTo>
                <a:lnTo>
                  <a:pt x="717058" y="5933363"/>
                </a:lnTo>
                <a:cubicBezTo>
                  <a:pt x="488686" y="5815620"/>
                  <a:pt x="348429" y="5648632"/>
                  <a:pt x="216144" y="5434779"/>
                </a:cubicBezTo>
                <a:cubicBezTo>
                  <a:pt x="85659" y="5223868"/>
                  <a:pt x="8384" y="4991130"/>
                  <a:pt x="8384" y="4745968"/>
                </a:cubicBezTo>
                <a:cubicBezTo>
                  <a:pt x="5589" y="3166729"/>
                  <a:pt x="2795" y="1587490"/>
                  <a:pt x="0" y="8251"/>
                </a:cubicBezTo>
                <a:close/>
              </a:path>
            </a:pathLst>
          </a:custGeom>
        </p:spPr>
        <p:txBody>
          <a:bodyPr wrap="square" anchor="ctr">
            <a:noAutofit/>
          </a:bodyPr>
          <a:lstStyle>
            <a:lvl1pPr marL="0" marR="0" indent="0" algn="ctr" defTabSz="415869" rtl="0" eaLnBrk="1" fontAlgn="auto" latinLnBrk="0" hangingPunct="1">
              <a:lnSpc>
                <a:spcPct val="90000"/>
              </a:lnSpc>
              <a:spcBef>
                <a:spcPts val="455"/>
              </a:spcBef>
              <a:spcAft>
                <a:spcPts val="0"/>
              </a:spcAft>
              <a:buClrTx/>
              <a:buSzTx/>
              <a:buFont typeface="Arial" panose="020B0604020202020204" pitchFamily="34" charset="0"/>
              <a:buNone/>
              <a:tabLst/>
              <a:defRPr b="0" i="0">
                <a:solidFill>
                  <a:schemeClr val="tx1"/>
                </a:solidFill>
                <a:latin typeface="Outfit" pitchFamily="2" charset="0"/>
              </a:defRPr>
            </a:lvl1pPr>
          </a:lstStyle>
          <a:p>
            <a:pPr marL="0" marR="0" lvl="0" indent="0" algn="ctr" defTabSz="415869" rtl="0" eaLnBrk="1" fontAlgn="auto" latinLnBrk="0" hangingPunct="1">
              <a:lnSpc>
                <a:spcPct val="90000"/>
              </a:lnSpc>
              <a:spcBef>
                <a:spcPts val="455"/>
              </a:spcBef>
              <a:spcAft>
                <a:spcPts val="0"/>
              </a:spcAft>
              <a:buClrTx/>
              <a:buSzTx/>
              <a:buFont typeface="Arial" panose="020B0604020202020204" pitchFamily="34" charset="0"/>
              <a:buNone/>
              <a:tabLst/>
              <a:defRPr/>
            </a:pPr>
            <a:r>
              <a:rPr lang="en-GB"/>
              <a:t>Click icon to add picture</a:t>
            </a:r>
            <a:endParaRPr lang="en-US"/>
          </a:p>
        </p:txBody>
      </p:sp>
    </p:spTree>
    <p:extLst>
      <p:ext uri="{BB962C8B-B14F-4D97-AF65-F5344CB8AC3E}">
        <p14:creationId xmlns:p14="http://schemas.microsoft.com/office/powerpoint/2010/main" val="29488522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ver Slide_white_opt5_1">
    <p:spTree>
      <p:nvGrpSpPr>
        <p:cNvPr id="1" name=""/>
        <p:cNvGrpSpPr/>
        <p:nvPr/>
      </p:nvGrpSpPr>
      <p:grpSpPr>
        <a:xfrm>
          <a:off x="0" y="0"/>
          <a:ext cx="0" cy="0"/>
          <a:chOff x="0" y="0"/>
          <a:chExt cx="0" cy="0"/>
        </a:xfrm>
      </p:grpSpPr>
      <p:pic>
        <p:nvPicPr>
          <p:cNvPr id="3" name="Picture 2" descr="People walking in front of a building&#10;&#10;Description automatically generated with low confidence">
            <a:extLst>
              <a:ext uri="{FF2B5EF4-FFF2-40B4-BE49-F238E27FC236}">
                <a16:creationId xmlns:a16="http://schemas.microsoft.com/office/drawing/2014/main" id="{D825D899-3701-A821-CF70-373ED20C7D9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559552" y="0"/>
            <a:ext cx="3584448" cy="6858000"/>
          </a:xfrm>
          <a:prstGeom prst="rect">
            <a:avLst/>
          </a:prstGeom>
        </p:spPr>
      </p:pic>
      <p:pic>
        <p:nvPicPr>
          <p:cNvPr id="4" name="Picture 3" descr="Logo&#10;&#10;Description automatically generated with medium confidence">
            <a:extLst>
              <a:ext uri="{FF2B5EF4-FFF2-40B4-BE49-F238E27FC236}">
                <a16:creationId xmlns:a16="http://schemas.microsoft.com/office/drawing/2014/main" id="{E9BA3667-DBE8-38CD-D818-1789F73A958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05322" y="136616"/>
            <a:ext cx="1642925" cy="1441723"/>
          </a:xfrm>
          <a:prstGeom prst="rect">
            <a:avLst/>
          </a:prstGeom>
        </p:spPr>
      </p:pic>
      <p:sp>
        <p:nvSpPr>
          <p:cNvPr id="12" name="object 3">
            <a:extLst>
              <a:ext uri="{FF2B5EF4-FFF2-40B4-BE49-F238E27FC236}">
                <a16:creationId xmlns:a16="http://schemas.microsoft.com/office/drawing/2014/main" id="{89B06EA9-5726-1883-D30F-BFF95D19A571}"/>
              </a:ext>
            </a:extLst>
          </p:cNvPr>
          <p:cNvSpPr/>
          <p:nvPr userDrawn="1"/>
        </p:nvSpPr>
        <p:spPr>
          <a:xfrm>
            <a:off x="5399047" y="1"/>
            <a:ext cx="152998" cy="68576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1DCA5"/>
          </a:solidFill>
        </p:spPr>
        <p:txBody>
          <a:bodyPr wrap="square" lIns="0" tIns="0" rIns="0" bIns="0" rtlCol="0"/>
          <a:lstStyle/>
          <a:p>
            <a:endParaRPr/>
          </a:p>
        </p:txBody>
      </p:sp>
      <p:sp>
        <p:nvSpPr>
          <p:cNvPr id="13" name="Title Placeholder 1">
            <a:extLst>
              <a:ext uri="{FF2B5EF4-FFF2-40B4-BE49-F238E27FC236}">
                <a16:creationId xmlns:a16="http://schemas.microsoft.com/office/drawing/2014/main" id="{4E998EA2-4145-3937-3457-AE70AAE0E5A7}"/>
              </a:ext>
            </a:extLst>
          </p:cNvPr>
          <p:cNvSpPr>
            <a:spLocks noGrp="1"/>
          </p:cNvSpPr>
          <p:nvPr>
            <p:ph type="title" hasCustomPrompt="1"/>
          </p:nvPr>
        </p:nvSpPr>
        <p:spPr>
          <a:xfrm>
            <a:off x="389158" y="2036695"/>
            <a:ext cx="3200295" cy="2286128"/>
          </a:xfrm>
          <a:prstGeom prst="rect">
            <a:avLst/>
          </a:prstGeom>
        </p:spPr>
        <p:txBody>
          <a:bodyPr vert="horz" lIns="91440" tIns="45720" rIns="91440" bIns="45720" rtlCol="0" anchor="t">
            <a:noAutofit/>
          </a:bodyPr>
          <a:lstStyle>
            <a:lvl1pPr>
              <a:defRPr sz="3275" b="1" i="0">
                <a:solidFill>
                  <a:srgbClr val="003C3B"/>
                </a:solidFill>
                <a:latin typeface="Outfit" pitchFamily="2" charset="0"/>
              </a:defRPr>
            </a:lvl1pPr>
          </a:lstStyle>
          <a:p>
            <a:r>
              <a:rPr lang="en-GB"/>
              <a:t>Cover Slide</a:t>
            </a:r>
            <a:br>
              <a:rPr lang="en-GB"/>
            </a:br>
            <a:r>
              <a:rPr lang="en-GB"/>
              <a:t>title maximum of 4 lines </a:t>
            </a:r>
            <a:endParaRPr lang="en-US"/>
          </a:p>
        </p:txBody>
      </p:sp>
      <p:sp>
        <p:nvSpPr>
          <p:cNvPr id="14" name="Subtitle 2">
            <a:extLst>
              <a:ext uri="{FF2B5EF4-FFF2-40B4-BE49-F238E27FC236}">
                <a16:creationId xmlns:a16="http://schemas.microsoft.com/office/drawing/2014/main" id="{83D9B738-0A38-3F95-E441-05394665AD5D}"/>
              </a:ext>
            </a:extLst>
          </p:cNvPr>
          <p:cNvSpPr>
            <a:spLocks noGrp="1"/>
          </p:cNvSpPr>
          <p:nvPr>
            <p:ph type="subTitle" idx="1"/>
          </p:nvPr>
        </p:nvSpPr>
        <p:spPr>
          <a:xfrm>
            <a:off x="389159" y="4957301"/>
            <a:ext cx="3953581" cy="567655"/>
          </a:xfrm>
          <a:prstGeom prst="rect">
            <a:avLst/>
          </a:prstGeom>
        </p:spPr>
        <p:txBody>
          <a:bodyPr/>
          <a:lstStyle>
            <a:lvl1pPr marL="0" indent="0" algn="l">
              <a:buNone/>
              <a:defRPr sz="1455">
                <a:solidFill>
                  <a:srgbClr val="003C3B"/>
                </a:solidFill>
                <a:latin typeface="Outfit" pitchFamily="2" charset="0"/>
              </a:defRPr>
            </a:lvl1pPr>
            <a:lvl2pPr marL="207935" indent="0" algn="ctr">
              <a:buNone/>
              <a:defRPr sz="910"/>
            </a:lvl2pPr>
            <a:lvl3pPr marL="415869" indent="0" algn="ctr">
              <a:buNone/>
              <a:defRPr sz="819"/>
            </a:lvl3pPr>
            <a:lvl4pPr marL="623804" indent="0" algn="ctr">
              <a:buNone/>
              <a:defRPr sz="728"/>
            </a:lvl4pPr>
            <a:lvl5pPr marL="831738" indent="0" algn="ctr">
              <a:buNone/>
              <a:defRPr sz="728"/>
            </a:lvl5pPr>
            <a:lvl6pPr marL="1039673" indent="0" algn="ctr">
              <a:buNone/>
              <a:defRPr sz="728"/>
            </a:lvl6pPr>
            <a:lvl7pPr marL="1247607" indent="0" algn="ctr">
              <a:buNone/>
              <a:defRPr sz="728"/>
            </a:lvl7pPr>
            <a:lvl8pPr marL="1455542" indent="0" algn="ctr">
              <a:buNone/>
              <a:defRPr sz="728"/>
            </a:lvl8pPr>
            <a:lvl9pPr marL="1663476" indent="0" algn="ctr">
              <a:buNone/>
              <a:defRPr sz="728"/>
            </a:lvl9pPr>
          </a:lstStyle>
          <a:p>
            <a:r>
              <a:rPr lang="en-GB"/>
              <a:t>Click to edit Master subtitle style</a:t>
            </a:r>
            <a:endParaRPr lang="en-US"/>
          </a:p>
        </p:txBody>
      </p:sp>
      <p:sp>
        <p:nvSpPr>
          <p:cNvPr id="9" name="Picture Placeholder 12">
            <a:extLst>
              <a:ext uri="{FF2B5EF4-FFF2-40B4-BE49-F238E27FC236}">
                <a16:creationId xmlns:a16="http://schemas.microsoft.com/office/drawing/2014/main" id="{3D93502A-F937-F227-B1D6-80A95B70856E}"/>
              </a:ext>
            </a:extLst>
          </p:cNvPr>
          <p:cNvSpPr>
            <a:spLocks noGrp="1"/>
          </p:cNvSpPr>
          <p:nvPr>
            <p:ph type="pic" sz="quarter" idx="10"/>
          </p:nvPr>
        </p:nvSpPr>
        <p:spPr>
          <a:xfrm>
            <a:off x="5554547" y="0"/>
            <a:ext cx="3589452" cy="6858000"/>
          </a:xfrm>
          <a:prstGeom prst="rect">
            <a:avLst/>
          </a:prstGeom>
          <a:noFill/>
        </p:spPr>
        <p:txBody>
          <a:bodyPr anchor="ctr"/>
          <a:lstStyle>
            <a:lvl1pPr marL="0" indent="0" algn="ctr">
              <a:buNone/>
              <a:defRPr b="0" i="0">
                <a:solidFill>
                  <a:schemeClr val="bg1"/>
                </a:solidFill>
                <a:latin typeface="Outfit" pitchFamily="2" charset="0"/>
              </a:defRPr>
            </a:lvl1pPr>
          </a:lstStyle>
          <a:p>
            <a:r>
              <a:rPr lang="en-GB"/>
              <a:t>Click icon to add picture</a:t>
            </a:r>
            <a:endParaRPr lang="en-US"/>
          </a:p>
        </p:txBody>
      </p:sp>
    </p:spTree>
    <p:extLst>
      <p:ext uri="{BB962C8B-B14F-4D97-AF65-F5344CB8AC3E}">
        <p14:creationId xmlns:p14="http://schemas.microsoft.com/office/powerpoint/2010/main" val="6625395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ver Slide_green_opt5">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52D71C4C-306A-A0BD-62AA-747F3FE1639B}"/>
              </a:ext>
            </a:extLst>
          </p:cNvPr>
          <p:cNvSpPr/>
          <p:nvPr userDrawn="1"/>
        </p:nvSpPr>
        <p:spPr>
          <a:xfrm>
            <a:off x="2" y="1"/>
            <a:ext cx="5401549" cy="68576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3C3B"/>
          </a:solidFill>
        </p:spPr>
        <p:txBody>
          <a:bodyPr wrap="square" lIns="0" tIns="0" rIns="0" bIns="0" rtlCol="0"/>
          <a:lstStyle/>
          <a:p>
            <a:endParaRPr/>
          </a:p>
        </p:txBody>
      </p:sp>
      <p:sp>
        <p:nvSpPr>
          <p:cNvPr id="3" name="Picture Placeholder 12">
            <a:extLst>
              <a:ext uri="{FF2B5EF4-FFF2-40B4-BE49-F238E27FC236}">
                <a16:creationId xmlns:a16="http://schemas.microsoft.com/office/drawing/2014/main" id="{D02B1128-FC30-2A5F-395F-B23F39F01B7A}"/>
              </a:ext>
            </a:extLst>
          </p:cNvPr>
          <p:cNvSpPr>
            <a:spLocks noGrp="1"/>
          </p:cNvSpPr>
          <p:nvPr>
            <p:ph type="pic" sz="quarter" idx="10"/>
          </p:nvPr>
        </p:nvSpPr>
        <p:spPr>
          <a:xfrm>
            <a:off x="5554548" y="0"/>
            <a:ext cx="3589452" cy="6858000"/>
          </a:xfrm>
          <a:prstGeom prst="rect">
            <a:avLst/>
          </a:prstGeom>
          <a:noFill/>
        </p:spPr>
        <p:txBody>
          <a:bodyPr anchor="ctr"/>
          <a:lstStyle>
            <a:lvl1pPr marL="0" indent="0" algn="ctr">
              <a:buNone/>
              <a:defRPr b="0" i="0">
                <a:solidFill>
                  <a:schemeClr val="tx1"/>
                </a:solidFill>
                <a:latin typeface="Outfit" pitchFamily="2" charset="0"/>
              </a:defRPr>
            </a:lvl1pPr>
          </a:lstStyle>
          <a:p>
            <a:r>
              <a:rPr lang="en-GB"/>
              <a:t>Click icon to add picture</a:t>
            </a:r>
            <a:endParaRPr lang="en-US"/>
          </a:p>
        </p:txBody>
      </p:sp>
      <p:sp>
        <p:nvSpPr>
          <p:cNvPr id="12" name="object 3">
            <a:extLst>
              <a:ext uri="{FF2B5EF4-FFF2-40B4-BE49-F238E27FC236}">
                <a16:creationId xmlns:a16="http://schemas.microsoft.com/office/drawing/2014/main" id="{89B06EA9-5726-1883-D30F-BFF95D19A571}"/>
              </a:ext>
            </a:extLst>
          </p:cNvPr>
          <p:cNvSpPr/>
          <p:nvPr userDrawn="1"/>
        </p:nvSpPr>
        <p:spPr>
          <a:xfrm>
            <a:off x="5401549" y="1"/>
            <a:ext cx="152998" cy="68576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1DCA5"/>
          </a:solidFill>
        </p:spPr>
        <p:txBody>
          <a:bodyPr wrap="square" lIns="0" tIns="0" rIns="0" bIns="0" rtlCol="0"/>
          <a:lstStyle/>
          <a:p>
            <a:endParaRPr/>
          </a:p>
        </p:txBody>
      </p:sp>
      <p:pic>
        <p:nvPicPr>
          <p:cNvPr id="5" name="Picture 4" descr="Logo&#10;&#10;Description automatically generated">
            <a:extLst>
              <a:ext uri="{FF2B5EF4-FFF2-40B4-BE49-F238E27FC236}">
                <a16:creationId xmlns:a16="http://schemas.microsoft.com/office/drawing/2014/main" id="{523A3671-EF21-D70D-2E1F-A6686343598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5322" y="136616"/>
            <a:ext cx="1642925" cy="1441723"/>
          </a:xfrm>
          <a:prstGeom prst="rect">
            <a:avLst/>
          </a:prstGeom>
        </p:spPr>
      </p:pic>
      <p:sp>
        <p:nvSpPr>
          <p:cNvPr id="10" name="Title Placeholder 1">
            <a:extLst>
              <a:ext uri="{FF2B5EF4-FFF2-40B4-BE49-F238E27FC236}">
                <a16:creationId xmlns:a16="http://schemas.microsoft.com/office/drawing/2014/main" id="{75D80FCF-3CBB-04A7-ECCA-B8C5E132E589}"/>
              </a:ext>
            </a:extLst>
          </p:cNvPr>
          <p:cNvSpPr>
            <a:spLocks noGrp="1"/>
          </p:cNvSpPr>
          <p:nvPr>
            <p:ph type="title" hasCustomPrompt="1"/>
          </p:nvPr>
        </p:nvSpPr>
        <p:spPr>
          <a:xfrm>
            <a:off x="389158" y="2036695"/>
            <a:ext cx="3200295" cy="2286128"/>
          </a:xfrm>
          <a:prstGeom prst="rect">
            <a:avLst/>
          </a:prstGeom>
        </p:spPr>
        <p:txBody>
          <a:bodyPr vert="horz" lIns="91440" tIns="45720" rIns="91440" bIns="45720" rtlCol="0" anchor="t">
            <a:noAutofit/>
          </a:bodyPr>
          <a:lstStyle>
            <a:lvl1pPr>
              <a:defRPr sz="3275" b="1" i="0">
                <a:solidFill>
                  <a:schemeClr val="bg1"/>
                </a:solidFill>
                <a:latin typeface="Outfit" pitchFamily="2" charset="0"/>
              </a:defRPr>
            </a:lvl1pPr>
          </a:lstStyle>
          <a:p>
            <a:r>
              <a:rPr lang="en-GB"/>
              <a:t>Cover Slide</a:t>
            </a:r>
            <a:br>
              <a:rPr lang="en-GB"/>
            </a:br>
            <a:r>
              <a:rPr lang="en-GB"/>
              <a:t>title maximum of 4 lines </a:t>
            </a:r>
            <a:endParaRPr lang="en-US"/>
          </a:p>
        </p:txBody>
      </p:sp>
      <p:sp>
        <p:nvSpPr>
          <p:cNvPr id="11" name="Subtitle 2">
            <a:extLst>
              <a:ext uri="{FF2B5EF4-FFF2-40B4-BE49-F238E27FC236}">
                <a16:creationId xmlns:a16="http://schemas.microsoft.com/office/drawing/2014/main" id="{485DB350-EE56-950E-D578-B313C92F0230}"/>
              </a:ext>
            </a:extLst>
          </p:cNvPr>
          <p:cNvSpPr>
            <a:spLocks noGrp="1"/>
          </p:cNvSpPr>
          <p:nvPr>
            <p:ph type="subTitle" idx="1"/>
          </p:nvPr>
        </p:nvSpPr>
        <p:spPr>
          <a:xfrm>
            <a:off x="389159" y="4957301"/>
            <a:ext cx="3953581" cy="567655"/>
          </a:xfrm>
          <a:prstGeom prst="rect">
            <a:avLst/>
          </a:prstGeom>
        </p:spPr>
        <p:txBody>
          <a:bodyPr/>
          <a:lstStyle>
            <a:lvl1pPr marL="0" indent="0" algn="l">
              <a:buNone/>
              <a:defRPr sz="1455">
                <a:solidFill>
                  <a:schemeClr val="bg1"/>
                </a:solidFill>
                <a:latin typeface="Outfit" pitchFamily="2" charset="0"/>
              </a:defRPr>
            </a:lvl1pPr>
            <a:lvl2pPr marL="207935" indent="0" algn="ctr">
              <a:buNone/>
              <a:defRPr sz="910"/>
            </a:lvl2pPr>
            <a:lvl3pPr marL="415869" indent="0" algn="ctr">
              <a:buNone/>
              <a:defRPr sz="819"/>
            </a:lvl3pPr>
            <a:lvl4pPr marL="623804" indent="0" algn="ctr">
              <a:buNone/>
              <a:defRPr sz="728"/>
            </a:lvl4pPr>
            <a:lvl5pPr marL="831738" indent="0" algn="ctr">
              <a:buNone/>
              <a:defRPr sz="728"/>
            </a:lvl5pPr>
            <a:lvl6pPr marL="1039673" indent="0" algn="ctr">
              <a:buNone/>
              <a:defRPr sz="728"/>
            </a:lvl6pPr>
            <a:lvl7pPr marL="1247607" indent="0" algn="ctr">
              <a:buNone/>
              <a:defRPr sz="728"/>
            </a:lvl7pPr>
            <a:lvl8pPr marL="1455542" indent="0" algn="ctr">
              <a:buNone/>
              <a:defRPr sz="728"/>
            </a:lvl8pPr>
            <a:lvl9pPr marL="1663476" indent="0" algn="ctr">
              <a:buNone/>
              <a:defRPr sz="728"/>
            </a:lvl9pPr>
          </a:lstStyle>
          <a:p>
            <a:r>
              <a:rPr lang="en-GB"/>
              <a:t>Click to edit Master subtitle style</a:t>
            </a:r>
            <a:endParaRPr lang="en-US"/>
          </a:p>
        </p:txBody>
      </p:sp>
    </p:spTree>
    <p:extLst>
      <p:ext uri="{BB962C8B-B14F-4D97-AF65-F5344CB8AC3E}">
        <p14:creationId xmlns:p14="http://schemas.microsoft.com/office/powerpoint/2010/main" val="10464073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ver Slide_white_opt6_3">
    <p:spTree>
      <p:nvGrpSpPr>
        <p:cNvPr id="1" name=""/>
        <p:cNvGrpSpPr/>
        <p:nvPr/>
      </p:nvGrpSpPr>
      <p:grpSpPr>
        <a:xfrm>
          <a:off x="0" y="0"/>
          <a:ext cx="0" cy="0"/>
          <a:chOff x="0" y="0"/>
          <a:chExt cx="0" cy="0"/>
        </a:xfrm>
      </p:grpSpPr>
      <p:sp>
        <p:nvSpPr>
          <p:cNvPr id="14" name="object 3">
            <a:extLst>
              <a:ext uri="{FF2B5EF4-FFF2-40B4-BE49-F238E27FC236}">
                <a16:creationId xmlns:a16="http://schemas.microsoft.com/office/drawing/2014/main" id="{A1A56CEC-F9B4-6B61-96FA-BE9AFF2B61AE}"/>
              </a:ext>
            </a:extLst>
          </p:cNvPr>
          <p:cNvSpPr/>
          <p:nvPr userDrawn="1"/>
        </p:nvSpPr>
        <p:spPr>
          <a:xfrm>
            <a:off x="6788112" y="1"/>
            <a:ext cx="152998" cy="68576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1DCA5"/>
          </a:solidFill>
        </p:spPr>
        <p:txBody>
          <a:bodyPr wrap="square" lIns="0" tIns="0" rIns="0" bIns="0" rtlCol="0"/>
          <a:lstStyle/>
          <a:p>
            <a:endParaRPr/>
          </a:p>
        </p:txBody>
      </p:sp>
      <p:sp>
        <p:nvSpPr>
          <p:cNvPr id="10" name="Title Placeholder 1">
            <a:extLst>
              <a:ext uri="{FF2B5EF4-FFF2-40B4-BE49-F238E27FC236}">
                <a16:creationId xmlns:a16="http://schemas.microsoft.com/office/drawing/2014/main" id="{76C95C69-9981-BDC4-EB37-A36C66206B18}"/>
              </a:ext>
            </a:extLst>
          </p:cNvPr>
          <p:cNvSpPr>
            <a:spLocks noGrp="1"/>
          </p:cNvSpPr>
          <p:nvPr>
            <p:ph type="title" hasCustomPrompt="1"/>
          </p:nvPr>
        </p:nvSpPr>
        <p:spPr>
          <a:xfrm>
            <a:off x="389158" y="2036695"/>
            <a:ext cx="3200295" cy="2286128"/>
          </a:xfrm>
          <a:prstGeom prst="rect">
            <a:avLst/>
          </a:prstGeom>
        </p:spPr>
        <p:txBody>
          <a:bodyPr vert="horz" lIns="91440" tIns="45720" rIns="91440" bIns="45720" rtlCol="0" anchor="t">
            <a:noAutofit/>
          </a:bodyPr>
          <a:lstStyle>
            <a:lvl1pPr>
              <a:defRPr sz="3275" b="1" i="0">
                <a:solidFill>
                  <a:srgbClr val="003C3B"/>
                </a:solidFill>
                <a:latin typeface="Outfit" pitchFamily="2" charset="0"/>
              </a:defRPr>
            </a:lvl1pPr>
          </a:lstStyle>
          <a:p>
            <a:r>
              <a:rPr lang="en-GB"/>
              <a:t>Cover Slide</a:t>
            </a:r>
            <a:br>
              <a:rPr lang="en-GB"/>
            </a:br>
            <a:r>
              <a:rPr lang="en-GB"/>
              <a:t>title maximum of 4 lines </a:t>
            </a:r>
            <a:endParaRPr lang="en-US"/>
          </a:p>
        </p:txBody>
      </p:sp>
      <p:sp>
        <p:nvSpPr>
          <p:cNvPr id="11" name="Subtitle 2">
            <a:extLst>
              <a:ext uri="{FF2B5EF4-FFF2-40B4-BE49-F238E27FC236}">
                <a16:creationId xmlns:a16="http://schemas.microsoft.com/office/drawing/2014/main" id="{28E454C8-6C6C-B313-F7B3-801EA0F04508}"/>
              </a:ext>
            </a:extLst>
          </p:cNvPr>
          <p:cNvSpPr>
            <a:spLocks noGrp="1"/>
          </p:cNvSpPr>
          <p:nvPr>
            <p:ph type="subTitle" idx="1"/>
          </p:nvPr>
        </p:nvSpPr>
        <p:spPr>
          <a:xfrm>
            <a:off x="389159" y="4957301"/>
            <a:ext cx="3953581" cy="567655"/>
          </a:xfrm>
          <a:prstGeom prst="rect">
            <a:avLst/>
          </a:prstGeom>
        </p:spPr>
        <p:txBody>
          <a:bodyPr/>
          <a:lstStyle>
            <a:lvl1pPr marL="0" indent="0" algn="l">
              <a:buNone/>
              <a:defRPr sz="1455">
                <a:solidFill>
                  <a:srgbClr val="003C3B"/>
                </a:solidFill>
                <a:latin typeface="Outfit" pitchFamily="2" charset="0"/>
              </a:defRPr>
            </a:lvl1pPr>
            <a:lvl2pPr marL="207935" indent="0" algn="ctr">
              <a:buNone/>
              <a:defRPr sz="910"/>
            </a:lvl2pPr>
            <a:lvl3pPr marL="415869" indent="0" algn="ctr">
              <a:buNone/>
              <a:defRPr sz="819"/>
            </a:lvl3pPr>
            <a:lvl4pPr marL="623804" indent="0" algn="ctr">
              <a:buNone/>
              <a:defRPr sz="728"/>
            </a:lvl4pPr>
            <a:lvl5pPr marL="831738" indent="0" algn="ctr">
              <a:buNone/>
              <a:defRPr sz="728"/>
            </a:lvl5pPr>
            <a:lvl6pPr marL="1039673" indent="0" algn="ctr">
              <a:buNone/>
              <a:defRPr sz="728"/>
            </a:lvl6pPr>
            <a:lvl7pPr marL="1247607" indent="0" algn="ctr">
              <a:buNone/>
              <a:defRPr sz="728"/>
            </a:lvl7pPr>
            <a:lvl8pPr marL="1455542" indent="0" algn="ctr">
              <a:buNone/>
              <a:defRPr sz="728"/>
            </a:lvl8pPr>
            <a:lvl9pPr marL="1663476" indent="0" algn="ctr">
              <a:buNone/>
              <a:defRPr sz="728"/>
            </a:lvl9pPr>
          </a:lstStyle>
          <a:p>
            <a:r>
              <a:rPr lang="en-GB"/>
              <a:t>Click to edit Master subtitle style</a:t>
            </a:r>
            <a:endParaRPr lang="en-US"/>
          </a:p>
        </p:txBody>
      </p:sp>
      <p:pic>
        <p:nvPicPr>
          <p:cNvPr id="12" name="Picture 11" descr="Logo&#10;&#10;Description automatically generated with medium confidence">
            <a:extLst>
              <a:ext uri="{FF2B5EF4-FFF2-40B4-BE49-F238E27FC236}">
                <a16:creationId xmlns:a16="http://schemas.microsoft.com/office/drawing/2014/main" id="{85C755DB-893F-C64E-8AF2-C831F24E08A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5322" y="136616"/>
            <a:ext cx="1642925" cy="1441723"/>
          </a:xfrm>
          <a:prstGeom prst="rect">
            <a:avLst/>
          </a:prstGeom>
        </p:spPr>
      </p:pic>
      <p:sp>
        <p:nvSpPr>
          <p:cNvPr id="2" name="Picture Placeholder 12">
            <a:extLst>
              <a:ext uri="{FF2B5EF4-FFF2-40B4-BE49-F238E27FC236}">
                <a16:creationId xmlns:a16="http://schemas.microsoft.com/office/drawing/2014/main" id="{2D16448E-F6D1-2C20-67AF-E1151C7186A0}"/>
              </a:ext>
            </a:extLst>
          </p:cNvPr>
          <p:cNvSpPr>
            <a:spLocks noGrp="1"/>
          </p:cNvSpPr>
          <p:nvPr>
            <p:ph type="pic" sz="quarter" idx="10"/>
          </p:nvPr>
        </p:nvSpPr>
        <p:spPr>
          <a:xfrm>
            <a:off x="6941112" y="-6688"/>
            <a:ext cx="2202889" cy="6858000"/>
          </a:xfrm>
          <a:prstGeom prst="rect">
            <a:avLst/>
          </a:prstGeom>
          <a:noFill/>
        </p:spPr>
        <p:txBody>
          <a:bodyPr anchor="ctr"/>
          <a:lstStyle>
            <a:lvl1pPr marL="0" indent="0" algn="ctr">
              <a:buNone/>
              <a:defRPr b="0" i="0">
                <a:solidFill>
                  <a:schemeClr val="bg1"/>
                </a:solidFill>
                <a:latin typeface="Outfit" pitchFamily="2" charset="0"/>
              </a:defRPr>
            </a:lvl1pPr>
          </a:lstStyle>
          <a:p>
            <a:r>
              <a:rPr lang="en-GB"/>
              <a:t>Click icon to add picture</a:t>
            </a:r>
            <a:endParaRPr lang="en-US"/>
          </a:p>
        </p:txBody>
      </p:sp>
    </p:spTree>
    <p:extLst>
      <p:ext uri="{BB962C8B-B14F-4D97-AF65-F5344CB8AC3E}">
        <p14:creationId xmlns:p14="http://schemas.microsoft.com/office/powerpoint/2010/main" val="15578680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ver Slide_green_opt6">
    <p:spTree>
      <p:nvGrpSpPr>
        <p:cNvPr id="1" name=""/>
        <p:cNvGrpSpPr/>
        <p:nvPr/>
      </p:nvGrpSpPr>
      <p:grpSpPr>
        <a:xfrm>
          <a:off x="0" y="0"/>
          <a:ext cx="0" cy="0"/>
          <a:chOff x="0" y="0"/>
          <a:chExt cx="0" cy="0"/>
        </a:xfrm>
      </p:grpSpPr>
      <p:sp>
        <p:nvSpPr>
          <p:cNvPr id="8" name="object 3">
            <a:extLst>
              <a:ext uri="{FF2B5EF4-FFF2-40B4-BE49-F238E27FC236}">
                <a16:creationId xmlns:a16="http://schemas.microsoft.com/office/drawing/2014/main" id="{9B351935-2C81-E56E-4364-8BD26F7C6E1A}"/>
              </a:ext>
            </a:extLst>
          </p:cNvPr>
          <p:cNvSpPr/>
          <p:nvPr userDrawn="1"/>
        </p:nvSpPr>
        <p:spPr>
          <a:xfrm>
            <a:off x="0" y="1"/>
            <a:ext cx="6788112" cy="68576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3C3B"/>
          </a:solidFill>
        </p:spPr>
        <p:txBody>
          <a:bodyPr wrap="square" lIns="0" tIns="0" rIns="0" bIns="0" rtlCol="0"/>
          <a:lstStyle/>
          <a:p>
            <a:endParaRPr/>
          </a:p>
        </p:txBody>
      </p:sp>
      <p:pic>
        <p:nvPicPr>
          <p:cNvPr id="9" name="Picture 8" descr="Logo&#10;&#10;Description automatically generated">
            <a:extLst>
              <a:ext uri="{FF2B5EF4-FFF2-40B4-BE49-F238E27FC236}">
                <a16:creationId xmlns:a16="http://schemas.microsoft.com/office/drawing/2014/main" id="{779D9B10-07A0-AAA2-F150-D4E0F68AC5C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5322" y="136616"/>
            <a:ext cx="1642925" cy="1441723"/>
          </a:xfrm>
          <a:prstGeom prst="rect">
            <a:avLst/>
          </a:prstGeom>
        </p:spPr>
      </p:pic>
      <p:sp>
        <p:nvSpPr>
          <p:cNvPr id="13" name="Title Placeholder 1">
            <a:extLst>
              <a:ext uri="{FF2B5EF4-FFF2-40B4-BE49-F238E27FC236}">
                <a16:creationId xmlns:a16="http://schemas.microsoft.com/office/drawing/2014/main" id="{293FCEBB-2B78-CAAE-746C-62AA054C77FF}"/>
              </a:ext>
            </a:extLst>
          </p:cNvPr>
          <p:cNvSpPr>
            <a:spLocks noGrp="1"/>
          </p:cNvSpPr>
          <p:nvPr>
            <p:ph type="title" hasCustomPrompt="1"/>
          </p:nvPr>
        </p:nvSpPr>
        <p:spPr>
          <a:xfrm>
            <a:off x="389158" y="2036695"/>
            <a:ext cx="3200295" cy="2286128"/>
          </a:xfrm>
          <a:prstGeom prst="rect">
            <a:avLst/>
          </a:prstGeom>
        </p:spPr>
        <p:txBody>
          <a:bodyPr vert="horz" lIns="91440" tIns="45720" rIns="91440" bIns="45720" rtlCol="0" anchor="t">
            <a:noAutofit/>
          </a:bodyPr>
          <a:lstStyle>
            <a:lvl1pPr>
              <a:defRPr sz="3275" b="1" i="0">
                <a:solidFill>
                  <a:schemeClr val="bg1"/>
                </a:solidFill>
                <a:latin typeface="Outfit" pitchFamily="2" charset="0"/>
              </a:defRPr>
            </a:lvl1pPr>
          </a:lstStyle>
          <a:p>
            <a:r>
              <a:rPr lang="en-GB"/>
              <a:t>Cover Slide</a:t>
            </a:r>
            <a:br>
              <a:rPr lang="en-GB"/>
            </a:br>
            <a:r>
              <a:rPr lang="en-GB"/>
              <a:t>title maximum of 4 lines </a:t>
            </a:r>
            <a:endParaRPr lang="en-US"/>
          </a:p>
        </p:txBody>
      </p:sp>
      <p:sp>
        <p:nvSpPr>
          <p:cNvPr id="14" name="object 3">
            <a:extLst>
              <a:ext uri="{FF2B5EF4-FFF2-40B4-BE49-F238E27FC236}">
                <a16:creationId xmlns:a16="http://schemas.microsoft.com/office/drawing/2014/main" id="{A1A56CEC-F9B4-6B61-96FA-BE9AFF2B61AE}"/>
              </a:ext>
            </a:extLst>
          </p:cNvPr>
          <p:cNvSpPr/>
          <p:nvPr userDrawn="1"/>
        </p:nvSpPr>
        <p:spPr>
          <a:xfrm>
            <a:off x="6788112" y="1"/>
            <a:ext cx="152998" cy="68576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1DCA5"/>
          </a:solidFill>
        </p:spPr>
        <p:txBody>
          <a:bodyPr wrap="square" lIns="0" tIns="0" rIns="0" bIns="0" rtlCol="0"/>
          <a:lstStyle/>
          <a:p>
            <a:endParaRPr/>
          </a:p>
        </p:txBody>
      </p:sp>
      <p:sp>
        <p:nvSpPr>
          <p:cNvPr id="15" name="Subtitle 2">
            <a:extLst>
              <a:ext uri="{FF2B5EF4-FFF2-40B4-BE49-F238E27FC236}">
                <a16:creationId xmlns:a16="http://schemas.microsoft.com/office/drawing/2014/main" id="{42689901-C3D4-869C-BD53-27333BB19431}"/>
              </a:ext>
            </a:extLst>
          </p:cNvPr>
          <p:cNvSpPr>
            <a:spLocks noGrp="1"/>
          </p:cNvSpPr>
          <p:nvPr>
            <p:ph type="subTitle" idx="1"/>
          </p:nvPr>
        </p:nvSpPr>
        <p:spPr>
          <a:xfrm>
            <a:off x="389159" y="4957301"/>
            <a:ext cx="3953581" cy="567655"/>
          </a:xfrm>
          <a:prstGeom prst="rect">
            <a:avLst/>
          </a:prstGeom>
        </p:spPr>
        <p:txBody>
          <a:bodyPr/>
          <a:lstStyle>
            <a:lvl1pPr marL="0" indent="0" algn="l">
              <a:buNone/>
              <a:defRPr sz="1455">
                <a:solidFill>
                  <a:schemeClr val="bg1"/>
                </a:solidFill>
                <a:latin typeface="Outfit" pitchFamily="2" charset="0"/>
              </a:defRPr>
            </a:lvl1pPr>
            <a:lvl2pPr marL="207935" indent="0" algn="ctr">
              <a:buNone/>
              <a:defRPr sz="910"/>
            </a:lvl2pPr>
            <a:lvl3pPr marL="415869" indent="0" algn="ctr">
              <a:buNone/>
              <a:defRPr sz="819"/>
            </a:lvl3pPr>
            <a:lvl4pPr marL="623804" indent="0" algn="ctr">
              <a:buNone/>
              <a:defRPr sz="728"/>
            </a:lvl4pPr>
            <a:lvl5pPr marL="831738" indent="0" algn="ctr">
              <a:buNone/>
              <a:defRPr sz="728"/>
            </a:lvl5pPr>
            <a:lvl6pPr marL="1039673" indent="0" algn="ctr">
              <a:buNone/>
              <a:defRPr sz="728"/>
            </a:lvl6pPr>
            <a:lvl7pPr marL="1247607" indent="0" algn="ctr">
              <a:buNone/>
              <a:defRPr sz="728"/>
            </a:lvl7pPr>
            <a:lvl8pPr marL="1455542" indent="0" algn="ctr">
              <a:buNone/>
              <a:defRPr sz="728"/>
            </a:lvl8pPr>
            <a:lvl9pPr marL="1663476" indent="0" algn="ctr">
              <a:buNone/>
              <a:defRPr sz="728"/>
            </a:lvl9pPr>
          </a:lstStyle>
          <a:p>
            <a:r>
              <a:rPr lang="en-GB"/>
              <a:t>Click to edit Master subtitle style</a:t>
            </a:r>
            <a:endParaRPr lang="en-US"/>
          </a:p>
        </p:txBody>
      </p:sp>
      <p:sp>
        <p:nvSpPr>
          <p:cNvPr id="2" name="Picture Placeholder 12">
            <a:extLst>
              <a:ext uri="{FF2B5EF4-FFF2-40B4-BE49-F238E27FC236}">
                <a16:creationId xmlns:a16="http://schemas.microsoft.com/office/drawing/2014/main" id="{F255504C-6278-D317-3B7B-B0FC81F2265D}"/>
              </a:ext>
            </a:extLst>
          </p:cNvPr>
          <p:cNvSpPr>
            <a:spLocks noGrp="1"/>
          </p:cNvSpPr>
          <p:nvPr>
            <p:ph type="pic" sz="quarter" idx="10"/>
          </p:nvPr>
        </p:nvSpPr>
        <p:spPr>
          <a:xfrm>
            <a:off x="6941112" y="-6688"/>
            <a:ext cx="2202889" cy="6858000"/>
          </a:xfrm>
          <a:prstGeom prst="rect">
            <a:avLst/>
          </a:prstGeom>
          <a:noFill/>
        </p:spPr>
        <p:txBody>
          <a:bodyPr anchor="ctr"/>
          <a:lstStyle>
            <a:lvl1pPr marL="0" indent="0" algn="ctr">
              <a:buNone/>
              <a:defRPr b="0" i="0">
                <a:solidFill>
                  <a:schemeClr val="bg1"/>
                </a:solidFill>
                <a:latin typeface="Outfit" pitchFamily="2" charset="0"/>
              </a:defRPr>
            </a:lvl1pPr>
          </a:lstStyle>
          <a:p>
            <a:r>
              <a:rPr lang="en-GB"/>
              <a:t>Click icon to add picture</a:t>
            </a:r>
            <a:endParaRPr lang="en-US"/>
          </a:p>
        </p:txBody>
      </p:sp>
    </p:spTree>
    <p:extLst>
      <p:ext uri="{BB962C8B-B14F-4D97-AF65-F5344CB8AC3E}">
        <p14:creationId xmlns:p14="http://schemas.microsoft.com/office/powerpoint/2010/main" val="6853861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ivider Slide_white_opt1_2">
    <p:spTree>
      <p:nvGrpSpPr>
        <p:cNvPr id="1" name=""/>
        <p:cNvGrpSpPr/>
        <p:nvPr/>
      </p:nvGrpSpPr>
      <p:grpSpPr>
        <a:xfrm>
          <a:off x="0" y="0"/>
          <a:ext cx="0" cy="0"/>
          <a:chOff x="0" y="0"/>
          <a:chExt cx="0" cy="0"/>
        </a:xfrm>
      </p:grpSpPr>
      <p:sp>
        <p:nvSpPr>
          <p:cNvPr id="14" name="object 3">
            <a:extLst>
              <a:ext uri="{FF2B5EF4-FFF2-40B4-BE49-F238E27FC236}">
                <a16:creationId xmlns:a16="http://schemas.microsoft.com/office/drawing/2014/main" id="{A1A56CEC-F9B4-6B61-96FA-BE9AFF2B61AE}"/>
              </a:ext>
            </a:extLst>
          </p:cNvPr>
          <p:cNvSpPr/>
          <p:nvPr userDrawn="1"/>
        </p:nvSpPr>
        <p:spPr>
          <a:xfrm>
            <a:off x="6788112" y="1"/>
            <a:ext cx="152998" cy="68576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1DCA5"/>
          </a:solidFill>
        </p:spPr>
        <p:txBody>
          <a:bodyPr wrap="square" lIns="0" tIns="0" rIns="0" bIns="0" rtlCol="0"/>
          <a:lstStyle/>
          <a:p>
            <a:endParaRPr/>
          </a:p>
        </p:txBody>
      </p:sp>
      <p:sp>
        <p:nvSpPr>
          <p:cNvPr id="3" name="Title Placeholder 1">
            <a:extLst>
              <a:ext uri="{FF2B5EF4-FFF2-40B4-BE49-F238E27FC236}">
                <a16:creationId xmlns:a16="http://schemas.microsoft.com/office/drawing/2014/main" id="{F44AC0E7-BC0A-60E6-DB9B-9E4959B08777}"/>
              </a:ext>
            </a:extLst>
          </p:cNvPr>
          <p:cNvSpPr>
            <a:spLocks noGrp="1"/>
          </p:cNvSpPr>
          <p:nvPr>
            <p:ph type="title" hasCustomPrompt="1"/>
          </p:nvPr>
        </p:nvSpPr>
        <p:spPr>
          <a:xfrm>
            <a:off x="389157" y="2036695"/>
            <a:ext cx="3344315" cy="2286128"/>
          </a:xfrm>
          <a:prstGeom prst="rect">
            <a:avLst/>
          </a:prstGeom>
        </p:spPr>
        <p:txBody>
          <a:bodyPr vert="horz" lIns="91440" tIns="45720" rIns="91440" bIns="45720" rtlCol="0" anchor="t">
            <a:noAutofit/>
          </a:bodyPr>
          <a:lstStyle>
            <a:lvl1pPr>
              <a:defRPr sz="3600" b="1" i="0">
                <a:solidFill>
                  <a:srgbClr val="003C3B"/>
                </a:solidFill>
                <a:latin typeface="Outfit" pitchFamily="2" charset="0"/>
              </a:defRPr>
            </a:lvl1pPr>
          </a:lstStyle>
          <a:p>
            <a:r>
              <a:rPr lang="en-GB"/>
              <a:t>Divider Slide </a:t>
            </a:r>
            <a:endParaRPr lang="en-US"/>
          </a:p>
        </p:txBody>
      </p:sp>
      <p:sp>
        <p:nvSpPr>
          <p:cNvPr id="6" name="Subtitle 2">
            <a:extLst>
              <a:ext uri="{FF2B5EF4-FFF2-40B4-BE49-F238E27FC236}">
                <a16:creationId xmlns:a16="http://schemas.microsoft.com/office/drawing/2014/main" id="{48776E67-A12F-39E1-5122-480F41F2B23A}"/>
              </a:ext>
            </a:extLst>
          </p:cNvPr>
          <p:cNvSpPr>
            <a:spLocks noGrp="1"/>
          </p:cNvSpPr>
          <p:nvPr>
            <p:ph type="subTitle" idx="1"/>
          </p:nvPr>
        </p:nvSpPr>
        <p:spPr>
          <a:xfrm>
            <a:off x="389159" y="4957301"/>
            <a:ext cx="3953581" cy="567655"/>
          </a:xfrm>
          <a:prstGeom prst="rect">
            <a:avLst/>
          </a:prstGeom>
        </p:spPr>
        <p:txBody>
          <a:bodyPr/>
          <a:lstStyle>
            <a:lvl1pPr marL="0" indent="0" algn="l">
              <a:buNone/>
              <a:defRPr sz="1455">
                <a:solidFill>
                  <a:srgbClr val="003C3B"/>
                </a:solidFill>
                <a:latin typeface="Outfit" pitchFamily="2" charset="0"/>
              </a:defRPr>
            </a:lvl1pPr>
            <a:lvl2pPr marL="207935" indent="0" algn="ctr">
              <a:buNone/>
              <a:defRPr sz="910"/>
            </a:lvl2pPr>
            <a:lvl3pPr marL="415869" indent="0" algn="ctr">
              <a:buNone/>
              <a:defRPr sz="819"/>
            </a:lvl3pPr>
            <a:lvl4pPr marL="623804" indent="0" algn="ctr">
              <a:buNone/>
              <a:defRPr sz="728"/>
            </a:lvl4pPr>
            <a:lvl5pPr marL="831738" indent="0" algn="ctr">
              <a:buNone/>
              <a:defRPr sz="728"/>
            </a:lvl5pPr>
            <a:lvl6pPr marL="1039673" indent="0" algn="ctr">
              <a:buNone/>
              <a:defRPr sz="728"/>
            </a:lvl6pPr>
            <a:lvl7pPr marL="1247607" indent="0" algn="ctr">
              <a:buNone/>
              <a:defRPr sz="728"/>
            </a:lvl7pPr>
            <a:lvl8pPr marL="1455542" indent="0" algn="ctr">
              <a:buNone/>
              <a:defRPr sz="728"/>
            </a:lvl8pPr>
            <a:lvl9pPr marL="1663476" indent="0" algn="ctr">
              <a:buNone/>
              <a:defRPr sz="728"/>
            </a:lvl9pPr>
          </a:lstStyle>
          <a:p>
            <a:r>
              <a:rPr lang="en-GB"/>
              <a:t>Click to edit Master subtitle style</a:t>
            </a:r>
            <a:endParaRPr lang="en-US"/>
          </a:p>
        </p:txBody>
      </p:sp>
      <p:pic>
        <p:nvPicPr>
          <p:cNvPr id="7" name="Picture 6" descr="Logo&#10;&#10;Description automatically generated with medium confidence">
            <a:extLst>
              <a:ext uri="{FF2B5EF4-FFF2-40B4-BE49-F238E27FC236}">
                <a16:creationId xmlns:a16="http://schemas.microsoft.com/office/drawing/2014/main" id="{BA2B8176-154E-1134-AE38-0573799014A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5322" y="136616"/>
            <a:ext cx="1642925" cy="1441723"/>
          </a:xfrm>
          <a:prstGeom prst="rect">
            <a:avLst/>
          </a:prstGeom>
        </p:spPr>
      </p:pic>
      <p:sp>
        <p:nvSpPr>
          <p:cNvPr id="2" name="Picture Placeholder 12">
            <a:extLst>
              <a:ext uri="{FF2B5EF4-FFF2-40B4-BE49-F238E27FC236}">
                <a16:creationId xmlns:a16="http://schemas.microsoft.com/office/drawing/2014/main" id="{253E632D-627C-2CF2-8F59-9A00EB7D70DE}"/>
              </a:ext>
            </a:extLst>
          </p:cNvPr>
          <p:cNvSpPr>
            <a:spLocks noGrp="1"/>
          </p:cNvSpPr>
          <p:nvPr>
            <p:ph type="pic" sz="quarter" idx="10"/>
          </p:nvPr>
        </p:nvSpPr>
        <p:spPr>
          <a:xfrm>
            <a:off x="6941112" y="-6688"/>
            <a:ext cx="2202889" cy="6858000"/>
          </a:xfrm>
          <a:prstGeom prst="rect">
            <a:avLst/>
          </a:prstGeom>
          <a:noFill/>
        </p:spPr>
        <p:txBody>
          <a:bodyPr anchor="ctr"/>
          <a:lstStyle>
            <a:lvl1pPr marL="0" indent="0" algn="ctr">
              <a:buNone/>
              <a:defRPr b="0" i="0">
                <a:solidFill>
                  <a:schemeClr val="bg1"/>
                </a:solidFill>
                <a:latin typeface="Outfit" pitchFamily="2" charset="0"/>
              </a:defRPr>
            </a:lvl1pPr>
          </a:lstStyle>
          <a:p>
            <a:r>
              <a:rPr lang="en-GB"/>
              <a:t>Click icon to add picture</a:t>
            </a:r>
            <a:endParaRPr lang="en-US"/>
          </a:p>
        </p:txBody>
      </p:sp>
    </p:spTree>
    <p:extLst>
      <p:ext uri="{BB962C8B-B14F-4D97-AF65-F5344CB8AC3E}">
        <p14:creationId xmlns:p14="http://schemas.microsoft.com/office/powerpoint/2010/main" val="19120976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Divider Slide_green_opt1_3">
    <p:spTree>
      <p:nvGrpSpPr>
        <p:cNvPr id="1" name=""/>
        <p:cNvGrpSpPr/>
        <p:nvPr/>
      </p:nvGrpSpPr>
      <p:grpSpPr>
        <a:xfrm>
          <a:off x="0" y="0"/>
          <a:ext cx="0" cy="0"/>
          <a:chOff x="0" y="0"/>
          <a:chExt cx="0" cy="0"/>
        </a:xfrm>
      </p:grpSpPr>
      <p:sp>
        <p:nvSpPr>
          <p:cNvPr id="8" name="object 3">
            <a:extLst>
              <a:ext uri="{FF2B5EF4-FFF2-40B4-BE49-F238E27FC236}">
                <a16:creationId xmlns:a16="http://schemas.microsoft.com/office/drawing/2014/main" id="{9B351935-2C81-E56E-4364-8BD26F7C6E1A}"/>
              </a:ext>
            </a:extLst>
          </p:cNvPr>
          <p:cNvSpPr/>
          <p:nvPr userDrawn="1"/>
        </p:nvSpPr>
        <p:spPr>
          <a:xfrm>
            <a:off x="0" y="1"/>
            <a:ext cx="6788112" cy="68576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3C3B"/>
          </a:solidFill>
        </p:spPr>
        <p:txBody>
          <a:bodyPr wrap="square" lIns="0" tIns="0" rIns="0" bIns="0" rtlCol="0"/>
          <a:lstStyle/>
          <a:p>
            <a:endParaRPr/>
          </a:p>
        </p:txBody>
      </p:sp>
      <p:pic>
        <p:nvPicPr>
          <p:cNvPr id="9" name="Picture 8" descr="Logo&#10;&#10;Description automatically generated">
            <a:extLst>
              <a:ext uri="{FF2B5EF4-FFF2-40B4-BE49-F238E27FC236}">
                <a16:creationId xmlns:a16="http://schemas.microsoft.com/office/drawing/2014/main" id="{779D9B10-07A0-AAA2-F150-D4E0F68AC5C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5322" y="136616"/>
            <a:ext cx="1642925" cy="1441723"/>
          </a:xfrm>
          <a:prstGeom prst="rect">
            <a:avLst/>
          </a:prstGeom>
        </p:spPr>
      </p:pic>
      <p:sp>
        <p:nvSpPr>
          <p:cNvPr id="14" name="object 3">
            <a:extLst>
              <a:ext uri="{FF2B5EF4-FFF2-40B4-BE49-F238E27FC236}">
                <a16:creationId xmlns:a16="http://schemas.microsoft.com/office/drawing/2014/main" id="{A1A56CEC-F9B4-6B61-96FA-BE9AFF2B61AE}"/>
              </a:ext>
            </a:extLst>
          </p:cNvPr>
          <p:cNvSpPr/>
          <p:nvPr userDrawn="1"/>
        </p:nvSpPr>
        <p:spPr>
          <a:xfrm>
            <a:off x="6788112" y="1"/>
            <a:ext cx="152998" cy="68576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1DCA5"/>
          </a:solidFill>
        </p:spPr>
        <p:txBody>
          <a:bodyPr wrap="square" lIns="0" tIns="0" rIns="0" bIns="0" rtlCol="0"/>
          <a:lstStyle/>
          <a:p>
            <a:endParaRPr/>
          </a:p>
        </p:txBody>
      </p:sp>
      <p:sp>
        <p:nvSpPr>
          <p:cNvPr id="15" name="Subtitle 2">
            <a:extLst>
              <a:ext uri="{FF2B5EF4-FFF2-40B4-BE49-F238E27FC236}">
                <a16:creationId xmlns:a16="http://schemas.microsoft.com/office/drawing/2014/main" id="{42689901-C3D4-869C-BD53-27333BB19431}"/>
              </a:ext>
            </a:extLst>
          </p:cNvPr>
          <p:cNvSpPr>
            <a:spLocks noGrp="1"/>
          </p:cNvSpPr>
          <p:nvPr>
            <p:ph type="subTitle" idx="1"/>
          </p:nvPr>
        </p:nvSpPr>
        <p:spPr>
          <a:xfrm>
            <a:off x="389159" y="4957301"/>
            <a:ext cx="3953581" cy="567655"/>
          </a:xfrm>
          <a:prstGeom prst="rect">
            <a:avLst/>
          </a:prstGeom>
        </p:spPr>
        <p:txBody>
          <a:bodyPr/>
          <a:lstStyle>
            <a:lvl1pPr marL="0" indent="0" algn="l">
              <a:buNone/>
              <a:defRPr sz="1455">
                <a:solidFill>
                  <a:schemeClr val="bg1"/>
                </a:solidFill>
                <a:latin typeface="Outfit" pitchFamily="2" charset="0"/>
              </a:defRPr>
            </a:lvl1pPr>
            <a:lvl2pPr marL="207935" indent="0" algn="ctr">
              <a:buNone/>
              <a:defRPr sz="910"/>
            </a:lvl2pPr>
            <a:lvl3pPr marL="415869" indent="0" algn="ctr">
              <a:buNone/>
              <a:defRPr sz="819"/>
            </a:lvl3pPr>
            <a:lvl4pPr marL="623804" indent="0" algn="ctr">
              <a:buNone/>
              <a:defRPr sz="728"/>
            </a:lvl4pPr>
            <a:lvl5pPr marL="831738" indent="0" algn="ctr">
              <a:buNone/>
              <a:defRPr sz="728"/>
            </a:lvl5pPr>
            <a:lvl6pPr marL="1039673" indent="0" algn="ctr">
              <a:buNone/>
              <a:defRPr sz="728"/>
            </a:lvl6pPr>
            <a:lvl7pPr marL="1247607" indent="0" algn="ctr">
              <a:buNone/>
              <a:defRPr sz="728"/>
            </a:lvl7pPr>
            <a:lvl8pPr marL="1455542" indent="0" algn="ctr">
              <a:buNone/>
              <a:defRPr sz="728"/>
            </a:lvl8pPr>
            <a:lvl9pPr marL="1663476" indent="0" algn="ctr">
              <a:buNone/>
              <a:defRPr sz="728"/>
            </a:lvl9pPr>
          </a:lstStyle>
          <a:p>
            <a:r>
              <a:rPr lang="en-GB"/>
              <a:t>Click to edit Master subtitle style</a:t>
            </a:r>
            <a:endParaRPr lang="en-US"/>
          </a:p>
        </p:txBody>
      </p:sp>
      <p:sp>
        <p:nvSpPr>
          <p:cNvPr id="2" name="Title Placeholder 1">
            <a:extLst>
              <a:ext uri="{FF2B5EF4-FFF2-40B4-BE49-F238E27FC236}">
                <a16:creationId xmlns:a16="http://schemas.microsoft.com/office/drawing/2014/main" id="{CE83BAD9-BD3D-6E62-299D-153A8F0BA5F3}"/>
              </a:ext>
            </a:extLst>
          </p:cNvPr>
          <p:cNvSpPr>
            <a:spLocks noGrp="1"/>
          </p:cNvSpPr>
          <p:nvPr>
            <p:ph type="title" hasCustomPrompt="1"/>
          </p:nvPr>
        </p:nvSpPr>
        <p:spPr>
          <a:xfrm>
            <a:off x="389157" y="2036695"/>
            <a:ext cx="3344315" cy="2286128"/>
          </a:xfrm>
          <a:prstGeom prst="rect">
            <a:avLst/>
          </a:prstGeom>
        </p:spPr>
        <p:txBody>
          <a:bodyPr vert="horz" lIns="91440" tIns="45720" rIns="91440" bIns="45720" rtlCol="0" anchor="t">
            <a:noAutofit/>
          </a:bodyPr>
          <a:lstStyle>
            <a:lvl1pPr>
              <a:defRPr sz="4002" b="1" i="0">
                <a:solidFill>
                  <a:schemeClr val="bg1"/>
                </a:solidFill>
                <a:latin typeface="Outfit" pitchFamily="2" charset="0"/>
              </a:defRPr>
            </a:lvl1pPr>
          </a:lstStyle>
          <a:p>
            <a:r>
              <a:rPr lang="en-GB"/>
              <a:t>Divider Slide </a:t>
            </a:r>
            <a:endParaRPr lang="en-US"/>
          </a:p>
        </p:txBody>
      </p:sp>
      <p:sp>
        <p:nvSpPr>
          <p:cNvPr id="3" name="Picture Placeholder 12">
            <a:extLst>
              <a:ext uri="{FF2B5EF4-FFF2-40B4-BE49-F238E27FC236}">
                <a16:creationId xmlns:a16="http://schemas.microsoft.com/office/drawing/2014/main" id="{C126C8C0-3094-993C-1E39-30F086435078}"/>
              </a:ext>
            </a:extLst>
          </p:cNvPr>
          <p:cNvSpPr>
            <a:spLocks noGrp="1"/>
          </p:cNvSpPr>
          <p:nvPr>
            <p:ph type="pic" sz="quarter" idx="10"/>
          </p:nvPr>
        </p:nvSpPr>
        <p:spPr>
          <a:xfrm>
            <a:off x="6941112" y="-6688"/>
            <a:ext cx="2202889" cy="6858000"/>
          </a:xfrm>
          <a:prstGeom prst="rect">
            <a:avLst/>
          </a:prstGeom>
          <a:noFill/>
        </p:spPr>
        <p:txBody>
          <a:bodyPr anchor="ctr"/>
          <a:lstStyle>
            <a:lvl1pPr marL="0" indent="0" algn="ctr">
              <a:buNone/>
              <a:defRPr b="0" i="0">
                <a:solidFill>
                  <a:schemeClr val="bg1"/>
                </a:solidFill>
                <a:latin typeface="Outfit" pitchFamily="2" charset="0"/>
              </a:defRPr>
            </a:lvl1pPr>
          </a:lstStyle>
          <a:p>
            <a:r>
              <a:rPr lang="en-GB"/>
              <a:t>Click icon to add picture</a:t>
            </a:r>
            <a:endParaRPr lang="en-US"/>
          </a:p>
        </p:txBody>
      </p:sp>
    </p:spTree>
    <p:extLst>
      <p:ext uri="{BB962C8B-B14F-4D97-AF65-F5344CB8AC3E}">
        <p14:creationId xmlns:p14="http://schemas.microsoft.com/office/powerpoint/2010/main" val="39536851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Slide_white_opt3">
    <p:spTree>
      <p:nvGrpSpPr>
        <p:cNvPr id="1" name=""/>
        <p:cNvGrpSpPr/>
        <p:nvPr/>
      </p:nvGrpSpPr>
      <p:grpSpPr>
        <a:xfrm>
          <a:off x="0" y="0"/>
          <a:ext cx="0" cy="0"/>
          <a:chOff x="0" y="0"/>
          <a:chExt cx="0" cy="0"/>
        </a:xfrm>
      </p:grpSpPr>
      <p:sp>
        <p:nvSpPr>
          <p:cNvPr id="17" name="Subtitle 2">
            <a:extLst>
              <a:ext uri="{FF2B5EF4-FFF2-40B4-BE49-F238E27FC236}">
                <a16:creationId xmlns:a16="http://schemas.microsoft.com/office/drawing/2014/main" id="{2450CBED-BAF5-CC78-8065-CEE3D5F2A3D9}"/>
              </a:ext>
            </a:extLst>
          </p:cNvPr>
          <p:cNvSpPr>
            <a:spLocks noGrp="1"/>
          </p:cNvSpPr>
          <p:nvPr>
            <p:ph type="subTitle" idx="1"/>
          </p:nvPr>
        </p:nvSpPr>
        <p:spPr>
          <a:xfrm>
            <a:off x="389159" y="4957301"/>
            <a:ext cx="3953581" cy="567655"/>
          </a:xfrm>
          <a:prstGeom prst="rect">
            <a:avLst/>
          </a:prstGeom>
        </p:spPr>
        <p:txBody>
          <a:bodyPr/>
          <a:lstStyle>
            <a:lvl1pPr marL="0" indent="0" algn="l">
              <a:buNone/>
              <a:defRPr sz="1940">
                <a:solidFill>
                  <a:srgbClr val="003C3B"/>
                </a:solidFill>
                <a:latin typeface="Outfit" pitchFamily="2" charset="0"/>
              </a:defRPr>
            </a:lvl1pPr>
            <a:lvl2pPr marL="277240" indent="0" algn="ctr">
              <a:buNone/>
              <a:defRPr sz="1213"/>
            </a:lvl2pPr>
            <a:lvl3pPr marL="554478" indent="0" algn="ctr">
              <a:buNone/>
              <a:defRPr sz="1092"/>
            </a:lvl3pPr>
            <a:lvl4pPr marL="831718" indent="0" algn="ctr">
              <a:buNone/>
              <a:defRPr sz="971"/>
            </a:lvl4pPr>
            <a:lvl5pPr marL="1108956" indent="0" algn="ctr">
              <a:buNone/>
              <a:defRPr sz="971"/>
            </a:lvl5pPr>
            <a:lvl6pPr marL="1386196" indent="0" algn="ctr">
              <a:buNone/>
              <a:defRPr sz="971"/>
            </a:lvl6pPr>
            <a:lvl7pPr marL="1663434" indent="0" algn="ctr">
              <a:buNone/>
              <a:defRPr sz="971"/>
            </a:lvl7pPr>
            <a:lvl8pPr marL="1940674" indent="0" algn="ctr">
              <a:buNone/>
              <a:defRPr sz="971"/>
            </a:lvl8pPr>
            <a:lvl9pPr marL="2217913" indent="0" algn="ctr">
              <a:buNone/>
              <a:defRPr sz="971"/>
            </a:lvl9pPr>
          </a:lstStyle>
          <a:p>
            <a:r>
              <a:rPr lang="en-GB"/>
              <a:t>Click to edit Master subtitle style</a:t>
            </a:r>
            <a:endParaRPr lang="en-US"/>
          </a:p>
        </p:txBody>
      </p:sp>
      <p:sp>
        <p:nvSpPr>
          <p:cNvPr id="3" name="Title Placeholder 1">
            <a:extLst>
              <a:ext uri="{FF2B5EF4-FFF2-40B4-BE49-F238E27FC236}">
                <a16:creationId xmlns:a16="http://schemas.microsoft.com/office/drawing/2014/main" id="{B80E2318-DB25-0320-3E27-C13F5713E775}"/>
              </a:ext>
            </a:extLst>
          </p:cNvPr>
          <p:cNvSpPr>
            <a:spLocks noGrp="1"/>
          </p:cNvSpPr>
          <p:nvPr>
            <p:ph type="title" hasCustomPrompt="1"/>
          </p:nvPr>
        </p:nvSpPr>
        <p:spPr>
          <a:xfrm>
            <a:off x="389158" y="2036695"/>
            <a:ext cx="3200295" cy="2286128"/>
          </a:xfrm>
          <a:prstGeom prst="rect">
            <a:avLst/>
          </a:prstGeom>
        </p:spPr>
        <p:txBody>
          <a:bodyPr vert="horz" lIns="91440" tIns="45720" rIns="91440" bIns="45720" rtlCol="0" anchor="t">
            <a:noAutofit/>
          </a:bodyPr>
          <a:lstStyle>
            <a:lvl1pPr>
              <a:defRPr sz="4367" b="1" i="0">
                <a:solidFill>
                  <a:srgbClr val="003C3B"/>
                </a:solidFill>
                <a:latin typeface="Outfit" pitchFamily="2" charset="0"/>
              </a:defRPr>
            </a:lvl1pPr>
          </a:lstStyle>
          <a:p>
            <a:r>
              <a:rPr lang="en-GB"/>
              <a:t>Cover Slide</a:t>
            </a:r>
            <a:br>
              <a:rPr lang="en-GB"/>
            </a:br>
            <a:r>
              <a:rPr lang="en-GB"/>
              <a:t>title maximum of 4 lines </a:t>
            </a:r>
            <a:endParaRPr lang="en-US"/>
          </a:p>
        </p:txBody>
      </p:sp>
      <p:pic>
        <p:nvPicPr>
          <p:cNvPr id="5" name="Picture 4" descr="Logo&#10;&#10;Description automatically generated with medium confidence">
            <a:extLst>
              <a:ext uri="{FF2B5EF4-FFF2-40B4-BE49-F238E27FC236}">
                <a16:creationId xmlns:a16="http://schemas.microsoft.com/office/drawing/2014/main" id="{3C799F6E-4361-CFFF-0B64-CB0AAA7EEA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5321" y="311184"/>
            <a:ext cx="1642925" cy="1081292"/>
          </a:xfrm>
          <a:prstGeom prst="rect">
            <a:avLst/>
          </a:prstGeom>
        </p:spPr>
      </p:pic>
      <p:pic>
        <p:nvPicPr>
          <p:cNvPr id="9" name="Picture 8" descr="A group of people inside a building&#10;&#10;Description automatically generated with medium confidence">
            <a:extLst>
              <a:ext uri="{FF2B5EF4-FFF2-40B4-BE49-F238E27FC236}">
                <a16:creationId xmlns:a16="http://schemas.microsoft.com/office/drawing/2014/main" id="{33D4F795-912A-6E90-4F66-183173CF465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35531" y="-1123"/>
            <a:ext cx="4492911" cy="4520674"/>
          </a:xfrm>
          <a:prstGeom prst="rect">
            <a:avLst/>
          </a:prstGeom>
        </p:spPr>
      </p:pic>
      <p:sp>
        <p:nvSpPr>
          <p:cNvPr id="10" name="Picture Placeholder 6">
            <a:extLst>
              <a:ext uri="{FF2B5EF4-FFF2-40B4-BE49-F238E27FC236}">
                <a16:creationId xmlns:a16="http://schemas.microsoft.com/office/drawing/2014/main" id="{36F70F5B-EC03-AA8D-6E4C-7DDA156E5FE0}"/>
              </a:ext>
            </a:extLst>
          </p:cNvPr>
          <p:cNvSpPr>
            <a:spLocks noGrp="1"/>
          </p:cNvSpPr>
          <p:nvPr>
            <p:ph type="pic" sz="quarter" idx="11"/>
          </p:nvPr>
        </p:nvSpPr>
        <p:spPr>
          <a:xfrm>
            <a:off x="5474537" y="-1123"/>
            <a:ext cx="3837872" cy="4161981"/>
          </a:xfrm>
          <a:custGeom>
            <a:avLst/>
            <a:gdLst>
              <a:gd name="connsiteX0" fmla="*/ 0 w 7703452"/>
              <a:gd name="connsiteY0" fmla="*/ 0 h 11310868"/>
              <a:gd name="connsiteX1" fmla="*/ 7703452 w 7703452"/>
              <a:gd name="connsiteY1" fmla="*/ 0 h 11310868"/>
              <a:gd name="connsiteX2" fmla="*/ 7703452 w 7703452"/>
              <a:gd name="connsiteY2" fmla="*/ 8508483 h 11310868"/>
              <a:gd name="connsiteX3" fmla="*/ 7504076 w 7703452"/>
              <a:gd name="connsiteY3" fmla="*/ 9205545 h 11310868"/>
              <a:gd name="connsiteX4" fmla="*/ 6952854 w 7703452"/>
              <a:gd name="connsiteY4" fmla="*/ 9712284 h 11310868"/>
              <a:gd name="connsiteX5" fmla="*/ 3851726 w 7703452"/>
              <a:gd name="connsiteY5" fmla="*/ 11310868 h 11310868"/>
              <a:gd name="connsiteX6" fmla="*/ 750597 w 7703452"/>
              <a:gd name="connsiteY6" fmla="*/ 9712284 h 11310868"/>
              <a:gd name="connsiteX7" fmla="*/ 199376 w 7703452"/>
              <a:gd name="connsiteY7" fmla="*/ 9205450 h 11310868"/>
              <a:gd name="connsiteX8" fmla="*/ 0 w 7703452"/>
              <a:gd name="connsiteY8" fmla="*/ 8508389 h 11310868"/>
              <a:gd name="connsiteX0" fmla="*/ 0 w 7703452"/>
              <a:gd name="connsiteY0" fmla="*/ 3007824 h 11310868"/>
              <a:gd name="connsiteX1" fmla="*/ 7703452 w 7703452"/>
              <a:gd name="connsiteY1" fmla="*/ 0 h 11310868"/>
              <a:gd name="connsiteX2" fmla="*/ 7703452 w 7703452"/>
              <a:gd name="connsiteY2" fmla="*/ 8508483 h 11310868"/>
              <a:gd name="connsiteX3" fmla="*/ 7504076 w 7703452"/>
              <a:gd name="connsiteY3" fmla="*/ 9205545 h 11310868"/>
              <a:gd name="connsiteX4" fmla="*/ 6952854 w 7703452"/>
              <a:gd name="connsiteY4" fmla="*/ 9712284 h 11310868"/>
              <a:gd name="connsiteX5" fmla="*/ 3851726 w 7703452"/>
              <a:gd name="connsiteY5" fmla="*/ 11310868 h 11310868"/>
              <a:gd name="connsiteX6" fmla="*/ 750597 w 7703452"/>
              <a:gd name="connsiteY6" fmla="*/ 9712284 h 11310868"/>
              <a:gd name="connsiteX7" fmla="*/ 199376 w 7703452"/>
              <a:gd name="connsiteY7" fmla="*/ 9205450 h 11310868"/>
              <a:gd name="connsiteX8" fmla="*/ 0 w 7703452"/>
              <a:gd name="connsiteY8" fmla="*/ 8508389 h 11310868"/>
              <a:gd name="connsiteX9" fmla="*/ 0 w 7703452"/>
              <a:gd name="connsiteY9" fmla="*/ 3007824 h 11310868"/>
              <a:gd name="connsiteX0" fmla="*/ 0 w 7703452"/>
              <a:gd name="connsiteY0" fmla="*/ 16897 h 8319941"/>
              <a:gd name="connsiteX1" fmla="*/ 7703452 w 7703452"/>
              <a:gd name="connsiteY1" fmla="*/ 0 h 8319941"/>
              <a:gd name="connsiteX2" fmla="*/ 7703452 w 7703452"/>
              <a:gd name="connsiteY2" fmla="*/ 5517556 h 8319941"/>
              <a:gd name="connsiteX3" fmla="*/ 7504076 w 7703452"/>
              <a:gd name="connsiteY3" fmla="*/ 6214618 h 8319941"/>
              <a:gd name="connsiteX4" fmla="*/ 6952854 w 7703452"/>
              <a:gd name="connsiteY4" fmla="*/ 6721357 h 8319941"/>
              <a:gd name="connsiteX5" fmla="*/ 3851726 w 7703452"/>
              <a:gd name="connsiteY5" fmla="*/ 8319941 h 8319941"/>
              <a:gd name="connsiteX6" fmla="*/ 750597 w 7703452"/>
              <a:gd name="connsiteY6" fmla="*/ 6721357 h 8319941"/>
              <a:gd name="connsiteX7" fmla="*/ 199376 w 7703452"/>
              <a:gd name="connsiteY7" fmla="*/ 6214523 h 8319941"/>
              <a:gd name="connsiteX8" fmla="*/ 0 w 7703452"/>
              <a:gd name="connsiteY8" fmla="*/ 5517462 h 8319941"/>
              <a:gd name="connsiteX9" fmla="*/ 0 w 7703452"/>
              <a:gd name="connsiteY9" fmla="*/ 16897 h 8319941"/>
              <a:gd name="connsiteX0" fmla="*/ 0 w 7752480"/>
              <a:gd name="connsiteY0" fmla="*/ 16897 h 8319941"/>
              <a:gd name="connsiteX1" fmla="*/ 7752480 w 7752480"/>
              <a:gd name="connsiteY1" fmla="*/ 0 h 8319941"/>
              <a:gd name="connsiteX2" fmla="*/ 7703452 w 7752480"/>
              <a:gd name="connsiteY2" fmla="*/ 5517556 h 8319941"/>
              <a:gd name="connsiteX3" fmla="*/ 7504076 w 7752480"/>
              <a:gd name="connsiteY3" fmla="*/ 6214618 h 8319941"/>
              <a:gd name="connsiteX4" fmla="*/ 6952854 w 7752480"/>
              <a:gd name="connsiteY4" fmla="*/ 6721357 h 8319941"/>
              <a:gd name="connsiteX5" fmla="*/ 3851726 w 7752480"/>
              <a:gd name="connsiteY5" fmla="*/ 8319941 h 8319941"/>
              <a:gd name="connsiteX6" fmla="*/ 750597 w 7752480"/>
              <a:gd name="connsiteY6" fmla="*/ 6721357 h 8319941"/>
              <a:gd name="connsiteX7" fmla="*/ 199376 w 7752480"/>
              <a:gd name="connsiteY7" fmla="*/ 6214523 h 8319941"/>
              <a:gd name="connsiteX8" fmla="*/ 0 w 7752480"/>
              <a:gd name="connsiteY8" fmla="*/ 5517462 h 8319941"/>
              <a:gd name="connsiteX9" fmla="*/ 0 w 7752480"/>
              <a:gd name="connsiteY9" fmla="*/ 16897 h 8319941"/>
              <a:gd name="connsiteX0" fmla="*/ 0 w 7781897"/>
              <a:gd name="connsiteY0" fmla="*/ 0 h 8322161"/>
              <a:gd name="connsiteX1" fmla="*/ 7781897 w 7781897"/>
              <a:gd name="connsiteY1" fmla="*/ 2220 h 8322161"/>
              <a:gd name="connsiteX2" fmla="*/ 7732869 w 7781897"/>
              <a:gd name="connsiteY2" fmla="*/ 5519776 h 8322161"/>
              <a:gd name="connsiteX3" fmla="*/ 7533493 w 7781897"/>
              <a:gd name="connsiteY3" fmla="*/ 6216838 h 8322161"/>
              <a:gd name="connsiteX4" fmla="*/ 6982271 w 7781897"/>
              <a:gd name="connsiteY4" fmla="*/ 6723577 h 8322161"/>
              <a:gd name="connsiteX5" fmla="*/ 3881143 w 7781897"/>
              <a:gd name="connsiteY5" fmla="*/ 8322161 h 8322161"/>
              <a:gd name="connsiteX6" fmla="*/ 780014 w 7781897"/>
              <a:gd name="connsiteY6" fmla="*/ 6723577 h 8322161"/>
              <a:gd name="connsiteX7" fmla="*/ 228793 w 7781897"/>
              <a:gd name="connsiteY7" fmla="*/ 6216743 h 8322161"/>
              <a:gd name="connsiteX8" fmla="*/ 29417 w 7781897"/>
              <a:gd name="connsiteY8" fmla="*/ 5519682 h 8322161"/>
              <a:gd name="connsiteX9" fmla="*/ 0 w 7781897"/>
              <a:gd name="connsiteY9" fmla="*/ 0 h 8322161"/>
              <a:gd name="connsiteX0" fmla="*/ 0 w 7781897"/>
              <a:gd name="connsiteY0" fmla="*/ 0 h 8322161"/>
              <a:gd name="connsiteX1" fmla="*/ 7781897 w 7781897"/>
              <a:gd name="connsiteY1" fmla="*/ 2220 h 8322161"/>
              <a:gd name="connsiteX2" fmla="*/ 7732869 w 7781897"/>
              <a:gd name="connsiteY2" fmla="*/ 5519776 h 8322161"/>
              <a:gd name="connsiteX3" fmla="*/ 7533493 w 7781897"/>
              <a:gd name="connsiteY3" fmla="*/ 6216838 h 8322161"/>
              <a:gd name="connsiteX4" fmla="*/ 6982271 w 7781897"/>
              <a:gd name="connsiteY4" fmla="*/ 6723577 h 8322161"/>
              <a:gd name="connsiteX5" fmla="*/ 3881143 w 7781897"/>
              <a:gd name="connsiteY5" fmla="*/ 8322161 h 8322161"/>
              <a:gd name="connsiteX6" fmla="*/ 780014 w 7781897"/>
              <a:gd name="connsiteY6" fmla="*/ 6723577 h 8322161"/>
              <a:gd name="connsiteX7" fmla="*/ 228793 w 7781897"/>
              <a:gd name="connsiteY7" fmla="*/ 6216743 h 8322161"/>
              <a:gd name="connsiteX8" fmla="*/ 0 w 7781897"/>
              <a:gd name="connsiteY8" fmla="*/ 5510125 h 8322161"/>
              <a:gd name="connsiteX9" fmla="*/ 0 w 7781897"/>
              <a:gd name="connsiteY9" fmla="*/ 0 h 8322161"/>
              <a:gd name="connsiteX0" fmla="*/ 0 w 7781897"/>
              <a:gd name="connsiteY0" fmla="*/ 0 h 8322161"/>
              <a:gd name="connsiteX1" fmla="*/ 7781897 w 7781897"/>
              <a:gd name="connsiteY1" fmla="*/ 2220 h 8322161"/>
              <a:gd name="connsiteX2" fmla="*/ 7732869 w 7781897"/>
              <a:gd name="connsiteY2" fmla="*/ 5519776 h 8322161"/>
              <a:gd name="connsiteX3" fmla="*/ 7533493 w 7781897"/>
              <a:gd name="connsiteY3" fmla="*/ 6216838 h 8322161"/>
              <a:gd name="connsiteX4" fmla="*/ 6982271 w 7781897"/>
              <a:gd name="connsiteY4" fmla="*/ 6723577 h 8322161"/>
              <a:gd name="connsiteX5" fmla="*/ 3881143 w 7781897"/>
              <a:gd name="connsiteY5" fmla="*/ 8322161 h 8322161"/>
              <a:gd name="connsiteX6" fmla="*/ 780014 w 7781897"/>
              <a:gd name="connsiteY6" fmla="*/ 6723577 h 8322161"/>
              <a:gd name="connsiteX7" fmla="*/ 160152 w 7781897"/>
              <a:gd name="connsiteY7" fmla="*/ 6130719 h 8322161"/>
              <a:gd name="connsiteX8" fmla="*/ 0 w 7781897"/>
              <a:gd name="connsiteY8" fmla="*/ 5510125 h 8322161"/>
              <a:gd name="connsiteX9" fmla="*/ 0 w 7781897"/>
              <a:gd name="connsiteY9" fmla="*/ 0 h 8322161"/>
              <a:gd name="connsiteX0" fmla="*/ 0 w 7781897"/>
              <a:gd name="connsiteY0" fmla="*/ 0 h 8322161"/>
              <a:gd name="connsiteX1" fmla="*/ 7781897 w 7781897"/>
              <a:gd name="connsiteY1" fmla="*/ 2220 h 8322161"/>
              <a:gd name="connsiteX2" fmla="*/ 7732869 w 7781897"/>
              <a:gd name="connsiteY2" fmla="*/ 5519776 h 8322161"/>
              <a:gd name="connsiteX3" fmla="*/ 7533493 w 7781897"/>
              <a:gd name="connsiteY3" fmla="*/ 6216838 h 8322161"/>
              <a:gd name="connsiteX4" fmla="*/ 6982271 w 7781897"/>
              <a:gd name="connsiteY4" fmla="*/ 6723577 h 8322161"/>
              <a:gd name="connsiteX5" fmla="*/ 3881143 w 7781897"/>
              <a:gd name="connsiteY5" fmla="*/ 8322161 h 8322161"/>
              <a:gd name="connsiteX6" fmla="*/ 858460 w 7781897"/>
              <a:gd name="connsiteY6" fmla="*/ 6694903 h 8322161"/>
              <a:gd name="connsiteX7" fmla="*/ 160152 w 7781897"/>
              <a:gd name="connsiteY7" fmla="*/ 6130719 h 8322161"/>
              <a:gd name="connsiteX8" fmla="*/ 0 w 7781897"/>
              <a:gd name="connsiteY8" fmla="*/ 5510125 h 8322161"/>
              <a:gd name="connsiteX9" fmla="*/ 0 w 7781897"/>
              <a:gd name="connsiteY9" fmla="*/ 0 h 8322161"/>
              <a:gd name="connsiteX0" fmla="*/ 0 w 7781897"/>
              <a:gd name="connsiteY0" fmla="*/ 0 h 8226579"/>
              <a:gd name="connsiteX1" fmla="*/ 7781897 w 7781897"/>
              <a:gd name="connsiteY1" fmla="*/ 2220 h 8226579"/>
              <a:gd name="connsiteX2" fmla="*/ 7732869 w 7781897"/>
              <a:gd name="connsiteY2" fmla="*/ 5519776 h 8226579"/>
              <a:gd name="connsiteX3" fmla="*/ 7533493 w 7781897"/>
              <a:gd name="connsiteY3" fmla="*/ 6216838 h 8226579"/>
              <a:gd name="connsiteX4" fmla="*/ 6982271 w 7781897"/>
              <a:gd name="connsiteY4" fmla="*/ 6723577 h 8226579"/>
              <a:gd name="connsiteX5" fmla="*/ 3890950 w 7781897"/>
              <a:gd name="connsiteY5" fmla="*/ 8226579 h 8226579"/>
              <a:gd name="connsiteX6" fmla="*/ 858460 w 7781897"/>
              <a:gd name="connsiteY6" fmla="*/ 6694903 h 8226579"/>
              <a:gd name="connsiteX7" fmla="*/ 160152 w 7781897"/>
              <a:gd name="connsiteY7" fmla="*/ 6130719 h 8226579"/>
              <a:gd name="connsiteX8" fmla="*/ 0 w 7781897"/>
              <a:gd name="connsiteY8" fmla="*/ 5510125 h 8226579"/>
              <a:gd name="connsiteX9" fmla="*/ 0 w 7781897"/>
              <a:gd name="connsiteY9" fmla="*/ 0 h 8226579"/>
              <a:gd name="connsiteX0" fmla="*/ 0 w 7781897"/>
              <a:gd name="connsiteY0" fmla="*/ 0 h 8226579"/>
              <a:gd name="connsiteX1" fmla="*/ 7781897 w 7781897"/>
              <a:gd name="connsiteY1" fmla="*/ 2220 h 8226579"/>
              <a:gd name="connsiteX2" fmla="*/ 7732869 w 7781897"/>
              <a:gd name="connsiteY2" fmla="*/ 5519776 h 8226579"/>
              <a:gd name="connsiteX3" fmla="*/ 7533493 w 7781897"/>
              <a:gd name="connsiteY3" fmla="*/ 6216838 h 8226579"/>
              <a:gd name="connsiteX4" fmla="*/ 6982271 w 7781897"/>
              <a:gd name="connsiteY4" fmla="*/ 6723577 h 8226579"/>
              <a:gd name="connsiteX5" fmla="*/ 3890950 w 7781897"/>
              <a:gd name="connsiteY5" fmla="*/ 8226579 h 8226579"/>
              <a:gd name="connsiteX6" fmla="*/ 858460 w 7781897"/>
              <a:gd name="connsiteY6" fmla="*/ 6694903 h 8226579"/>
              <a:gd name="connsiteX7" fmla="*/ 160152 w 7781897"/>
              <a:gd name="connsiteY7" fmla="*/ 6130719 h 8226579"/>
              <a:gd name="connsiteX8" fmla="*/ 0 w 7781897"/>
              <a:gd name="connsiteY8" fmla="*/ 5510125 h 8226579"/>
              <a:gd name="connsiteX9" fmla="*/ 0 w 7781897"/>
              <a:gd name="connsiteY9" fmla="*/ 0 h 8226579"/>
              <a:gd name="connsiteX0" fmla="*/ 0 w 7781897"/>
              <a:gd name="connsiteY0" fmla="*/ 0 h 8226579"/>
              <a:gd name="connsiteX1" fmla="*/ 7781897 w 7781897"/>
              <a:gd name="connsiteY1" fmla="*/ 2220 h 8226579"/>
              <a:gd name="connsiteX2" fmla="*/ 7732869 w 7781897"/>
              <a:gd name="connsiteY2" fmla="*/ 5519776 h 8226579"/>
              <a:gd name="connsiteX3" fmla="*/ 7533493 w 7781897"/>
              <a:gd name="connsiteY3" fmla="*/ 6216838 h 8226579"/>
              <a:gd name="connsiteX4" fmla="*/ 6982271 w 7781897"/>
              <a:gd name="connsiteY4" fmla="*/ 6666228 h 8226579"/>
              <a:gd name="connsiteX5" fmla="*/ 3890950 w 7781897"/>
              <a:gd name="connsiteY5" fmla="*/ 8226579 h 8226579"/>
              <a:gd name="connsiteX6" fmla="*/ 858460 w 7781897"/>
              <a:gd name="connsiteY6" fmla="*/ 6694903 h 8226579"/>
              <a:gd name="connsiteX7" fmla="*/ 160152 w 7781897"/>
              <a:gd name="connsiteY7" fmla="*/ 6130719 h 8226579"/>
              <a:gd name="connsiteX8" fmla="*/ 0 w 7781897"/>
              <a:gd name="connsiteY8" fmla="*/ 5510125 h 8226579"/>
              <a:gd name="connsiteX9" fmla="*/ 0 w 7781897"/>
              <a:gd name="connsiteY9" fmla="*/ 0 h 8226579"/>
              <a:gd name="connsiteX0" fmla="*/ 0 w 7781897"/>
              <a:gd name="connsiteY0" fmla="*/ 0 h 8226579"/>
              <a:gd name="connsiteX1" fmla="*/ 7781897 w 7781897"/>
              <a:gd name="connsiteY1" fmla="*/ 2220 h 8226579"/>
              <a:gd name="connsiteX2" fmla="*/ 7732869 w 7781897"/>
              <a:gd name="connsiteY2" fmla="*/ 5519776 h 8226579"/>
              <a:gd name="connsiteX3" fmla="*/ 7592328 w 7781897"/>
              <a:gd name="connsiteY3" fmla="*/ 6216838 h 8226579"/>
              <a:gd name="connsiteX4" fmla="*/ 6982271 w 7781897"/>
              <a:gd name="connsiteY4" fmla="*/ 6666228 h 8226579"/>
              <a:gd name="connsiteX5" fmla="*/ 3890950 w 7781897"/>
              <a:gd name="connsiteY5" fmla="*/ 8226579 h 8226579"/>
              <a:gd name="connsiteX6" fmla="*/ 858460 w 7781897"/>
              <a:gd name="connsiteY6" fmla="*/ 6694903 h 8226579"/>
              <a:gd name="connsiteX7" fmla="*/ 160152 w 7781897"/>
              <a:gd name="connsiteY7" fmla="*/ 6130719 h 8226579"/>
              <a:gd name="connsiteX8" fmla="*/ 0 w 7781897"/>
              <a:gd name="connsiteY8" fmla="*/ 5510125 h 8226579"/>
              <a:gd name="connsiteX9" fmla="*/ 0 w 7781897"/>
              <a:gd name="connsiteY9" fmla="*/ 0 h 8226579"/>
              <a:gd name="connsiteX0" fmla="*/ 0 w 7781899"/>
              <a:gd name="connsiteY0" fmla="*/ 0 h 8226579"/>
              <a:gd name="connsiteX1" fmla="*/ 7781897 w 7781899"/>
              <a:gd name="connsiteY1" fmla="*/ 2220 h 8226579"/>
              <a:gd name="connsiteX2" fmla="*/ 7781899 w 7781899"/>
              <a:gd name="connsiteY2" fmla="*/ 5491101 h 8226579"/>
              <a:gd name="connsiteX3" fmla="*/ 7592328 w 7781899"/>
              <a:gd name="connsiteY3" fmla="*/ 6216838 h 8226579"/>
              <a:gd name="connsiteX4" fmla="*/ 6982271 w 7781899"/>
              <a:gd name="connsiteY4" fmla="*/ 6666228 h 8226579"/>
              <a:gd name="connsiteX5" fmla="*/ 3890950 w 7781899"/>
              <a:gd name="connsiteY5" fmla="*/ 8226579 h 8226579"/>
              <a:gd name="connsiteX6" fmla="*/ 858460 w 7781899"/>
              <a:gd name="connsiteY6" fmla="*/ 6694903 h 8226579"/>
              <a:gd name="connsiteX7" fmla="*/ 160152 w 7781899"/>
              <a:gd name="connsiteY7" fmla="*/ 6130719 h 8226579"/>
              <a:gd name="connsiteX8" fmla="*/ 0 w 7781899"/>
              <a:gd name="connsiteY8" fmla="*/ 5510125 h 8226579"/>
              <a:gd name="connsiteX9" fmla="*/ 0 w 7781899"/>
              <a:gd name="connsiteY9" fmla="*/ 0 h 8226579"/>
              <a:gd name="connsiteX0" fmla="*/ 0 w 7781899"/>
              <a:gd name="connsiteY0" fmla="*/ 0 h 8226579"/>
              <a:gd name="connsiteX1" fmla="*/ 7781897 w 7781899"/>
              <a:gd name="connsiteY1" fmla="*/ 2220 h 8226579"/>
              <a:gd name="connsiteX2" fmla="*/ 7781899 w 7781899"/>
              <a:gd name="connsiteY2" fmla="*/ 5491101 h 8226579"/>
              <a:gd name="connsiteX3" fmla="*/ 7592328 w 7781899"/>
              <a:gd name="connsiteY3" fmla="*/ 6216838 h 8226579"/>
              <a:gd name="connsiteX4" fmla="*/ 6982271 w 7781899"/>
              <a:gd name="connsiteY4" fmla="*/ 6666228 h 8226579"/>
              <a:gd name="connsiteX5" fmla="*/ 3890950 w 7781899"/>
              <a:gd name="connsiteY5" fmla="*/ 8226579 h 8226579"/>
              <a:gd name="connsiteX6" fmla="*/ 858460 w 7781899"/>
              <a:gd name="connsiteY6" fmla="*/ 6694903 h 8226579"/>
              <a:gd name="connsiteX7" fmla="*/ 179763 w 7781899"/>
              <a:gd name="connsiteY7" fmla="*/ 6207185 h 8226579"/>
              <a:gd name="connsiteX8" fmla="*/ 0 w 7781899"/>
              <a:gd name="connsiteY8" fmla="*/ 5510125 h 8226579"/>
              <a:gd name="connsiteX9" fmla="*/ 0 w 7781899"/>
              <a:gd name="connsiteY9" fmla="*/ 0 h 8226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81899" h="8226579">
                <a:moveTo>
                  <a:pt x="0" y="0"/>
                </a:moveTo>
                <a:lnTo>
                  <a:pt x="7781897" y="2220"/>
                </a:lnTo>
                <a:cubicBezTo>
                  <a:pt x="7781898" y="1831847"/>
                  <a:pt x="7781898" y="3661474"/>
                  <a:pt x="7781899" y="5491101"/>
                </a:cubicBezTo>
                <a:cubicBezTo>
                  <a:pt x="7781899" y="5736264"/>
                  <a:pt x="7725599" y="6020984"/>
                  <a:pt x="7592328" y="6216838"/>
                </a:cubicBezTo>
                <a:cubicBezTo>
                  <a:pt x="7459057" y="6412692"/>
                  <a:pt x="7210644" y="6548580"/>
                  <a:pt x="6982271" y="6666228"/>
                </a:cubicBezTo>
                <a:cubicBezTo>
                  <a:pt x="5951831" y="7167229"/>
                  <a:pt x="4921391" y="7696903"/>
                  <a:pt x="3890950" y="8226579"/>
                </a:cubicBezTo>
                <a:lnTo>
                  <a:pt x="858460" y="6694903"/>
                </a:lnTo>
                <a:cubicBezTo>
                  <a:pt x="630088" y="6577160"/>
                  <a:pt x="312048" y="6421038"/>
                  <a:pt x="179763" y="6207185"/>
                </a:cubicBezTo>
                <a:cubicBezTo>
                  <a:pt x="49278" y="5996274"/>
                  <a:pt x="0" y="5755287"/>
                  <a:pt x="0" y="5510125"/>
                </a:cubicBezTo>
                <a:lnTo>
                  <a:pt x="0" y="0"/>
                </a:lnTo>
                <a:close/>
              </a:path>
            </a:pathLst>
          </a:custGeom>
        </p:spPr>
        <p:txBody>
          <a:bodyPr wrap="square" anchor="ctr">
            <a:noAutofit/>
          </a:bodyPr>
          <a:lstStyle>
            <a:lvl1pPr marL="0" marR="0" indent="0" algn="ctr" defTabSz="415869" rtl="0" eaLnBrk="1" fontAlgn="auto" latinLnBrk="0" hangingPunct="1">
              <a:lnSpc>
                <a:spcPct val="90000"/>
              </a:lnSpc>
              <a:spcBef>
                <a:spcPts val="455"/>
              </a:spcBef>
              <a:spcAft>
                <a:spcPts val="0"/>
              </a:spcAft>
              <a:buClrTx/>
              <a:buSzTx/>
              <a:buFont typeface="Arial" panose="020B0604020202020204" pitchFamily="34" charset="0"/>
              <a:buNone/>
              <a:tabLst/>
              <a:defRPr b="0" i="0">
                <a:solidFill>
                  <a:schemeClr val="bg1"/>
                </a:solidFill>
                <a:latin typeface="Outfit" pitchFamily="2" charset="0"/>
              </a:defRPr>
            </a:lvl1pPr>
          </a:lstStyle>
          <a:p>
            <a:pPr marL="0" marR="0" lvl="0" indent="0" algn="ctr" defTabSz="415869" rtl="0" eaLnBrk="1" fontAlgn="auto" latinLnBrk="0" hangingPunct="1">
              <a:lnSpc>
                <a:spcPct val="90000"/>
              </a:lnSpc>
              <a:spcBef>
                <a:spcPts val="455"/>
              </a:spcBef>
              <a:spcAft>
                <a:spcPts val="0"/>
              </a:spcAft>
              <a:buClrTx/>
              <a:buSzTx/>
              <a:buFont typeface="Arial" panose="020B0604020202020204" pitchFamily="34" charset="0"/>
              <a:buNone/>
              <a:tabLst/>
              <a:defRPr/>
            </a:pPr>
            <a:r>
              <a:rPr lang="en-GB"/>
              <a:t>Click icon to add picture</a:t>
            </a:r>
            <a:endParaRPr lang="en-US"/>
          </a:p>
        </p:txBody>
      </p:sp>
    </p:spTree>
    <p:extLst>
      <p:ext uri="{BB962C8B-B14F-4D97-AF65-F5344CB8AC3E}">
        <p14:creationId xmlns:p14="http://schemas.microsoft.com/office/powerpoint/2010/main" val="31765277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Divider Slide_white_opt2">
    <p:spTree>
      <p:nvGrpSpPr>
        <p:cNvPr id="1" name=""/>
        <p:cNvGrpSpPr/>
        <p:nvPr/>
      </p:nvGrpSpPr>
      <p:grpSpPr>
        <a:xfrm>
          <a:off x="0" y="0"/>
          <a:ext cx="0" cy="0"/>
          <a:chOff x="0" y="0"/>
          <a:chExt cx="0" cy="0"/>
        </a:xfrm>
      </p:grpSpPr>
      <p:sp>
        <p:nvSpPr>
          <p:cNvPr id="13" name="object 10">
            <a:extLst>
              <a:ext uri="{FF2B5EF4-FFF2-40B4-BE49-F238E27FC236}">
                <a16:creationId xmlns:a16="http://schemas.microsoft.com/office/drawing/2014/main" id="{FACA2668-CF7B-F660-71BD-26C8FADA4FDB}"/>
              </a:ext>
            </a:extLst>
          </p:cNvPr>
          <p:cNvSpPr txBox="1"/>
          <p:nvPr userDrawn="1"/>
        </p:nvSpPr>
        <p:spPr>
          <a:xfrm>
            <a:off x="7953600" y="5925193"/>
            <a:ext cx="763925" cy="474489"/>
          </a:xfrm>
          <a:prstGeom prst="rect">
            <a:avLst/>
          </a:prstGeom>
        </p:spPr>
        <p:txBody>
          <a:bodyPr vert="horz" wrap="square" lIns="0" tIns="0" rIns="0" bIns="0" rtlCol="0">
            <a:spAutoFit/>
          </a:bodyPr>
          <a:lstStyle/>
          <a:p>
            <a:pPr marL="5776">
              <a:lnSpc>
                <a:spcPts val="1069"/>
              </a:lnSpc>
            </a:pPr>
            <a:r>
              <a:rPr sz="1228" b="0" i="0" spc="-5">
                <a:solidFill>
                  <a:srgbClr val="FFFFFF"/>
                </a:solidFill>
                <a:latin typeface="Outfit" pitchFamily="2" charset="0"/>
                <a:cs typeface="Spectral-Light"/>
              </a:rPr>
              <a:t>University</a:t>
            </a:r>
            <a:endParaRPr sz="1228" b="0" i="0">
              <a:latin typeface="Outfit" pitchFamily="2" charset="0"/>
              <a:cs typeface="Spectral-Light"/>
            </a:endParaRPr>
          </a:p>
          <a:p>
            <a:pPr marL="5776">
              <a:lnSpc>
                <a:spcPts val="1308"/>
              </a:lnSpc>
            </a:pPr>
            <a:r>
              <a:rPr sz="1228" b="0" i="0" spc="-25" err="1">
                <a:solidFill>
                  <a:srgbClr val="FFFFFF"/>
                </a:solidFill>
                <a:latin typeface="Outfit" pitchFamily="2" charset="0"/>
                <a:cs typeface="Spectral"/>
              </a:rPr>
              <a:t>of</a:t>
            </a:r>
            <a:r>
              <a:rPr sz="1228" b="0" i="0" spc="-25" err="1">
                <a:solidFill>
                  <a:srgbClr val="FFFFFF"/>
                </a:solidFill>
                <a:latin typeface="Outfit" pitchFamily="2" charset="0"/>
                <a:cs typeface="Spectral-Light"/>
              </a:rPr>
              <a:t>Galway.ie</a:t>
            </a:r>
            <a:endParaRPr sz="1228" b="0" i="0">
              <a:latin typeface="Outfit" pitchFamily="2" charset="0"/>
              <a:cs typeface="Spectral-Light"/>
            </a:endParaRPr>
          </a:p>
        </p:txBody>
      </p:sp>
      <p:sp>
        <p:nvSpPr>
          <p:cNvPr id="10" name="Title Placeholder 1">
            <a:extLst>
              <a:ext uri="{FF2B5EF4-FFF2-40B4-BE49-F238E27FC236}">
                <a16:creationId xmlns:a16="http://schemas.microsoft.com/office/drawing/2014/main" id="{B42C85CB-741A-2D67-0D87-8A43E2C6D3B2}"/>
              </a:ext>
            </a:extLst>
          </p:cNvPr>
          <p:cNvSpPr>
            <a:spLocks noGrp="1"/>
          </p:cNvSpPr>
          <p:nvPr>
            <p:ph type="title" hasCustomPrompt="1"/>
          </p:nvPr>
        </p:nvSpPr>
        <p:spPr>
          <a:xfrm>
            <a:off x="389157" y="2036695"/>
            <a:ext cx="3344315" cy="2286128"/>
          </a:xfrm>
          <a:prstGeom prst="rect">
            <a:avLst/>
          </a:prstGeom>
        </p:spPr>
        <p:txBody>
          <a:bodyPr vert="horz" lIns="91440" tIns="45720" rIns="91440" bIns="45720" rtlCol="0" anchor="t">
            <a:noAutofit/>
          </a:bodyPr>
          <a:lstStyle>
            <a:lvl1pPr>
              <a:defRPr sz="4002" b="1" i="0">
                <a:solidFill>
                  <a:srgbClr val="003C3B"/>
                </a:solidFill>
                <a:latin typeface="Outfit" pitchFamily="2" charset="0"/>
              </a:defRPr>
            </a:lvl1pPr>
          </a:lstStyle>
          <a:p>
            <a:r>
              <a:rPr lang="en-GB"/>
              <a:t>Divider Slide </a:t>
            </a:r>
            <a:endParaRPr lang="en-US"/>
          </a:p>
        </p:txBody>
      </p:sp>
      <p:pic>
        <p:nvPicPr>
          <p:cNvPr id="76" name="Picture 75" descr="Icon&#10;&#10;Description automatically generated">
            <a:extLst>
              <a:ext uri="{FF2B5EF4-FFF2-40B4-BE49-F238E27FC236}">
                <a16:creationId xmlns:a16="http://schemas.microsoft.com/office/drawing/2014/main" id="{739C4E43-7729-C4E5-690B-9C37F35AC7C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178982" y="242"/>
            <a:ext cx="4965019" cy="6857519"/>
          </a:xfrm>
          <a:prstGeom prst="rect">
            <a:avLst/>
          </a:prstGeom>
        </p:spPr>
      </p:pic>
      <p:pic>
        <p:nvPicPr>
          <p:cNvPr id="79" name="Picture 78" descr="Logo&#10;&#10;Description automatically generated with medium confidence">
            <a:extLst>
              <a:ext uri="{FF2B5EF4-FFF2-40B4-BE49-F238E27FC236}">
                <a16:creationId xmlns:a16="http://schemas.microsoft.com/office/drawing/2014/main" id="{D512AD58-9BCD-C5E1-0485-634CAE1E3E5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05322" y="136616"/>
            <a:ext cx="1642925" cy="1441723"/>
          </a:xfrm>
          <a:prstGeom prst="rect">
            <a:avLst/>
          </a:prstGeom>
        </p:spPr>
      </p:pic>
      <p:sp>
        <p:nvSpPr>
          <p:cNvPr id="2" name="Subtitle 2">
            <a:extLst>
              <a:ext uri="{FF2B5EF4-FFF2-40B4-BE49-F238E27FC236}">
                <a16:creationId xmlns:a16="http://schemas.microsoft.com/office/drawing/2014/main" id="{D9CE0E88-1024-2217-A732-5EB0B740467A}"/>
              </a:ext>
            </a:extLst>
          </p:cNvPr>
          <p:cNvSpPr>
            <a:spLocks noGrp="1"/>
          </p:cNvSpPr>
          <p:nvPr>
            <p:ph type="subTitle" idx="1"/>
          </p:nvPr>
        </p:nvSpPr>
        <p:spPr>
          <a:xfrm>
            <a:off x="389159" y="4957301"/>
            <a:ext cx="3953581" cy="567655"/>
          </a:xfrm>
          <a:prstGeom prst="rect">
            <a:avLst/>
          </a:prstGeom>
        </p:spPr>
        <p:txBody>
          <a:bodyPr/>
          <a:lstStyle>
            <a:lvl1pPr marL="0" indent="0" algn="l">
              <a:buNone/>
              <a:defRPr sz="1455">
                <a:solidFill>
                  <a:srgbClr val="003C3B"/>
                </a:solidFill>
                <a:latin typeface="Outfit" pitchFamily="2" charset="0"/>
              </a:defRPr>
            </a:lvl1pPr>
            <a:lvl2pPr marL="207935" indent="0" algn="ctr">
              <a:buNone/>
              <a:defRPr sz="910"/>
            </a:lvl2pPr>
            <a:lvl3pPr marL="415869" indent="0" algn="ctr">
              <a:buNone/>
              <a:defRPr sz="819"/>
            </a:lvl3pPr>
            <a:lvl4pPr marL="623804" indent="0" algn="ctr">
              <a:buNone/>
              <a:defRPr sz="728"/>
            </a:lvl4pPr>
            <a:lvl5pPr marL="831738" indent="0" algn="ctr">
              <a:buNone/>
              <a:defRPr sz="728"/>
            </a:lvl5pPr>
            <a:lvl6pPr marL="1039673" indent="0" algn="ctr">
              <a:buNone/>
              <a:defRPr sz="728"/>
            </a:lvl6pPr>
            <a:lvl7pPr marL="1247607" indent="0" algn="ctr">
              <a:buNone/>
              <a:defRPr sz="728"/>
            </a:lvl7pPr>
            <a:lvl8pPr marL="1455542" indent="0" algn="ctr">
              <a:buNone/>
              <a:defRPr sz="728"/>
            </a:lvl8pPr>
            <a:lvl9pPr marL="1663476" indent="0" algn="ctr">
              <a:buNone/>
              <a:defRPr sz="728"/>
            </a:lvl9pPr>
          </a:lstStyle>
          <a:p>
            <a:r>
              <a:rPr lang="en-GB"/>
              <a:t>Click to edit Master subtitle style</a:t>
            </a:r>
            <a:endParaRPr lang="en-US"/>
          </a:p>
        </p:txBody>
      </p:sp>
    </p:spTree>
    <p:extLst>
      <p:ext uri="{BB962C8B-B14F-4D97-AF65-F5344CB8AC3E}">
        <p14:creationId xmlns:p14="http://schemas.microsoft.com/office/powerpoint/2010/main" val="147422412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Divider Slide_green_opt2">
    <p:spTree>
      <p:nvGrpSpPr>
        <p:cNvPr id="1" name=""/>
        <p:cNvGrpSpPr/>
        <p:nvPr/>
      </p:nvGrpSpPr>
      <p:grpSpPr>
        <a:xfrm>
          <a:off x="0" y="0"/>
          <a:ext cx="0" cy="0"/>
          <a:chOff x="0" y="0"/>
          <a:chExt cx="0" cy="0"/>
        </a:xfrm>
      </p:grpSpPr>
      <p:sp>
        <p:nvSpPr>
          <p:cNvPr id="6" name="object 3">
            <a:extLst>
              <a:ext uri="{FF2B5EF4-FFF2-40B4-BE49-F238E27FC236}">
                <a16:creationId xmlns:a16="http://schemas.microsoft.com/office/drawing/2014/main" id="{A3ED5843-A67C-EFB1-D461-9CCEDF85A6CF}"/>
              </a:ext>
            </a:extLst>
          </p:cNvPr>
          <p:cNvSpPr/>
          <p:nvPr userDrawn="1"/>
        </p:nvSpPr>
        <p:spPr>
          <a:xfrm>
            <a:off x="0" y="1"/>
            <a:ext cx="9144000" cy="68576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3C3B"/>
          </a:solidFill>
          <a:ln>
            <a:noFill/>
          </a:ln>
        </p:spPr>
        <p:txBody>
          <a:bodyPr wrap="square" lIns="0" tIns="0" rIns="0" bIns="0" rtlCol="0"/>
          <a:lstStyle/>
          <a:p>
            <a:endParaRPr/>
          </a:p>
        </p:txBody>
      </p:sp>
      <p:pic>
        <p:nvPicPr>
          <p:cNvPr id="8" name="Picture 7" descr="Logo&#10;&#10;Description automatically generated">
            <a:extLst>
              <a:ext uri="{FF2B5EF4-FFF2-40B4-BE49-F238E27FC236}">
                <a16:creationId xmlns:a16="http://schemas.microsoft.com/office/drawing/2014/main" id="{5F87C587-D3E3-3680-1B00-7D0CDE25E2F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5322" y="136616"/>
            <a:ext cx="1642925" cy="1441723"/>
          </a:xfrm>
          <a:prstGeom prst="rect">
            <a:avLst/>
          </a:prstGeom>
        </p:spPr>
      </p:pic>
      <p:sp>
        <p:nvSpPr>
          <p:cNvPr id="75" name="Title Placeholder 1">
            <a:extLst>
              <a:ext uri="{FF2B5EF4-FFF2-40B4-BE49-F238E27FC236}">
                <a16:creationId xmlns:a16="http://schemas.microsoft.com/office/drawing/2014/main" id="{2AF8EF05-FC9D-6C4A-94EE-0ED4439CD723}"/>
              </a:ext>
            </a:extLst>
          </p:cNvPr>
          <p:cNvSpPr>
            <a:spLocks noGrp="1"/>
          </p:cNvSpPr>
          <p:nvPr>
            <p:ph type="title" hasCustomPrompt="1"/>
          </p:nvPr>
        </p:nvSpPr>
        <p:spPr>
          <a:xfrm>
            <a:off x="389157" y="2036695"/>
            <a:ext cx="3344315" cy="2286128"/>
          </a:xfrm>
          <a:prstGeom prst="rect">
            <a:avLst/>
          </a:prstGeom>
        </p:spPr>
        <p:txBody>
          <a:bodyPr vert="horz" lIns="91440" tIns="45720" rIns="91440" bIns="45720" rtlCol="0" anchor="t">
            <a:noAutofit/>
          </a:bodyPr>
          <a:lstStyle>
            <a:lvl1pPr>
              <a:defRPr sz="4002" b="1" i="0">
                <a:solidFill>
                  <a:schemeClr val="bg1"/>
                </a:solidFill>
                <a:latin typeface="Outfit" pitchFamily="2" charset="0"/>
              </a:defRPr>
            </a:lvl1pPr>
          </a:lstStyle>
          <a:p>
            <a:r>
              <a:rPr lang="en-GB"/>
              <a:t>Divider Slide </a:t>
            </a:r>
            <a:endParaRPr lang="en-US"/>
          </a:p>
        </p:txBody>
      </p:sp>
      <p:pic>
        <p:nvPicPr>
          <p:cNvPr id="79" name="Picture 78" descr="Icon&#10;&#10;Description automatically generated">
            <a:extLst>
              <a:ext uri="{FF2B5EF4-FFF2-40B4-BE49-F238E27FC236}">
                <a16:creationId xmlns:a16="http://schemas.microsoft.com/office/drawing/2014/main" id="{63A50759-F8AB-3FBC-D737-5D8E38A3631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122630" y="10306"/>
            <a:ext cx="5021370" cy="6857519"/>
          </a:xfrm>
          <a:prstGeom prst="rect">
            <a:avLst/>
          </a:prstGeom>
        </p:spPr>
      </p:pic>
      <p:sp>
        <p:nvSpPr>
          <p:cNvPr id="80" name="Subtitle 2">
            <a:extLst>
              <a:ext uri="{FF2B5EF4-FFF2-40B4-BE49-F238E27FC236}">
                <a16:creationId xmlns:a16="http://schemas.microsoft.com/office/drawing/2014/main" id="{01C673F2-9EDD-B71B-58BF-18B353D091A5}"/>
              </a:ext>
            </a:extLst>
          </p:cNvPr>
          <p:cNvSpPr>
            <a:spLocks noGrp="1"/>
          </p:cNvSpPr>
          <p:nvPr>
            <p:ph type="subTitle" idx="1"/>
          </p:nvPr>
        </p:nvSpPr>
        <p:spPr>
          <a:xfrm>
            <a:off x="389159" y="4957301"/>
            <a:ext cx="3953581" cy="567655"/>
          </a:xfrm>
          <a:prstGeom prst="rect">
            <a:avLst/>
          </a:prstGeom>
        </p:spPr>
        <p:txBody>
          <a:bodyPr/>
          <a:lstStyle>
            <a:lvl1pPr marL="0" indent="0" algn="l">
              <a:buNone/>
              <a:defRPr sz="1455">
                <a:solidFill>
                  <a:schemeClr val="bg1"/>
                </a:solidFill>
                <a:latin typeface="Outfit" pitchFamily="2" charset="0"/>
              </a:defRPr>
            </a:lvl1pPr>
            <a:lvl2pPr marL="207935" indent="0" algn="ctr">
              <a:buNone/>
              <a:defRPr sz="910"/>
            </a:lvl2pPr>
            <a:lvl3pPr marL="415869" indent="0" algn="ctr">
              <a:buNone/>
              <a:defRPr sz="819"/>
            </a:lvl3pPr>
            <a:lvl4pPr marL="623804" indent="0" algn="ctr">
              <a:buNone/>
              <a:defRPr sz="728"/>
            </a:lvl4pPr>
            <a:lvl5pPr marL="831738" indent="0" algn="ctr">
              <a:buNone/>
              <a:defRPr sz="728"/>
            </a:lvl5pPr>
            <a:lvl6pPr marL="1039673" indent="0" algn="ctr">
              <a:buNone/>
              <a:defRPr sz="728"/>
            </a:lvl6pPr>
            <a:lvl7pPr marL="1247607" indent="0" algn="ctr">
              <a:buNone/>
              <a:defRPr sz="728"/>
            </a:lvl7pPr>
            <a:lvl8pPr marL="1455542" indent="0" algn="ctr">
              <a:buNone/>
              <a:defRPr sz="728"/>
            </a:lvl8pPr>
            <a:lvl9pPr marL="1663476" indent="0" algn="ctr">
              <a:buNone/>
              <a:defRPr sz="728"/>
            </a:lvl9pPr>
          </a:lstStyle>
          <a:p>
            <a:r>
              <a:rPr lang="en-GB"/>
              <a:t>Click to edit Master subtitle style</a:t>
            </a:r>
            <a:endParaRPr lang="en-US"/>
          </a:p>
        </p:txBody>
      </p:sp>
    </p:spTree>
    <p:extLst>
      <p:ext uri="{BB962C8B-B14F-4D97-AF65-F5344CB8AC3E}">
        <p14:creationId xmlns:p14="http://schemas.microsoft.com/office/powerpoint/2010/main" val="288341545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Divider Slide_white_opt3_2">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FE274902-B01F-6EF6-B71B-60E4A7B679B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482"/>
            <a:ext cx="9144000" cy="6857519"/>
          </a:xfrm>
          <a:prstGeom prst="rect">
            <a:avLst/>
          </a:prstGeom>
        </p:spPr>
      </p:pic>
      <p:sp>
        <p:nvSpPr>
          <p:cNvPr id="9" name="Picture Placeholder 8">
            <a:extLst>
              <a:ext uri="{FF2B5EF4-FFF2-40B4-BE49-F238E27FC236}">
                <a16:creationId xmlns:a16="http://schemas.microsoft.com/office/drawing/2014/main" id="{A3F300A6-A419-8C90-233A-37E8AC45F9E0}"/>
              </a:ext>
            </a:extLst>
          </p:cNvPr>
          <p:cNvSpPr>
            <a:spLocks noGrp="1"/>
          </p:cNvSpPr>
          <p:nvPr>
            <p:ph type="pic" sz="quarter" idx="10" hasCustomPrompt="1"/>
          </p:nvPr>
        </p:nvSpPr>
        <p:spPr>
          <a:xfrm>
            <a:off x="6358414" y="0"/>
            <a:ext cx="2284287" cy="2572875"/>
          </a:xfrm>
          <a:custGeom>
            <a:avLst/>
            <a:gdLst>
              <a:gd name="connsiteX0" fmla="*/ 0 w 7703452"/>
              <a:gd name="connsiteY0" fmla="*/ 0 h 11310868"/>
              <a:gd name="connsiteX1" fmla="*/ 7703452 w 7703452"/>
              <a:gd name="connsiteY1" fmla="*/ 0 h 11310868"/>
              <a:gd name="connsiteX2" fmla="*/ 7703452 w 7703452"/>
              <a:gd name="connsiteY2" fmla="*/ 8508483 h 11310868"/>
              <a:gd name="connsiteX3" fmla="*/ 7504076 w 7703452"/>
              <a:gd name="connsiteY3" fmla="*/ 9205545 h 11310868"/>
              <a:gd name="connsiteX4" fmla="*/ 6952854 w 7703452"/>
              <a:gd name="connsiteY4" fmla="*/ 9712284 h 11310868"/>
              <a:gd name="connsiteX5" fmla="*/ 3851726 w 7703452"/>
              <a:gd name="connsiteY5" fmla="*/ 11310868 h 11310868"/>
              <a:gd name="connsiteX6" fmla="*/ 750597 w 7703452"/>
              <a:gd name="connsiteY6" fmla="*/ 9712284 h 11310868"/>
              <a:gd name="connsiteX7" fmla="*/ 199376 w 7703452"/>
              <a:gd name="connsiteY7" fmla="*/ 9205450 h 11310868"/>
              <a:gd name="connsiteX8" fmla="*/ 0 w 7703452"/>
              <a:gd name="connsiteY8" fmla="*/ 8508389 h 11310868"/>
              <a:gd name="connsiteX0" fmla="*/ 0 w 7703452"/>
              <a:gd name="connsiteY0" fmla="*/ 3778922 h 11310868"/>
              <a:gd name="connsiteX1" fmla="*/ 7703452 w 7703452"/>
              <a:gd name="connsiteY1" fmla="*/ 0 h 11310868"/>
              <a:gd name="connsiteX2" fmla="*/ 7703452 w 7703452"/>
              <a:gd name="connsiteY2" fmla="*/ 8508483 h 11310868"/>
              <a:gd name="connsiteX3" fmla="*/ 7504076 w 7703452"/>
              <a:gd name="connsiteY3" fmla="*/ 9205545 h 11310868"/>
              <a:gd name="connsiteX4" fmla="*/ 6952854 w 7703452"/>
              <a:gd name="connsiteY4" fmla="*/ 9712284 h 11310868"/>
              <a:gd name="connsiteX5" fmla="*/ 3851726 w 7703452"/>
              <a:gd name="connsiteY5" fmla="*/ 11310868 h 11310868"/>
              <a:gd name="connsiteX6" fmla="*/ 750597 w 7703452"/>
              <a:gd name="connsiteY6" fmla="*/ 9712284 h 11310868"/>
              <a:gd name="connsiteX7" fmla="*/ 199376 w 7703452"/>
              <a:gd name="connsiteY7" fmla="*/ 9205450 h 11310868"/>
              <a:gd name="connsiteX8" fmla="*/ 0 w 7703452"/>
              <a:gd name="connsiteY8" fmla="*/ 8508389 h 11310868"/>
              <a:gd name="connsiteX9" fmla="*/ 0 w 7703452"/>
              <a:gd name="connsiteY9" fmla="*/ 3778922 h 11310868"/>
              <a:gd name="connsiteX0" fmla="*/ 0 w 7703452"/>
              <a:gd name="connsiteY0" fmla="*/ 16501 h 7548447"/>
              <a:gd name="connsiteX1" fmla="*/ 7703452 w 7703452"/>
              <a:gd name="connsiteY1" fmla="*/ 0 h 7548447"/>
              <a:gd name="connsiteX2" fmla="*/ 7703452 w 7703452"/>
              <a:gd name="connsiteY2" fmla="*/ 4746062 h 7548447"/>
              <a:gd name="connsiteX3" fmla="*/ 7504076 w 7703452"/>
              <a:gd name="connsiteY3" fmla="*/ 5443124 h 7548447"/>
              <a:gd name="connsiteX4" fmla="*/ 6952854 w 7703452"/>
              <a:gd name="connsiteY4" fmla="*/ 5949863 h 7548447"/>
              <a:gd name="connsiteX5" fmla="*/ 3851726 w 7703452"/>
              <a:gd name="connsiteY5" fmla="*/ 7548447 h 7548447"/>
              <a:gd name="connsiteX6" fmla="*/ 750597 w 7703452"/>
              <a:gd name="connsiteY6" fmla="*/ 5949863 h 7548447"/>
              <a:gd name="connsiteX7" fmla="*/ 199376 w 7703452"/>
              <a:gd name="connsiteY7" fmla="*/ 5443029 h 7548447"/>
              <a:gd name="connsiteX8" fmla="*/ 0 w 7703452"/>
              <a:gd name="connsiteY8" fmla="*/ 4745968 h 7548447"/>
              <a:gd name="connsiteX9" fmla="*/ 0 w 7703452"/>
              <a:gd name="connsiteY9" fmla="*/ 16501 h 7548447"/>
              <a:gd name="connsiteX0" fmla="*/ 0 w 7703452"/>
              <a:gd name="connsiteY0" fmla="*/ 1154375 h 7548447"/>
              <a:gd name="connsiteX1" fmla="*/ 7703452 w 7703452"/>
              <a:gd name="connsiteY1" fmla="*/ 0 h 7548447"/>
              <a:gd name="connsiteX2" fmla="*/ 7703452 w 7703452"/>
              <a:gd name="connsiteY2" fmla="*/ 4746062 h 7548447"/>
              <a:gd name="connsiteX3" fmla="*/ 7504076 w 7703452"/>
              <a:gd name="connsiteY3" fmla="*/ 5443124 h 7548447"/>
              <a:gd name="connsiteX4" fmla="*/ 6952854 w 7703452"/>
              <a:gd name="connsiteY4" fmla="*/ 5949863 h 7548447"/>
              <a:gd name="connsiteX5" fmla="*/ 3851726 w 7703452"/>
              <a:gd name="connsiteY5" fmla="*/ 7548447 h 7548447"/>
              <a:gd name="connsiteX6" fmla="*/ 750597 w 7703452"/>
              <a:gd name="connsiteY6" fmla="*/ 5949863 h 7548447"/>
              <a:gd name="connsiteX7" fmla="*/ 199376 w 7703452"/>
              <a:gd name="connsiteY7" fmla="*/ 5443029 h 7548447"/>
              <a:gd name="connsiteX8" fmla="*/ 0 w 7703452"/>
              <a:gd name="connsiteY8" fmla="*/ 4745968 h 7548447"/>
              <a:gd name="connsiteX9" fmla="*/ 0 w 7703452"/>
              <a:gd name="connsiteY9" fmla="*/ 1154375 h 7548447"/>
              <a:gd name="connsiteX0" fmla="*/ 0 w 7703452"/>
              <a:gd name="connsiteY0" fmla="*/ 59439 h 6453511"/>
              <a:gd name="connsiteX1" fmla="*/ 7703452 w 7703452"/>
              <a:gd name="connsiteY1" fmla="*/ 0 h 6453511"/>
              <a:gd name="connsiteX2" fmla="*/ 7703452 w 7703452"/>
              <a:gd name="connsiteY2" fmla="*/ 3651126 h 6453511"/>
              <a:gd name="connsiteX3" fmla="*/ 7504076 w 7703452"/>
              <a:gd name="connsiteY3" fmla="*/ 4348188 h 6453511"/>
              <a:gd name="connsiteX4" fmla="*/ 6952854 w 7703452"/>
              <a:gd name="connsiteY4" fmla="*/ 4854927 h 6453511"/>
              <a:gd name="connsiteX5" fmla="*/ 3851726 w 7703452"/>
              <a:gd name="connsiteY5" fmla="*/ 6453511 h 6453511"/>
              <a:gd name="connsiteX6" fmla="*/ 750597 w 7703452"/>
              <a:gd name="connsiteY6" fmla="*/ 4854927 h 6453511"/>
              <a:gd name="connsiteX7" fmla="*/ 199376 w 7703452"/>
              <a:gd name="connsiteY7" fmla="*/ 4348093 h 6453511"/>
              <a:gd name="connsiteX8" fmla="*/ 0 w 7703452"/>
              <a:gd name="connsiteY8" fmla="*/ 3651032 h 6453511"/>
              <a:gd name="connsiteX9" fmla="*/ 0 w 7703452"/>
              <a:gd name="connsiteY9" fmla="*/ 59439 h 6453511"/>
              <a:gd name="connsiteX0" fmla="*/ 0 w 7703452"/>
              <a:gd name="connsiteY0" fmla="*/ 0 h 6458480"/>
              <a:gd name="connsiteX1" fmla="*/ 7703452 w 7703452"/>
              <a:gd name="connsiteY1" fmla="*/ 4969 h 6458480"/>
              <a:gd name="connsiteX2" fmla="*/ 7703452 w 7703452"/>
              <a:gd name="connsiteY2" fmla="*/ 3656095 h 6458480"/>
              <a:gd name="connsiteX3" fmla="*/ 7504076 w 7703452"/>
              <a:gd name="connsiteY3" fmla="*/ 4353157 h 6458480"/>
              <a:gd name="connsiteX4" fmla="*/ 6952854 w 7703452"/>
              <a:gd name="connsiteY4" fmla="*/ 4859896 h 6458480"/>
              <a:gd name="connsiteX5" fmla="*/ 3851726 w 7703452"/>
              <a:gd name="connsiteY5" fmla="*/ 6458480 h 6458480"/>
              <a:gd name="connsiteX6" fmla="*/ 750597 w 7703452"/>
              <a:gd name="connsiteY6" fmla="*/ 4859896 h 6458480"/>
              <a:gd name="connsiteX7" fmla="*/ 199376 w 7703452"/>
              <a:gd name="connsiteY7" fmla="*/ 4353062 h 6458480"/>
              <a:gd name="connsiteX8" fmla="*/ 0 w 7703452"/>
              <a:gd name="connsiteY8" fmla="*/ 3656001 h 6458480"/>
              <a:gd name="connsiteX9" fmla="*/ 0 w 7703452"/>
              <a:gd name="connsiteY9" fmla="*/ 0 h 6458480"/>
              <a:gd name="connsiteX0" fmla="*/ 0 w 7703452"/>
              <a:gd name="connsiteY0" fmla="*/ 0 h 6401819"/>
              <a:gd name="connsiteX1" fmla="*/ 7703452 w 7703452"/>
              <a:gd name="connsiteY1" fmla="*/ 4969 h 6401819"/>
              <a:gd name="connsiteX2" fmla="*/ 7703452 w 7703452"/>
              <a:gd name="connsiteY2" fmla="*/ 3656095 h 6401819"/>
              <a:gd name="connsiteX3" fmla="*/ 7504076 w 7703452"/>
              <a:gd name="connsiteY3" fmla="*/ 4353157 h 6401819"/>
              <a:gd name="connsiteX4" fmla="*/ 6952854 w 7703452"/>
              <a:gd name="connsiteY4" fmla="*/ 4859896 h 6401819"/>
              <a:gd name="connsiteX5" fmla="*/ 3873317 w 7703452"/>
              <a:gd name="connsiteY5" fmla="*/ 6401819 h 6401819"/>
              <a:gd name="connsiteX6" fmla="*/ 750597 w 7703452"/>
              <a:gd name="connsiteY6" fmla="*/ 4859896 h 6401819"/>
              <a:gd name="connsiteX7" fmla="*/ 199376 w 7703452"/>
              <a:gd name="connsiteY7" fmla="*/ 4353062 h 6401819"/>
              <a:gd name="connsiteX8" fmla="*/ 0 w 7703452"/>
              <a:gd name="connsiteY8" fmla="*/ 3656001 h 6401819"/>
              <a:gd name="connsiteX9" fmla="*/ 0 w 7703452"/>
              <a:gd name="connsiteY9" fmla="*/ 0 h 6401819"/>
              <a:gd name="connsiteX0" fmla="*/ 0 w 7703452"/>
              <a:gd name="connsiteY0" fmla="*/ 0 h 6401819"/>
              <a:gd name="connsiteX1" fmla="*/ 7703452 w 7703452"/>
              <a:gd name="connsiteY1" fmla="*/ 4969 h 6401819"/>
              <a:gd name="connsiteX2" fmla="*/ 7703452 w 7703452"/>
              <a:gd name="connsiteY2" fmla="*/ 3656095 h 6401819"/>
              <a:gd name="connsiteX3" fmla="*/ 7504076 w 7703452"/>
              <a:gd name="connsiteY3" fmla="*/ 4353157 h 6401819"/>
              <a:gd name="connsiteX4" fmla="*/ 6952854 w 7703452"/>
              <a:gd name="connsiteY4" fmla="*/ 4859896 h 6401819"/>
              <a:gd name="connsiteX5" fmla="*/ 3873317 w 7703452"/>
              <a:gd name="connsiteY5" fmla="*/ 6401819 h 6401819"/>
              <a:gd name="connsiteX6" fmla="*/ 786583 w 7703452"/>
              <a:gd name="connsiteY6" fmla="*/ 4838648 h 6401819"/>
              <a:gd name="connsiteX7" fmla="*/ 199376 w 7703452"/>
              <a:gd name="connsiteY7" fmla="*/ 4353062 h 6401819"/>
              <a:gd name="connsiteX8" fmla="*/ 0 w 7703452"/>
              <a:gd name="connsiteY8" fmla="*/ 3656001 h 6401819"/>
              <a:gd name="connsiteX9" fmla="*/ 0 w 7703452"/>
              <a:gd name="connsiteY9" fmla="*/ 0 h 6401819"/>
              <a:gd name="connsiteX0" fmla="*/ 0 w 7703452"/>
              <a:gd name="connsiteY0" fmla="*/ 0 h 6401819"/>
              <a:gd name="connsiteX1" fmla="*/ 7703452 w 7703452"/>
              <a:gd name="connsiteY1" fmla="*/ 4969 h 6401819"/>
              <a:gd name="connsiteX2" fmla="*/ 7703452 w 7703452"/>
              <a:gd name="connsiteY2" fmla="*/ 3656095 h 6401819"/>
              <a:gd name="connsiteX3" fmla="*/ 7504076 w 7703452"/>
              <a:gd name="connsiteY3" fmla="*/ 4353157 h 6401819"/>
              <a:gd name="connsiteX4" fmla="*/ 6952854 w 7703452"/>
              <a:gd name="connsiteY4" fmla="*/ 4859896 h 6401819"/>
              <a:gd name="connsiteX5" fmla="*/ 3873317 w 7703452"/>
              <a:gd name="connsiteY5" fmla="*/ 6401819 h 6401819"/>
              <a:gd name="connsiteX6" fmla="*/ 786583 w 7703452"/>
              <a:gd name="connsiteY6" fmla="*/ 4838648 h 6401819"/>
              <a:gd name="connsiteX7" fmla="*/ 235363 w 7703452"/>
              <a:gd name="connsiteY7" fmla="*/ 4303483 h 6401819"/>
              <a:gd name="connsiteX8" fmla="*/ 0 w 7703452"/>
              <a:gd name="connsiteY8" fmla="*/ 3656001 h 6401819"/>
              <a:gd name="connsiteX9" fmla="*/ 0 w 7703452"/>
              <a:gd name="connsiteY9" fmla="*/ 0 h 6401819"/>
              <a:gd name="connsiteX0" fmla="*/ 0 w 7703452"/>
              <a:gd name="connsiteY0" fmla="*/ 0 h 6401819"/>
              <a:gd name="connsiteX1" fmla="*/ 7703452 w 7703452"/>
              <a:gd name="connsiteY1" fmla="*/ 4969 h 6401819"/>
              <a:gd name="connsiteX2" fmla="*/ 7703452 w 7703452"/>
              <a:gd name="connsiteY2" fmla="*/ 3656095 h 6401819"/>
              <a:gd name="connsiteX3" fmla="*/ 7504076 w 7703452"/>
              <a:gd name="connsiteY3" fmla="*/ 4353157 h 6401819"/>
              <a:gd name="connsiteX4" fmla="*/ 6952854 w 7703452"/>
              <a:gd name="connsiteY4" fmla="*/ 4859896 h 6401819"/>
              <a:gd name="connsiteX5" fmla="*/ 3873317 w 7703452"/>
              <a:gd name="connsiteY5" fmla="*/ 6401819 h 6401819"/>
              <a:gd name="connsiteX6" fmla="*/ 786583 w 7703452"/>
              <a:gd name="connsiteY6" fmla="*/ 4838648 h 6401819"/>
              <a:gd name="connsiteX7" fmla="*/ 235363 w 7703452"/>
              <a:gd name="connsiteY7" fmla="*/ 4303483 h 6401819"/>
              <a:gd name="connsiteX8" fmla="*/ 57578 w 7703452"/>
              <a:gd name="connsiteY8" fmla="*/ 3648919 h 6401819"/>
              <a:gd name="connsiteX9" fmla="*/ 0 w 7703452"/>
              <a:gd name="connsiteY9" fmla="*/ 0 h 6401819"/>
              <a:gd name="connsiteX0" fmla="*/ 0 w 7653071"/>
              <a:gd name="connsiteY0" fmla="*/ 37526 h 6396850"/>
              <a:gd name="connsiteX1" fmla="*/ 7653071 w 7653071"/>
              <a:gd name="connsiteY1" fmla="*/ 0 h 6396850"/>
              <a:gd name="connsiteX2" fmla="*/ 7653071 w 7653071"/>
              <a:gd name="connsiteY2" fmla="*/ 3651126 h 6396850"/>
              <a:gd name="connsiteX3" fmla="*/ 7453695 w 7653071"/>
              <a:gd name="connsiteY3" fmla="*/ 4348188 h 6396850"/>
              <a:gd name="connsiteX4" fmla="*/ 6902473 w 7653071"/>
              <a:gd name="connsiteY4" fmla="*/ 4854927 h 6396850"/>
              <a:gd name="connsiteX5" fmla="*/ 3822936 w 7653071"/>
              <a:gd name="connsiteY5" fmla="*/ 6396850 h 6396850"/>
              <a:gd name="connsiteX6" fmla="*/ 736202 w 7653071"/>
              <a:gd name="connsiteY6" fmla="*/ 4833679 h 6396850"/>
              <a:gd name="connsiteX7" fmla="*/ 184982 w 7653071"/>
              <a:gd name="connsiteY7" fmla="*/ 4298514 h 6396850"/>
              <a:gd name="connsiteX8" fmla="*/ 7197 w 7653071"/>
              <a:gd name="connsiteY8" fmla="*/ 3643950 h 6396850"/>
              <a:gd name="connsiteX9" fmla="*/ 0 w 7653071"/>
              <a:gd name="connsiteY9" fmla="*/ 37526 h 6396850"/>
              <a:gd name="connsiteX0" fmla="*/ 0 w 7667464"/>
              <a:gd name="connsiteY0" fmla="*/ 2113 h 6361437"/>
              <a:gd name="connsiteX1" fmla="*/ 7667464 w 7667464"/>
              <a:gd name="connsiteY1" fmla="*/ 0 h 6361437"/>
              <a:gd name="connsiteX2" fmla="*/ 7653071 w 7667464"/>
              <a:gd name="connsiteY2" fmla="*/ 3615713 h 6361437"/>
              <a:gd name="connsiteX3" fmla="*/ 7453695 w 7667464"/>
              <a:gd name="connsiteY3" fmla="*/ 4312775 h 6361437"/>
              <a:gd name="connsiteX4" fmla="*/ 6902473 w 7667464"/>
              <a:gd name="connsiteY4" fmla="*/ 4819514 h 6361437"/>
              <a:gd name="connsiteX5" fmla="*/ 3822936 w 7667464"/>
              <a:gd name="connsiteY5" fmla="*/ 6361437 h 6361437"/>
              <a:gd name="connsiteX6" fmla="*/ 736202 w 7667464"/>
              <a:gd name="connsiteY6" fmla="*/ 4798266 h 6361437"/>
              <a:gd name="connsiteX7" fmla="*/ 184982 w 7667464"/>
              <a:gd name="connsiteY7" fmla="*/ 4263101 h 6361437"/>
              <a:gd name="connsiteX8" fmla="*/ 7197 w 7667464"/>
              <a:gd name="connsiteY8" fmla="*/ 3608537 h 6361437"/>
              <a:gd name="connsiteX9" fmla="*/ 0 w 7667464"/>
              <a:gd name="connsiteY9" fmla="*/ 2113 h 6361437"/>
              <a:gd name="connsiteX0" fmla="*/ 0 w 7667464"/>
              <a:gd name="connsiteY0" fmla="*/ 2113 h 6361437"/>
              <a:gd name="connsiteX1" fmla="*/ 7667464 w 7667464"/>
              <a:gd name="connsiteY1" fmla="*/ 0 h 6361437"/>
              <a:gd name="connsiteX2" fmla="*/ 7264420 w 7667464"/>
              <a:gd name="connsiteY2" fmla="*/ 3629879 h 6361437"/>
              <a:gd name="connsiteX3" fmla="*/ 7453695 w 7667464"/>
              <a:gd name="connsiteY3" fmla="*/ 4312775 h 6361437"/>
              <a:gd name="connsiteX4" fmla="*/ 6902473 w 7667464"/>
              <a:gd name="connsiteY4" fmla="*/ 4819514 h 6361437"/>
              <a:gd name="connsiteX5" fmla="*/ 3822936 w 7667464"/>
              <a:gd name="connsiteY5" fmla="*/ 6361437 h 6361437"/>
              <a:gd name="connsiteX6" fmla="*/ 736202 w 7667464"/>
              <a:gd name="connsiteY6" fmla="*/ 4798266 h 6361437"/>
              <a:gd name="connsiteX7" fmla="*/ 184982 w 7667464"/>
              <a:gd name="connsiteY7" fmla="*/ 4263101 h 6361437"/>
              <a:gd name="connsiteX8" fmla="*/ 7197 w 7667464"/>
              <a:gd name="connsiteY8" fmla="*/ 3608537 h 6361437"/>
              <a:gd name="connsiteX9" fmla="*/ 0 w 7667464"/>
              <a:gd name="connsiteY9" fmla="*/ 2113 h 6361437"/>
              <a:gd name="connsiteX0" fmla="*/ 0 w 7668849"/>
              <a:gd name="connsiteY0" fmla="*/ 2113 h 6361437"/>
              <a:gd name="connsiteX1" fmla="*/ 7667464 w 7668849"/>
              <a:gd name="connsiteY1" fmla="*/ 0 h 6361437"/>
              <a:gd name="connsiteX2" fmla="*/ 7667464 w 7668849"/>
              <a:gd name="connsiteY2" fmla="*/ 3629879 h 6361437"/>
              <a:gd name="connsiteX3" fmla="*/ 7453695 w 7668849"/>
              <a:gd name="connsiteY3" fmla="*/ 4312775 h 6361437"/>
              <a:gd name="connsiteX4" fmla="*/ 6902473 w 7668849"/>
              <a:gd name="connsiteY4" fmla="*/ 4819514 h 6361437"/>
              <a:gd name="connsiteX5" fmla="*/ 3822936 w 7668849"/>
              <a:gd name="connsiteY5" fmla="*/ 6361437 h 6361437"/>
              <a:gd name="connsiteX6" fmla="*/ 736202 w 7668849"/>
              <a:gd name="connsiteY6" fmla="*/ 4798266 h 6361437"/>
              <a:gd name="connsiteX7" fmla="*/ 184982 w 7668849"/>
              <a:gd name="connsiteY7" fmla="*/ 4263101 h 6361437"/>
              <a:gd name="connsiteX8" fmla="*/ 7197 w 7668849"/>
              <a:gd name="connsiteY8" fmla="*/ 3608537 h 6361437"/>
              <a:gd name="connsiteX9" fmla="*/ 0 w 7668849"/>
              <a:gd name="connsiteY9" fmla="*/ 2113 h 6361437"/>
              <a:gd name="connsiteX0" fmla="*/ 0 w 7668849"/>
              <a:gd name="connsiteY0" fmla="*/ 2113 h 6453511"/>
              <a:gd name="connsiteX1" fmla="*/ 7667464 w 7668849"/>
              <a:gd name="connsiteY1" fmla="*/ 0 h 6453511"/>
              <a:gd name="connsiteX2" fmla="*/ 7667464 w 7668849"/>
              <a:gd name="connsiteY2" fmla="*/ 3629879 h 6453511"/>
              <a:gd name="connsiteX3" fmla="*/ 7453695 w 7668849"/>
              <a:gd name="connsiteY3" fmla="*/ 4312775 h 6453511"/>
              <a:gd name="connsiteX4" fmla="*/ 6902473 w 7668849"/>
              <a:gd name="connsiteY4" fmla="*/ 4819514 h 6453511"/>
              <a:gd name="connsiteX5" fmla="*/ 3815740 w 7668849"/>
              <a:gd name="connsiteY5" fmla="*/ 6453511 h 6453511"/>
              <a:gd name="connsiteX6" fmla="*/ 736202 w 7668849"/>
              <a:gd name="connsiteY6" fmla="*/ 4798266 h 6453511"/>
              <a:gd name="connsiteX7" fmla="*/ 184982 w 7668849"/>
              <a:gd name="connsiteY7" fmla="*/ 4263101 h 6453511"/>
              <a:gd name="connsiteX8" fmla="*/ 7197 w 7668849"/>
              <a:gd name="connsiteY8" fmla="*/ 3608537 h 6453511"/>
              <a:gd name="connsiteX9" fmla="*/ 0 w 7668849"/>
              <a:gd name="connsiteY9" fmla="*/ 2113 h 6453511"/>
              <a:gd name="connsiteX0" fmla="*/ 0 w 7668849"/>
              <a:gd name="connsiteY0" fmla="*/ 2113 h 6375602"/>
              <a:gd name="connsiteX1" fmla="*/ 7667464 w 7668849"/>
              <a:gd name="connsiteY1" fmla="*/ 0 h 6375602"/>
              <a:gd name="connsiteX2" fmla="*/ 7667464 w 7668849"/>
              <a:gd name="connsiteY2" fmla="*/ 3629879 h 6375602"/>
              <a:gd name="connsiteX3" fmla="*/ 7453695 w 7668849"/>
              <a:gd name="connsiteY3" fmla="*/ 4312775 h 6375602"/>
              <a:gd name="connsiteX4" fmla="*/ 6902473 w 7668849"/>
              <a:gd name="connsiteY4" fmla="*/ 4819514 h 6375602"/>
              <a:gd name="connsiteX5" fmla="*/ 3837331 w 7668849"/>
              <a:gd name="connsiteY5" fmla="*/ 6375602 h 6375602"/>
              <a:gd name="connsiteX6" fmla="*/ 736202 w 7668849"/>
              <a:gd name="connsiteY6" fmla="*/ 4798266 h 6375602"/>
              <a:gd name="connsiteX7" fmla="*/ 184982 w 7668849"/>
              <a:gd name="connsiteY7" fmla="*/ 4263101 h 6375602"/>
              <a:gd name="connsiteX8" fmla="*/ 7197 w 7668849"/>
              <a:gd name="connsiteY8" fmla="*/ 3608537 h 6375602"/>
              <a:gd name="connsiteX9" fmla="*/ 0 w 7668849"/>
              <a:gd name="connsiteY9" fmla="*/ 2113 h 6375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68849" h="6375602">
                <a:moveTo>
                  <a:pt x="0" y="2113"/>
                </a:moveTo>
                <a:lnTo>
                  <a:pt x="7667464" y="0"/>
                </a:lnTo>
                <a:cubicBezTo>
                  <a:pt x="7662666" y="1205238"/>
                  <a:pt x="7672262" y="2424641"/>
                  <a:pt x="7667464" y="3629879"/>
                </a:cubicBezTo>
                <a:cubicBezTo>
                  <a:pt x="7667464" y="3875042"/>
                  <a:pt x="7581193" y="4114503"/>
                  <a:pt x="7453695" y="4312775"/>
                </a:cubicBezTo>
                <a:cubicBezTo>
                  <a:pt x="7326197" y="4511047"/>
                  <a:pt x="7130846" y="4701866"/>
                  <a:pt x="6902473" y="4819514"/>
                </a:cubicBezTo>
                <a:lnTo>
                  <a:pt x="3837331" y="6375602"/>
                </a:lnTo>
                <a:lnTo>
                  <a:pt x="736202" y="4798266"/>
                </a:lnTo>
                <a:cubicBezTo>
                  <a:pt x="507830" y="4680523"/>
                  <a:pt x="317267" y="4476954"/>
                  <a:pt x="184982" y="4263101"/>
                </a:cubicBezTo>
                <a:cubicBezTo>
                  <a:pt x="54497" y="4052190"/>
                  <a:pt x="7197" y="3853699"/>
                  <a:pt x="7197" y="3608537"/>
                </a:cubicBezTo>
                <a:lnTo>
                  <a:pt x="0" y="2113"/>
                </a:lnTo>
                <a:close/>
              </a:path>
            </a:pathLst>
          </a:custGeom>
        </p:spPr>
        <p:txBody>
          <a:bodyPr wrap="square" anchor="ctr">
            <a:noAutofit/>
          </a:bodyPr>
          <a:lstStyle>
            <a:lvl1pPr marL="0" marR="0" indent="0" algn="ctr" defTabSz="415869" rtl="0" eaLnBrk="1" fontAlgn="auto" latinLnBrk="0" hangingPunct="1">
              <a:lnSpc>
                <a:spcPct val="100000"/>
              </a:lnSpc>
              <a:spcBef>
                <a:spcPts val="455"/>
              </a:spcBef>
              <a:spcAft>
                <a:spcPts val="0"/>
              </a:spcAft>
              <a:buClrTx/>
              <a:buSzTx/>
              <a:buFont typeface="Arial" panose="020B0604020202020204" pitchFamily="34" charset="0"/>
              <a:buNone/>
              <a:tabLst/>
              <a:defRPr b="0" i="0">
                <a:solidFill>
                  <a:schemeClr val="bg1"/>
                </a:solidFill>
                <a:latin typeface="Outfit" pitchFamily="2" charset="0"/>
              </a:defRPr>
            </a:lvl1pPr>
          </a:lstStyle>
          <a:p>
            <a:pPr marL="0" marR="0" lvl="0" indent="0" algn="ctr" defTabSz="415869" rtl="0" eaLnBrk="1" fontAlgn="auto" latinLnBrk="0" hangingPunct="1">
              <a:lnSpc>
                <a:spcPct val="90000"/>
              </a:lnSpc>
              <a:spcBef>
                <a:spcPts val="455"/>
              </a:spcBef>
              <a:spcAft>
                <a:spcPts val="0"/>
              </a:spcAft>
              <a:buClrTx/>
              <a:buSzTx/>
              <a:buFont typeface="Arial" panose="020B0604020202020204" pitchFamily="34" charset="0"/>
              <a:buNone/>
              <a:tabLst/>
              <a:defRPr/>
            </a:pPr>
            <a:r>
              <a:rPr lang="en-GB"/>
              <a:t>Click icon to </a:t>
            </a:r>
            <a:br>
              <a:rPr lang="en-GB"/>
            </a:br>
            <a:r>
              <a:rPr lang="en-GB"/>
              <a:t>add picture</a:t>
            </a:r>
            <a:endParaRPr lang="en-US"/>
          </a:p>
        </p:txBody>
      </p:sp>
      <p:sp>
        <p:nvSpPr>
          <p:cNvPr id="11" name="Rectangle 5">
            <a:extLst>
              <a:ext uri="{FF2B5EF4-FFF2-40B4-BE49-F238E27FC236}">
                <a16:creationId xmlns:a16="http://schemas.microsoft.com/office/drawing/2014/main" id="{615A1A1E-EB3F-911A-8895-76AAF9699152}"/>
              </a:ext>
            </a:extLst>
          </p:cNvPr>
          <p:cNvSpPr/>
          <p:nvPr userDrawn="1"/>
        </p:nvSpPr>
        <p:spPr>
          <a:xfrm>
            <a:off x="7979920" y="1"/>
            <a:ext cx="196510" cy="2249545"/>
          </a:xfrm>
          <a:custGeom>
            <a:avLst/>
            <a:gdLst>
              <a:gd name="connsiteX0" fmla="*/ 0 w 432048"/>
              <a:gd name="connsiteY0" fmla="*/ 0 h 3926483"/>
              <a:gd name="connsiteX1" fmla="*/ 432048 w 432048"/>
              <a:gd name="connsiteY1" fmla="*/ 0 h 3926483"/>
              <a:gd name="connsiteX2" fmla="*/ 432048 w 432048"/>
              <a:gd name="connsiteY2" fmla="*/ 3926483 h 3926483"/>
              <a:gd name="connsiteX3" fmla="*/ 0 w 432048"/>
              <a:gd name="connsiteY3" fmla="*/ 3926483 h 3926483"/>
              <a:gd name="connsiteX4" fmla="*/ 0 w 432048"/>
              <a:gd name="connsiteY4" fmla="*/ 0 h 3926483"/>
              <a:gd name="connsiteX0" fmla="*/ 0 w 432048"/>
              <a:gd name="connsiteY0" fmla="*/ 0 h 3926483"/>
              <a:gd name="connsiteX1" fmla="*/ 432048 w 432048"/>
              <a:gd name="connsiteY1" fmla="*/ 0 h 3926483"/>
              <a:gd name="connsiteX2" fmla="*/ 432048 w 432048"/>
              <a:gd name="connsiteY2" fmla="*/ 3926483 h 3926483"/>
              <a:gd name="connsiteX3" fmla="*/ 0 w 432048"/>
              <a:gd name="connsiteY3" fmla="*/ 3709667 h 3926483"/>
              <a:gd name="connsiteX4" fmla="*/ 0 w 432048"/>
              <a:gd name="connsiteY4" fmla="*/ 0 h 3926483"/>
              <a:gd name="connsiteX0" fmla="*/ 0 w 432048"/>
              <a:gd name="connsiteY0" fmla="*/ 0 h 3709667"/>
              <a:gd name="connsiteX1" fmla="*/ 432048 w 432048"/>
              <a:gd name="connsiteY1" fmla="*/ 0 h 3709667"/>
              <a:gd name="connsiteX2" fmla="*/ 428073 w 432048"/>
              <a:gd name="connsiteY2" fmla="*/ 3477234 h 3709667"/>
              <a:gd name="connsiteX3" fmla="*/ 0 w 432048"/>
              <a:gd name="connsiteY3" fmla="*/ 3709667 h 3709667"/>
              <a:gd name="connsiteX4" fmla="*/ 0 w 432048"/>
              <a:gd name="connsiteY4" fmla="*/ 0 h 3709667"/>
              <a:gd name="connsiteX0" fmla="*/ 0 w 432048"/>
              <a:gd name="connsiteY0" fmla="*/ 0 h 3709667"/>
              <a:gd name="connsiteX1" fmla="*/ 432048 w 432048"/>
              <a:gd name="connsiteY1" fmla="*/ 0 h 3709667"/>
              <a:gd name="connsiteX2" fmla="*/ 428073 w 432048"/>
              <a:gd name="connsiteY2" fmla="*/ 3333543 h 3709667"/>
              <a:gd name="connsiteX3" fmla="*/ 0 w 432048"/>
              <a:gd name="connsiteY3" fmla="*/ 3709667 h 3709667"/>
              <a:gd name="connsiteX4" fmla="*/ 0 w 432048"/>
              <a:gd name="connsiteY4" fmla="*/ 0 h 3709667"/>
              <a:gd name="connsiteX0" fmla="*/ 0 w 432048"/>
              <a:gd name="connsiteY0" fmla="*/ 0 h 3709667"/>
              <a:gd name="connsiteX1" fmla="*/ 432048 w 432048"/>
              <a:gd name="connsiteY1" fmla="*/ 0 h 3709667"/>
              <a:gd name="connsiteX2" fmla="*/ 424807 w 432048"/>
              <a:gd name="connsiteY2" fmla="*/ 3490298 h 3709667"/>
              <a:gd name="connsiteX3" fmla="*/ 0 w 432048"/>
              <a:gd name="connsiteY3" fmla="*/ 3709667 h 3709667"/>
              <a:gd name="connsiteX4" fmla="*/ 0 w 432048"/>
              <a:gd name="connsiteY4" fmla="*/ 0 h 3709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048" h="3709667">
                <a:moveTo>
                  <a:pt x="0" y="0"/>
                </a:moveTo>
                <a:lnTo>
                  <a:pt x="432048" y="0"/>
                </a:lnTo>
                <a:cubicBezTo>
                  <a:pt x="429634" y="1163433"/>
                  <a:pt x="427221" y="2326865"/>
                  <a:pt x="424807" y="3490298"/>
                </a:cubicBezTo>
                <a:lnTo>
                  <a:pt x="0" y="3709667"/>
                </a:lnTo>
                <a:lnTo>
                  <a:pt x="0" y="0"/>
                </a:lnTo>
                <a:close/>
              </a:path>
            </a:pathLst>
          </a:custGeom>
          <a:solidFill>
            <a:srgbClr val="01DC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Outfit" pitchFamily="2" charset="0"/>
            </a:endParaRPr>
          </a:p>
        </p:txBody>
      </p:sp>
      <p:sp>
        <p:nvSpPr>
          <p:cNvPr id="6" name="Title Placeholder 1">
            <a:extLst>
              <a:ext uri="{FF2B5EF4-FFF2-40B4-BE49-F238E27FC236}">
                <a16:creationId xmlns:a16="http://schemas.microsoft.com/office/drawing/2014/main" id="{9DBC7975-EE5A-D398-AC86-ACDDCB0EB9D9}"/>
              </a:ext>
            </a:extLst>
          </p:cNvPr>
          <p:cNvSpPr>
            <a:spLocks noGrp="1"/>
          </p:cNvSpPr>
          <p:nvPr>
            <p:ph type="title" hasCustomPrompt="1"/>
          </p:nvPr>
        </p:nvSpPr>
        <p:spPr>
          <a:xfrm>
            <a:off x="389157" y="2036695"/>
            <a:ext cx="3344315" cy="2286128"/>
          </a:xfrm>
          <a:prstGeom prst="rect">
            <a:avLst/>
          </a:prstGeom>
        </p:spPr>
        <p:txBody>
          <a:bodyPr vert="horz" lIns="91440" tIns="45720" rIns="91440" bIns="45720" rtlCol="0" anchor="t">
            <a:noAutofit/>
          </a:bodyPr>
          <a:lstStyle>
            <a:lvl1pPr>
              <a:defRPr sz="4002" b="1" i="0">
                <a:solidFill>
                  <a:srgbClr val="003C3B"/>
                </a:solidFill>
                <a:latin typeface="Outfit" pitchFamily="2" charset="0"/>
              </a:defRPr>
            </a:lvl1pPr>
          </a:lstStyle>
          <a:p>
            <a:r>
              <a:rPr lang="en-GB"/>
              <a:t>Divider Slide </a:t>
            </a:r>
            <a:endParaRPr lang="en-US"/>
          </a:p>
        </p:txBody>
      </p:sp>
      <p:pic>
        <p:nvPicPr>
          <p:cNvPr id="7" name="Picture 6" descr="Logo&#10;&#10;Description automatically generated with medium confidence">
            <a:extLst>
              <a:ext uri="{FF2B5EF4-FFF2-40B4-BE49-F238E27FC236}">
                <a16:creationId xmlns:a16="http://schemas.microsoft.com/office/drawing/2014/main" id="{10B1BE47-1CA2-4FEA-EA68-808D696D073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05322" y="136616"/>
            <a:ext cx="1642925" cy="1441723"/>
          </a:xfrm>
          <a:prstGeom prst="rect">
            <a:avLst/>
          </a:prstGeom>
        </p:spPr>
      </p:pic>
      <p:sp>
        <p:nvSpPr>
          <p:cNvPr id="10" name="Subtitle 2">
            <a:extLst>
              <a:ext uri="{FF2B5EF4-FFF2-40B4-BE49-F238E27FC236}">
                <a16:creationId xmlns:a16="http://schemas.microsoft.com/office/drawing/2014/main" id="{1E1BD5C4-29E3-E66C-EFEF-43D6572A762B}"/>
              </a:ext>
            </a:extLst>
          </p:cNvPr>
          <p:cNvSpPr>
            <a:spLocks noGrp="1"/>
          </p:cNvSpPr>
          <p:nvPr>
            <p:ph type="subTitle" idx="1"/>
          </p:nvPr>
        </p:nvSpPr>
        <p:spPr>
          <a:xfrm>
            <a:off x="389159" y="4957301"/>
            <a:ext cx="3953581" cy="567655"/>
          </a:xfrm>
          <a:prstGeom prst="rect">
            <a:avLst/>
          </a:prstGeom>
        </p:spPr>
        <p:txBody>
          <a:bodyPr/>
          <a:lstStyle>
            <a:lvl1pPr marL="0" indent="0" algn="l">
              <a:buNone/>
              <a:defRPr sz="1455">
                <a:solidFill>
                  <a:srgbClr val="003C3B"/>
                </a:solidFill>
                <a:latin typeface="Outfit" pitchFamily="2" charset="0"/>
              </a:defRPr>
            </a:lvl1pPr>
            <a:lvl2pPr marL="207935" indent="0" algn="ctr">
              <a:buNone/>
              <a:defRPr sz="910"/>
            </a:lvl2pPr>
            <a:lvl3pPr marL="415869" indent="0" algn="ctr">
              <a:buNone/>
              <a:defRPr sz="819"/>
            </a:lvl3pPr>
            <a:lvl4pPr marL="623804" indent="0" algn="ctr">
              <a:buNone/>
              <a:defRPr sz="728"/>
            </a:lvl4pPr>
            <a:lvl5pPr marL="831738" indent="0" algn="ctr">
              <a:buNone/>
              <a:defRPr sz="728"/>
            </a:lvl5pPr>
            <a:lvl6pPr marL="1039673" indent="0" algn="ctr">
              <a:buNone/>
              <a:defRPr sz="728"/>
            </a:lvl6pPr>
            <a:lvl7pPr marL="1247607" indent="0" algn="ctr">
              <a:buNone/>
              <a:defRPr sz="728"/>
            </a:lvl7pPr>
            <a:lvl8pPr marL="1455542" indent="0" algn="ctr">
              <a:buNone/>
              <a:defRPr sz="728"/>
            </a:lvl8pPr>
            <a:lvl9pPr marL="1663476" indent="0" algn="ctr">
              <a:buNone/>
              <a:defRPr sz="728"/>
            </a:lvl9pPr>
          </a:lstStyle>
          <a:p>
            <a:r>
              <a:rPr lang="en-GB"/>
              <a:t>Click to edit Master subtitle style</a:t>
            </a:r>
            <a:endParaRPr lang="en-US"/>
          </a:p>
        </p:txBody>
      </p:sp>
    </p:spTree>
    <p:extLst>
      <p:ext uri="{BB962C8B-B14F-4D97-AF65-F5344CB8AC3E}">
        <p14:creationId xmlns:p14="http://schemas.microsoft.com/office/powerpoint/2010/main" val="80700755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Divider Slide_green_opt3_1">
    <p:spTree>
      <p:nvGrpSpPr>
        <p:cNvPr id="1" name=""/>
        <p:cNvGrpSpPr/>
        <p:nvPr/>
      </p:nvGrpSpPr>
      <p:grpSpPr>
        <a:xfrm>
          <a:off x="0" y="0"/>
          <a:ext cx="0" cy="0"/>
          <a:chOff x="0" y="0"/>
          <a:chExt cx="0" cy="0"/>
        </a:xfrm>
      </p:grpSpPr>
      <p:pic>
        <p:nvPicPr>
          <p:cNvPr id="10" name="Picture 9" descr="Icon&#10;&#10;Description automatically generated">
            <a:extLst>
              <a:ext uri="{FF2B5EF4-FFF2-40B4-BE49-F238E27FC236}">
                <a16:creationId xmlns:a16="http://schemas.microsoft.com/office/drawing/2014/main" id="{9FA78424-EBEF-A3A7-C341-7FC211974AD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482"/>
            <a:ext cx="9144000" cy="6857519"/>
          </a:xfrm>
          <a:prstGeom prst="rect">
            <a:avLst/>
          </a:prstGeom>
        </p:spPr>
      </p:pic>
      <p:pic>
        <p:nvPicPr>
          <p:cNvPr id="8" name="Picture 7" descr="Logo&#10;&#10;Description automatically generated">
            <a:extLst>
              <a:ext uri="{FF2B5EF4-FFF2-40B4-BE49-F238E27FC236}">
                <a16:creationId xmlns:a16="http://schemas.microsoft.com/office/drawing/2014/main" id="{5F87C587-D3E3-3680-1B00-7D0CDE25E2F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05322" y="136616"/>
            <a:ext cx="1642925" cy="1441723"/>
          </a:xfrm>
          <a:prstGeom prst="rect">
            <a:avLst/>
          </a:prstGeom>
        </p:spPr>
      </p:pic>
      <p:sp>
        <p:nvSpPr>
          <p:cNvPr id="75" name="Title Placeholder 1">
            <a:extLst>
              <a:ext uri="{FF2B5EF4-FFF2-40B4-BE49-F238E27FC236}">
                <a16:creationId xmlns:a16="http://schemas.microsoft.com/office/drawing/2014/main" id="{2AF8EF05-FC9D-6C4A-94EE-0ED4439CD723}"/>
              </a:ext>
            </a:extLst>
          </p:cNvPr>
          <p:cNvSpPr>
            <a:spLocks noGrp="1"/>
          </p:cNvSpPr>
          <p:nvPr>
            <p:ph type="title" hasCustomPrompt="1"/>
          </p:nvPr>
        </p:nvSpPr>
        <p:spPr>
          <a:xfrm>
            <a:off x="389157" y="2036695"/>
            <a:ext cx="3344315" cy="2286128"/>
          </a:xfrm>
          <a:prstGeom prst="rect">
            <a:avLst/>
          </a:prstGeom>
        </p:spPr>
        <p:txBody>
          <a:bodyPr vert="horz" lIns="91440" tIns="45720" rIns="91440" bIns="45720" rtlCol="0" anchor="t">
            <a:noAutofit/>
          </a:bodyPr>
          <a:lstStyle>
            <a:lvl1pPr>
              <a:defRPr sz="4002" b="1" i="0">
                <a:solidFill>
                  <a:schemeClr val="bg1"/>
                </a:solidFill>
                <a:latin typeface="Outfit" pitchFamily="2" charset="0"/>
              </a:defRPr>
            </a:lvl1pPr>
          </a:lstStyle>
          <a:p>
            <a:r>
              <a:rPr lang="en-GB"/>
              <a:t>Divider Slide </a:t>
            </a:r>
            <a:endParaRPr lang="en-US"/>
          </a:p>
        </p:txBody>
      </p:sp>
      <p:sp>
        <p:nvSpPr>
          <p:cNvPr id="2" name="Subtitle 2">
            <a:extLst>
              <a:ext uri="{FF2B5EF4-FFF2-40B4-BE49-F238E27FC236}">
                <a16:creationId xmlns:a16="http://schemas.microsoft.com/office/drawing/2014/main" id="{DE06D043-BE9E-7D4A-4983-128637F355B8}"/>
              </a:ext>
            </a:extLst>
          </p:cNvPr>
          <p:cNvSpPr>
            <a:spLocks noGrp="1"/>
          </p:cNvSpPr>
          <p:nvPr>
            <p:ph type="subTitle" idx="1"/>
          </p:nvPr>
        </p:nvSpPr>
        <p:spPr>
          <a:xfrm>
            <a:off x="389159" y="4957301"/>
            <a:ext cx="3953581" cy="567655"/>
          </a:xfrm>
          <a:prstGeom prst="rect">
            <a:avLst/>
          </a:prstGeom>
        </p:spPr>
        <p:txBody>
          <a:bodyPr/>
          <a:lstStyle>
            <a:lvl1pPr marL="0" indent="0" algn="l">
              <a:buNone/>
              <a:defRPr sz="1455">
                <a:solidFill>
                  <a:schemeClr val="bg1"/>
                </a:solidFill>
                <a:latin typeface="Outfit" pitchFamily="2" charset="0"/>
              </a:defRPr>
            </a:lvl1pPr>
            <a:lvl2pPr marL="207935" indent="0" algn="ctr">
              <a:buNone/>
              <a:defRPr sz="910"/>
            </a:lvl2pPr>
            <a:lvl3pPr marL="415869" indent="0" algn="ctr">
              <a:buNone/>
              <a:defRPr sz="819"/>
            </a:lvl3pPr>
            <a:lvl4pPr marL="623804" indent="0" algn="ctr">
              <a:buNone/>
              <a:defRPr sz="728"/>
            </a:lvl4pPr>
            <a:lvl5pPr marL="831738" indent="0" algn="ctr">
              <a:buNone/>
              <a:defRPr sz="728"/>
            </a:lvl5pPr>
            <a:lvl6pPr marL="1039673" indent="0" algn="ctr">
              <a:buNone/>
              <a:defRPr sz="728"/>
            </a:lvl6pPr>
            <a:lvl7pPr marL="1247607" indent="0" algn="ctr">
              <a:buNone/>
              <a:defRPr sz="728"/>
            </a:lvl7pPr>
            <a:lvl8pPr marL="1455542" indent="0" algn="ctr">
              <a:buNone/>
              <a:defRPr sz="728"/>
            </a:lvl8pPr>
            <a:lvl9pPr marL="1663476" indent="0" algn="ctr">
              <a:buNone/>
              <a:defRPr sz="728"/>
            </a:lvl9pPr>
          </a:lstStyle>
          <a:p>
            <a:r>
              <a:rPr lang="en-GB"/>
              <a:t>Click to edit Master subtitle style</a:t>
            </a:r>
            <a:endParaRPr lang="en-US"/>
          </a:p>
        </p:txBody>
      </p:sp>
      <p:sp>
        <p:nvSpPr>
          <p:cNvPr id="5" name="Picture Placeholder 8">
            <a:extLst>
              <a:ext uri="{FF2B5EF4-FFF2-40B4-BE49-F238E27FC236}">
                <a16:creationId xmlns:a16="http://schemas.microsoft.com/office/drawing/2014/main" id="{80C7C12A-42BB-918A-4EDA-059063A00EDC}"/>
              </a:ext>
            </a:extLst>
          </p:cNvPr>
          <p:cNvSpPr>
            <a:spLocks noGrp="1"/>
          </p:cNvSpPr>
          <p:nvPr>
            <p:ph type="pic" sz="quarter" idx="10" hasCustomPrompt="1"/>
          </p:nvPr>
        </p:nvSpPr>
        <p:spPr>
          <a:xfrm>
            <a:off x="6355594" y="0"/>
            <a:ext cx="2284287" cy="2572875"/>
          </a:xfrm>
          <a:custGeom>
            <a:avLst/>
            <a:gdLst>
              <a:gd name="connsiteX0" fmla="*/ 0 w 7703452"/>
              <a:gd name="connsiteY0" fmla="*/ 0 h 11310868"/>
              <a:gd name="connsiteX1" fmla="*/ 7703452 w 7703452"/>
              <a:gd name="connsiteY1" fmla="*/ 0 h 11310868"/>
              <a:gd name="connsiteX2" fmla="*/ 7703452 w 7703452"/>
              <a:gd name="connsiteY2" fmla="*/ 8508483 h 11310868"/>
              <a:gd name="connsiteX3" fmla="*/ 7504076 w 7703452"/>
              <a:gd name="connsiteY3" fmla="*/ 9205545 h 11310868"/>
              <a:gd name="connsiteX4" fmla="*/ 6952854 w 7703452"/>
              <a:gd name="connsiteY4" fmla="*/ 9712284 h 11310868"/>
              <a:gd name="connsiteX5" fmla="*/ 3851726 w 7703452"/>
              <a:gd name="connsiteY5" fmla="*/ 11310868 h 11310868"/>
              <a:gd name="connsiteX6" fmla="*/ 750597 w 7703452"/>
              <a:gd name="connsiteY6" fmla="*/ 9712284 h 11310868"/>
              <a:gd name="connsiteX7" fmla="*/ 199376 w 7703452"/>
              <a:gd name="connsiteY7" fmla="*/ 9205450 h 11310868"/>
              <a:gd name="connsiteX8" fmla="*/ 0 w 7703452"/>
              <a:gd name="connsiteY8" fmla="*/ 8508389 h 11310868"/>
              <a:gd name="connsiteX0" fmla="*/ 0 w 7703452"/>
              <a:gd name="connsiteY0" fmla="*/ 3778922 h 11310868"/>
              <a:gd name="connsiteX1" fmla="*/ 7703452 w 7703452"/>
              <a:gd name="connsiteY1" fmla="*/ 0 h 11310868"/>
              <a:gd name="connsiteX2" fmla="*/ 7703452 w 7703452"/>
              <a:gd name="connsiteY2" fmla="*/ 8508483 h 11310868"/>
              <a:gd name="connsiteX3" fmla="*/ 7504076 w 7703452"/>
              <a:gd name="connsiteY3" fmla="*/ 9205545 h 11310868"/>
              <a:gd name="connsiteX4" fmla="*/ 6952854 w 7703452"/>
              <a:gd name="connsiteY4" fmla="*/ 9712284 h 11310868"/>
              <a:gd name="connsiteX5" fmla="*/ 3851726 w 7703452"/>
              <a:gd name="connsiteY5" fmla="*/ 11310868 h 11310868"/>
              <a:gd name="connsiteX6" fmla="*/ 750597 w 7703452"/>
              <a:gd name="connsiteY6" fmla="*/ 9712284 h 11310868"/>
              <a:gd name="connsiteX7" fmla="*/ 199376 w 7703452"/>
              <a:gd name="connsiteY7" fmla="*/ 9205450 h 11310868"/>
              <a:gd name="connsiteX8" fmla="*/ 0 w 7703452"/>
              <a:gd name="connsiteY8" fmla="*/ 8508389 h 11310868"/>
              <a:gd name="connsiteX9" fmla="*/ 0 w 7703452"/>
              <a:gd name="connsiteY9" fmla="*/ 3778922 h 11310868"/>
              <a:gd name="connsiteX0" fmla="*/ 0 w 7703452"/>
              <a:gd name="connsiteY0" fmla="*/ 16501 h 7548447"/>
              <a:gd name="connsiteX1" fmla="*/ 7703452 w 7703452"/>
              <a:gd name="connsiteY1" fmla="*/ 0 h 7548447"/>
              <a:gd name="connsiteX2" fmla="*/ 7703452 w 7703452"/>
              <a:gd name="connsiteY2" fmla="*/ 4746062 h 7548447"/>
              <a:gd name="connsiteX3" fmla="*/ 7504076 w 7703452"/>
              <a:gd name="connsiteY3" fmla="*/ 5443124 h 7548447"/>
              <a:gd name="connsiteX4" fmla="*/ 6952854 w 7703452"/>
              <a:gd name="connsiteY4" fmla="*/ 5949863 h 7548447"/>
              <a:gd name="connsiteX5" fmla="*/ 3851726 w 7703452"/>
              <a:gd name="connsiteY5" fmla="*/ 7548447 h 7548447"/>
              <a:gd name="connsiteX6" fmla="*/ 750597 w 7703452"/>
              <a:gd name="connsiteY6" fmla="*/ 5949863 h 7548447"/>
              <a:gd name="connsiteX7" fmla="*/ 199376 w 7703452"/>
              <a:gd name="connsiteY7" fmla="*/ 5443029 h 7548447"/>
              <a:gd name="connsiteX8" fmla="*/ 0 w 7703452"/>
              <a:gd name="connsiteY8" fmla="*/ 4745968 h 7548447"/>
              <a:gd name="connsiteX9" fmla="*/ 0 w 7703452"/>
              <a:gd name="connsiteY9" fmla="*/ 16501 h 7548447"/>
              <a:gd name="connsiteX0" fmla="*/ 0 w 7703452"/>
              <a:gd name="connsiteY0" fmla="*/ 1154375 h 7548447"/>
              <a:gd name="connsiteX1" fmla="*/ 7703452 w 7703452"/>
              <a:gd name="connsiteY1" fmla="*/ 0 h 7548447"/>
              <a:gd name="connsiteX2" fmla="*/ 7703452 w 7703452"/>
              <a:gd name="connsiteY2" fmla="*/ 4746062 h 7548447"/>
              <a:gd name="connsiteX3" fmla="*/ 7504076 w 7703452"/>
              <a:gd name="connsiteY3" fmla="*/ 5443124 h 7548447"/>
              <a:gd name="connsiteX4" fmla="*/ 6952854 w 7703452"/>
              <a:gd name="connsiteY4" fmla="*/ 5949863 h 7548447"/>
              <a:gd name="connsiteX5" fmla="*/ 3851726 w 7703452"/>
              <a:gd name="connsiteY5" fmla="*/ 7548447 h 7548447"/>
              <a:gd name="connsiteX6" fmla="*/ 750597 w 7703452"/>
              <a:gd name="connsiteY6" fmla="*/ 5949863 h 7548447"/>
              <a:gd name="connsiteX7" fmla="*/ 199376 w 7703452"/>
              <a:gd name="connsiteY7" fmla="*/ 5443029 h 7548447"/>
              <a:gd name="connsiteX8" fmla="*/ 0 w 7703452"/>
              <a:gd name="connsiteY8" fmla="*/ 4745968 h 7548447"/>
              <a:gd name="connsiteX9" fmla="*/ 0 w 7703452"/>
              <a:gd name="connsiteY9" fmla="*/ 1154375 h 7548447"/>
              <a:gd name="connsiteX0" fmla="*/ 0 w 7703452"/>
              <a:gd name="connsiteY0" fmla="*/ 59439 h 6453511"/>
              <a:gd name="connsiteX1" fmla="*/ 7703452 w 7703452"/>
              <a:gd name="connsiteY1" fmla="*/ 0 h 6453511"/>
              <a:gd name="connsiteX2" fmla="*/ 7703452 w 7703452"/>
              <a:gd name="connsiteY2" fmla="*/ 3651126 h 6453511"/>
              <a:gd name="connsiteX3" fmla="*/ 7504076 w 7703452"/>
              <a:gd name="connsiteY3" fmla="*/ 4348188 h 6453511"/>
              <a:gd name="connsiteX4" fmla="*/ 6952854 w 7703452"/>
              <a:gd name="connsiteY4" fmla="*/ 4854927 h 6453511"/>
              <a:gd name="connsiteX5" fmla="*/ 3851726 w 7703452"/>
              <a:gd name="connsiteY5" fmla="*/ 6453511 h 6453511"/>
              <a:gd name="connsiteX6" fmla="*/ 750597 w 7703452"/>
              <a:gd name="connsiteY6" fmla="*/ 4854927 h 6453511"/>
              <a:gd name="connsiteX7" fmla="*/ 199376 w 7703452"/>
              <a:gd name="connsiteY7" fmla="*/ 4348093 h 6453511"/>
              <a:gd name="connsiteX8" fmla="*/ 0 w 7703452"/>
              <a:gd name="connsiteY8" fmla="*/ 3651032 h 6453511"/>
              <a:gd name="connsiteX9" fmla="*/ 0 w 7703452"/>
              <a:gd name="connsiteY9" fmla="*/ 59439 h 6453511"/>
              <a:gd name="connsiteX0" fmla="*/ 0 w 7703452"/>
              <a:gd name="connsiteY0" fmla="*/ 0 h 6458480"/>
              <a:gd name="connsiteX1" fmla="*/ 7703452 w 7703452"/>
              <a:gd name="connsiteY1" fmla="*/ 4969 h 6458480"/>
              <a:gd name="connsiteX2" fmla="*/ 7703452 w 7703452"/>
              <a:gd name="connsiteY2" fmla="*/ 3656095 h 6458480"/>
              <a:gd name="connsiteX3" fmla="*/ 7504076 w 7703452"/>
              <a:gd name="connsiteY3" fmla="*/ 4353157 h 6458480"/>
              <a:gd name="connsiteX4" fmla="*/ 6952854 w 7703452"/>
              <a:gd name="connsiteY4" fmla="*/ 4859896 h 6458480"/>
              <a:gd name="connsiteX5" fmla="*/ 3851726 w 7703452"/>
              <a:gd name="connsiteY5" fmla="*/ 6458480 h 6458480"/>
              <a:gd name="connsiteX6" fmla="*/ 750597 w 7703452"/>
              <a:gd name="connsiteY6" fmla="*/ 4859896 h 6458480"/>
              <a:gd name="connsiteX7" fmla="*/ 199376 w 7703452"/>
              <a:gd name="connsiteY7" fmla="*/ 4353062 h 6458480"/>
              <a:gd name="connsiteX8" fmla="*/ 0 w 7703452"/>
              <a:gd name="connsiteY8" fmla="*/ 3656001 h 6458480"/>
              <a:gd name="connsiteX9" fmla="*/ 0 w 7703452"/>
              <a:gd name="connsiteY9" fmla="*/ 0 h 6458480"/>
              <a:gd name="connsiteX0" fmla="*/ 0 w 7703452"/>
              <a:gd name="connsiteY0" fmla="*/ 0 h 6401819"/>
              <a:gd name="connsiteX1" fmla="*/ 7703452 w 7703452"/>
              <a:gd name="connsiteY1" fmla="*/ 4969 h 6401819"/>
              <a:gd name="connsiteX2" fmla="*/ 7703452 w 7703452"/>
              <a:gd name="connsiteY2" fmla="*/ 3656095 h 6401819"/>
              <a:gd name="connsiteX3" fmla="*/ 7504076 w 7703452"/>
              <a:gd name="connsiteY3" fmla="*/ 4353157 h 6401819"/>
              <a:gd name="connsiteX4" fmla="*/ 6952854 w 7703452"/>
              <a:gd name="connsiteY4" fmla="*/ 4859896 h 6401819"/>
              <a:gd name="connsiteX5" fmla="*/ 3873317 w 7703452"/>
              <a:gd name="connsiteY5" fmla="*/ 6401819 h 6401819"/>
              <a:gd name="connsiteX6" fmla="*/ 750597 w 7703452"/>
              <a:gd name="connsiteY6" fmla="*/ 4859896 h 6401819"/>
              <a:gd name="connsiteX7" fmla="*/ 199376 w 7703452"/>
              <a:gd name="connsiteY7" fmla="*/ 4353062 h 6401819"/>
              <a:gd name="connsiteX8" fmla="*/ 0 w 7703452"/>
              <a:gd name="connsiteY8" fmla="*/ 3656001 h 6401819"/>
              <a:gd name="connsiteX9" fmla="*/ 0 w 7703452"/>
              <a:gd name="connsiteY9" fmla="*/ 0 h 6401819"/>
              <a:gd name="connsiteX0" fmla="*/ 0 w 7703452"/>
              <a:gd name="connsiteY0" fmla="*/ 0 h 6401819"/>
              <a:gd name="connsiteX1" fmla="*/ 7703452 w 7703452"/>
              <a:gd name="connsiteY1" fmla="*/ 4969 h 6401819"/>
              <a:gd name="connsiteX2" fmla="*/ 7703452 w 7703452"/>
              <a:gd name="connsiteY2" fmla="*/ 3656095 h 6401819"/>
              <a:gd name="connsiteX3" fmla="*/ 7504076 w 7703452"/>
              <a:gd name="connsiteY3" fmla="*/ 4353157 h 6401819"/>
              <a:gd name="connsiteX4" fmla="*/ 6952854 w 7703452"/>
              <a:gd name="connsiteY4" fmla="*/ 4859896 h 6401819"/>
              <a:gd name="connsiteX5" fmla="*/ 3873317 w 7703452"/>
              <a:gd name="connsiteY5" fmla="*/ 6401819 h 6401819"/>
              <a:gd name="connsiteX6" fmla="*/ 786583 w 7703452"/>
              <a:gd name="connsiteY6" fmla="*/ 4838648 h 6401819"/>
              <a:gd name="connsiteX7" fmla="*/ 199376 w 7703452"/>
              <a:gd name="connsiteY7" fmla="*/ 4353062 h 6401819"/>
              <a:gd name="connsiteX8" fmla="*/ 0 w 7703452"/>
              <a:gd name="connsiteY8" fmla="*/ 3656001 h 6401819"/>
              <a:gd name="connsiteX9" fmla="*/ 0 w 7703452"/>
              <a:gd name="connsiteY9" fmla="*/ 0 h 6401819"/>
              <a:gd name="connsiteX0" fmla="*/ 0 w 7703452"/>
              <a:gd name="connsiteY0" fmla="*/ 0 h 6401819"/>
              <a:gd name="connsiteX1" fmla="*/ 7703452 w 7703452"/>
              <a:gd name="connsiteY1" fmla="*/ 4969 h 6401819"/>
              <a:gd name="connsiteX2" fmla="*/ 7703452 w 7703452"/>
              <a:gd name="connsiteY2" fmla="*/ 3656095 h 6401819"/>
              <a:gd name="connsiteX3" fmla="*/ 7504076 w 7703452"/>
              <a:gd name="connsiteY3" fmla="*/ 4353157 h 6401819"/>
              <a:gd name="connsiteX4" fmla="*/ 6952854 w 7703452"/>
              <a:gd name="connsiteY4" fmla="*/ 4859896 h 6401819"/>
              <a:gd name="connsiteX5" fmla="*/ 3873317 w 7703452"/>
              <a:gd name="connsiteY5" fmla="*/ 6401819 h 6401819"/>
              <a:gd name="connsiteX6" fmla="*/ 786583 w 7703452"/>
              <a:gd name="connsiteY6" fmla="*/ 4838648 h 6401819"/>
              <a:gd name="connsiteX7" fmla="*/ 235363 w 7703452"/>
              <a:gd name="connsiteY7" fmla="*/ 4303483 h 6401819"/>
              <a:gd name="connsiteX8" fmla="*/ 0 w 7703452"/>
              <a:gd name="connsiteY8" fmla="*/ 3656001 h 6401819"/>
              <a:gd name="connsiteX9" fmla="*/ 0 w 7703452"/>
              <a:gd name="connsiteY9" fmla="*/ 0 h 6401819"/>
              <a:gd name="connsiteX0" fmla="*/ 0 w 7703452"/>
              <a:gd name="connsiteY0" fmla="*/ 0 h 6401819"/>
              <a:gd name="connsiteX1" fmla="*/ 7703452 w 7703452"/>
              <a:gd name="connsiteY1" fmla="*/ 4969 h 6401819"/>
              <a:gd name="connsiteX2" fmla="*/ 7703452 w 7703452"/>
              <a:gd name="connsiteY2" fmla="*/ 3656095 h 6401819"/>
              <a:gd name="connsiteX3" fmla="*/ 7504076 w 7703452"/>
              <a:gd name="connsiteY3" fmla="*/ 4353157 h 6401819"/>
              <a:gd name="connsiteX4" fmla="*/ 6952854 w 7703452"/>
              <a:gd name="connsiteY4" fmla="*/ 4859896 h 6401819"/>
              <a:gd name="connsiteX5" fmla="*/ 3873317 w 7703452"/>
              <a:gd name="connsiteY5" fmla="*/ 6401819 h 6401819"/>
              <a:gd name="connsiteX6" fmla="*/ 786583 w 7703452"/>
              <a:gd name="connsiteY6" fmla="*/ 4838648 h 6401819"/>
              <a:gd name="connsiteX7" fmla="*/ 235363 w 7703452"/>
              <a:gd name="connsiteY7" fmla="*/ 4303483 h 6401819"/>
              <a:gd name="connsiteX8" fmla="*/ 57578 w 7703452"/>
              <a:gd name="connsiteY8" fmla="*/ 3648919 h 6401819"/>
              <a:gd name="connsiteX9" fmla="*/ 0 w 7703452"/>
              <a:gd name="connsiteY9" fmla="*/ 0 h 6401819"/>
              <a:gd name="connsiteX0" fmla="*/ 0 w 7653071"/>
              <a:gd name="connsiteY0" fmla="*/ 37526 h 6396850"/>
              <a:gd name="connsiteX1" fmla="*/ 7653071 w 7653071"/>
              <a:gd name="connsiteY1" fmla="*/ 0 h 6396850"/>
              <a:gd name="connsiteX2" fmla="*/ 7653071 w 7653071"/>
              <a:gd name="connsiteY2" fmla="*/ 3651126 h 6396850"/>
              <a:gd name="connsiteX3" fmla="*/ 7453695 w 7653071"/>
              <a:gd name="connsiteY3" fmla="*/ 4348188 h 6396850"/>
              <a:gd name="connsiteX4" fmla="*/ 6902473 w 7653071"/>
              <a:gd name="connsiteY4" fmla="*/ 4854927 h 6396850"/>
              <a:gd name="connsiteX5" fmla="*/ 3822936 w 7653071"/>
              <a:gd name="connsiteY5" fmla="*/ 6396850 h 6396850"/>
              <a:gd name="connsiteX6" fmla="*/ 736202 w 7653071"/>
              <a:gd name="connsiteY6" fmla="*/ 4833679 h 6396850"/>
              <a:gd name="connsiteX7" fmla="*/ 184982 w 7653071"/>
              <a:gd name="connsiteY7" fmla="*/ 4298514 h 6396850"/>
              <a:gd name="connsiteX8" fmla="*/ 7197 w 7653071"/>
              <a:gd name="connsiteY8" fmla="*/ 3643950 h 6396850"/>
              <a:gd name="connsiteX9" fmla="*/ 0 w 7653071"/>
              <a:gd name="connsiteY9" fmla="*/ 37526 h 6396850"/>
              <a:gd name="connsiteX0" fmla="*/ 0 w 7667464"/>
              <a:gd name="connsiteY0" fmla="*/ 2113 h 6361437"/>
              <a:gd name="connsiteX1" fmla="*/ 7667464 w 7667464"/>
              <a:gd name="connsiteY1" fmla="*/ 0 h 6361437"/>
              <a:gd name="connsiteX2" fmla="*/ 7653071 w 7667464"/>
              <a:gd name="connsiteY2" fmla="*/ 3615713 h 6361437"/>
              <a:gd name="connsiteX3" fmla="*/ 7453695 w 7667464"/>
              <a:gd name="connsiteY3" fmla="*/ 4312775 h 6361437"/>
              <a:gd name="connsiteX4" fmla="*/ 6902473 w 7667464"/>
              <a:gd name="connsiteY4" fmla="*/ 4819514 h 6361437"/>
              <a:gd name="connsiteX5" fmla="*/ 3822936 w 7667464"/>
              <a:gd name="connsiteY5" fmla="*/ 6361437 h 6361437"/>
              <a:gd name="connsiteX6" fmla="*/ 736202 w 7667464"/>
              <a:gd name="connsiteY6" fmla="*/ 4798266 h 6361437"/>
              <a:gd name="connsiteX7" fmla="*/ 184982 w 7667464"/>
              <a:gd name="connsiteY7" fmla="*/ 4263101 h 6361437"/>
              <a:gd name="connsiteX8" fmla="*/ 7197 w 7667464"/>
              <a:gd name="connsiteY8" fmla="*/ 3608537 h 6361437"/>
              <a:gd name="connsiteX9" fmla="*/ 0 w 7667464"/>
              <a:gd name="connsiteY9" fmla="*/ 2113 h 6361437"/>
              <a:gd name="connsiteX0" fmla="*/ 0 w 7667464"/>
              <a:gd name="connsiteY0" fmla="*/ 2113 h 6361437"/>
              <a:gd name="connsiteX1" fmla="*/ 7667464 w 7667464"/>
              <a:gd name="connsiteY1" fmla="*/ 0 h 6361437"/>
              <a:gd name="connsiteX2" fmla="*/ 7264420 w 7667464"/>
              <a:gd name="connsiteY2" fmla="*/ 3629879 h 6361437"/>
              <a:gd name="connsiteX3" fmla="*/ 7453695 w 7667464"/>
              <a:gd name="connsiteY3" fmla="*/ 4312775 h 6361437"/>
              <a:gd name="connsiteX4" fmla="*/ 6902473 w 7667464"/>
              <a:gd name="connsiteY4" fmla="*/ 4819514 h 6361437"/>
              <a:gd name="connsiteX5" fmla="*/ 3822936 w 7667464"/>
              <a:gd name="connsiteY5" fmla="*/ 6361437 h 6361437"/>
              <a:gd name="connsiteX6" fmla="*/ 736202 w 7667464"/>
              <a:gd name="connsiteY6" fmla="*/ 4798266 h 6361437"/>
              <a:gd name="connsiteX7" fmla="*/ 184982 w 7667464"/>
              <a:gd name="connsiteY7" fmla="*/ 4263101 h 6361437"/>
              <a:gd name="connsiteX8" fmla="*/ 7197 w 7667464"/>
              <a:gd name="connsiteY8" fmla="*/ 3608537 h 6361437"/>
              <a:gd name="connsiteX9" fmla="*/ 0 w 7667464"/>
              <a:gd name="connsiteY9" fmla="*/ 2113 h 6361437"/>
              <a:gd name="connsiteX0" fmla="*/ 0 w 7668849"/>
              <a:gd name="connsiteY0" fmla="*/ 2113 h 6361437"/>
              <a:gd name="connsiteX1" fmla="*/ 7667464 w 7668849"/>
              <a:gd name="connsiteY1" fmla="*/ 0 h 6361437"/>
              <a:gd name="connsiteX2" fmla="*/ 7667464 w 7668849"/>
              <a:gd name="connsiteY2" fmla="*/ 3629879 h 6361437"/>
              <a:gd name="connsiteX3" fmla="*/ 7453695 w 7668849"/>
              <a:gd name="connsiteY3" fmla="*/ 4312775 h 6361437"/>
              <a:gd name="connsiteX4" fmla="*/ 6902473 w 7668849"/>
              <a:gd name="connsiteY4" fmla="*/ 4819514 h 6361437"/>
              <a:gd name="connsiteX5" fmla="*/ 3822936 w 7668849"/>
              <a:gd name="connsiteY5" fmla="*/ 6361437 h 6361437"/>
              <a:gd name="connsiteX6" fmla="*/ 736202 w 7668849"/>
              <a:gd name="connsiteY6" fmla="*/ 4798266 h 6361437"/>
              <a:gd name="connsiteX7" fmla="*/ 184982 w 7668849"/>
              <a:gd name="connsiteY7" fmla="*/ 4263101 h 6361437"/>
              <a:gd name="connsiteX8" fmla="*/ 7197 w 7668849"/>
              <a:gd name="connsiteY8" fmla="*/ 3608537 h 6361437"/>
              <a:gd name="connsiteX9" fmla="*/ 0 w 7668849"/>
              <a:gd name="connsiteY9" fmla="*/ 2113 h 6361437"/>
              <a:gd name="connsiteX0" fmla="*/ 0 w 7668849"/>
              <a:gd name="connsiteY0" fmla="*/ 2113 h 6453511"/>
              <a:gd name="connsiteX1" fmla="*/ 7667464 w 7668849"/>
              <a:gd name="connsiteY1" fmla="*/ 0 h 6453511"/>
              <a:gd name="connsiteX2" fmla="*/ 7667464 w 7668849"/>
              <a:gd name="connsiteY2" fmla="*/ 3629879 h 6453511"/>
              <a:gd name="connsiteX3" fmla="*/ 7453695 w 7668849"/>
              <a:gd name="connsiteY3" fmla="*/ 4312775 h 6453511"/>
              <a:gd name="connsiteX4" fmla="*/ 6902473 w 7668849"/>
              <a:gd name="connsiteY4" fmla="*/ 4819514 h 6453511"/>
              <a:gd name="connsiteX5" fmla="*/ 3815740 w 7668849"/>
              <a:gd name="connsiteY5" fmla="*/ 6453511 h 6453511"/>
              <a:gd name="connsiteX6" fmla="*/ 736202 w 7668849"/>
              <a:gd name="connsiteY6" fmla="*/ 4798266 h 6453511"/>
              <a:gd name="connsiteX7" fmla="*/ 184982 w 7668849"/>
              <a:gd name="connsiteY7" fmla="*/ 4263101 h 6453511"/>
              <a:gd name="connsiteX8" fmla="*/ 7197 w 7668849"/>
              <a:gd name="connsiteY8" fmla="*/ 3608537 h 6453511"/>
              <a:gd name="connsiteX9" fmla="*/ 0 w 7668849"/>
              <a:gd name="connsiteY9" fmla="*/ 2113 h 6453511"/>
              <a:gd name="connsiteX0" fmla="*/ 0 w 7668849"/>
              <a:gd name="connsiteY0" fmla="*/ 2113 h 6375602"/>
              <a:gd name="connsiteX1" fmla="*/ 7667464 w 7668849"/>
              <a:gd name="connsiteY1" fmla="*/ 0 h 6375602"/>
              <a:gd name="connsiteX2" fmla="*/ 7667464 w 7668849"/>
              <a:gd name="connsiteY2" fmla="*/ 3629879 h 6375602"/>
              <a:gd name="connsiteX3" fmla="*/ 7453695 w 7668849"/>
              <a:gd name="connsiteY3" fmla="*/ 4312775 h 6375602"/>
              <a:gd name="connsiteX4" fmla="*/ 6902473 w 7668849"/>
              <a:gd name="connsiteY4" fmla="*/ 4819514 h 6375602"/>
              <a:gd name="connsiteX5" fmla="*/ 3837331 w 7668849"/>
              <a:gd name="connsiteY5" fmla="*/ 6375602 h 6375602"/>
              <a:gd name="connsiteX6" fmla="*/ 736202 w 7668849"/>
              <a:gd name="connsiteY6" fmla="*/ 4798266 h 6375602"/>
              <a:gd name="connsiteX7" fmla="*/ 184982 w 7668849"/>
              <a:gd name="connsiteY7" fmla="*/ 4263101 h 6375602"/>
              <a:gd name="connsiteX8" fmla="*/ 7197 w 7668849"/>
              <a:gd name="connsiteY8" fmla="*/ 3608537 h 6375602"/>
              <a:gd name="connsiteX9" fmla="*/ 0 w 7668849"/>
              <a:gd name="connsiteY9" fmla="*/ 2113 h 6375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68849" h="6375602">
                <a:moveTo>
                  <a:pt x="0" y="2113"/>
                </a:moveTo>
                <a:lnTo>
                  <a:pt x="7667464" y="0"/>
                </a:lnTo>
                <a:cubicBezTo>
                  <a:pt x="7662666" y="1205238"/>
                  <a:pt x="7672262" y="2424641"/>
                  <a:pt x="7667464" y="3629879"/>
                </a:cubicBezTo>
                <a:cubicBezTo>
                  <a:pt x="7667464" y="3875042"/>
                  <a:pt x="7581193" y="4114503"/>
                  <a:pt x="7453695" y="4312775"/>
                </a:cubicBezTo>
                <a:cubicBezTo>
                  <a:pt x="7326197" y="4511047"/>
                  <a:pt x="7130846" y="4701866"/>
                  <a:pt x="6902473" y="4819514"/>
                </a:cubicBezTo>
                <a:lnTo>
                  <a:pt x="3837331" y="6375602"/>
                </a:lnTo>
                <a:lnTo>
                  <a:pt x="736202" y="4798266"/>
                </a:lnTo>
                <a:cubicBezTo>
                  <a:pt x="507830" y="4680523"/>
                  <a:pt x="317267" y="4476954"/>
                  <a:pt x="184982" y="4263101"/>
                </a:cubicBezTo>
                <a:cubicBezTo>
                  <a:pt x="54497" y="4052190"/>
                  <a:pt x="7197" y="3853699"/>
                  <a:pt x="7197" y="3608537"/>
                </a:cubicBezTo>
                <a:lnTo>
                  <a:pt x="0" y="2113"/>
                </a:lnTo>
                <a:close/>
              </a:path>
            </a:pathLst>
          </a:custGeom>
        </p:spPr>
        <p:txBody>
          <a:bodyPr wrap="square" anchor="ctr">
            <a:noAutofit/>
          </a:bodyPr>
          <a:lstStyle>
            <a:lvl1pPr marL="0" marR="0" indent="0" algn="ctr" defTabSz="415869" rtl="0" eaLnBrk="1" fontAlgn="auto" latinLnBrk="0" hangingPunct="1">
              <a:lnSpc>
                <a:spcPct val="100000"/>
              </a:lnSpc>
              <a:spcBef>
                <a:spcPts val="455"/>
              </a:spcBef>
              <a:spcAft>
                <a:spcPts val="0"/>
              </a:spcAft>
              <a:buClrTx/>
              <a:buSzTx/>
              <a:buFont typeface="Arial" panose="020B0604020202020204" pitchFamily="34" charset="0"/>
              <a:buNone/>
              <a:tabLst/>
              <a:defRPr b="0" i="0">
                <a:solidFill>
                  <a:schemeClr val="bg1"/>
                </a:solidFill>
                <a:latin typeface="Outfit" pitchFamily="2" charset="0"/>
              </a:defRPr>
            </a:lvl1pPr>
          </a:lstStyle>
          <a:p>
            <a:pPr marL="0" marR="0" lvl="0" indent="0" algn="ctr" defTabSz="415869" rtl="0" eaLnBrk="1" fontAlgn="auto" latinLnBrk="0" hangingPunct="1">
              <a:lnSpc>
                <a:spcPct val="90000"/>
              </a:lnSpc>
              <a:spcBef>
                <a:spcPts val="455"/>
              </a:spcBef>
              <a:spcAft>
                <a:spcPts val="0"/>
              </a:spcAft>
              <a:buClrTx/>
              <a:buSzTx/>
              <a:buFont typeface="Arial" panose="020B0604020202020204" pitchFamily="34" charset="0"/>
              <a:buNone/>
              <a:tabLst/>
              <a:defRPr/>
            </a:pPr>
            <a:r>
              <a:rPr lang="en-GB"/>
              <a:t>Click icon to </a:t>
            </a:r>
            <a:br>
              <a:rPr lang="en-GB"/>
            </a:br>
            <a:r>
              <a:rPr lang="en-GB"/>
              <a:t>add picture</a:t>
            </a:r>
            <a:endParaRPr lang="en-US"/>
          </a:p>
        </p:txBody>
      </p:sp>
      <p:sp>
        <p:nvSpPr>
          <p:cNvPr id="7" name="Rectangle 5">
            <a:extLst>
              <a:ext uri="{FF2B5EF4-FFF2-40B4-BE49-F238E27FC236}">
                <a16:creationId xmlns:a16="http://schemas.microsoft.com/office/drawing/2014/main" id="{A63A5A37-2DD3-8DB2-B5F5-DED340B7FDED}"/>
              </a:ext>
            </a:extLst>
          </p:cNvPr>
          <p:cNvSpPr/>
          <p:nvPr userDrawn="1"/>
        </p:nvSpPr>
        <p:spPr>
          <a:xfrm>
            <a:off x="7972223" y="1"/>
            <a:ext cx="196510" cy="2249545"/>
          </a:xfrm>
          <a:custGeom>
            <a:avLst/>
            <a:gdLst>
              <a:gd name="connsiteX0" fmla="*/ 0 w 432048"/>
              <a:gd name="connsiteY0" fmla="*/ 0 h 3926483"/>
              <a:gd name="connsiteX1" fmla="*/ 432048 w 432048"/>
              <a:gd name="connsiteY1" fmla="*/ 0 h 3926483"/>
              <a:gd name="connsiteX2" fmla="*/ 432048 w 432048"/>
              <a:gd name="connsiteY2" fmla="*/ 3926483 h 3926483"/>
              <a:gd name="connsiteX3" fmla="*/ 0 w 432048"/>
              <a:gd name="connsiteY3" fmla="*/ 3926483 h 3926483"/>
              <a:gd name="connsiteX4" fmla="*/ 0 w 432048"/>
              <a:gd name="connsiteY4" fmla="*/ 0 h 3926483"/>
              <a:gd name="connsiteX0" fmla="*/ 0 w 432048"/>
              <a:gd name="connsiteY0" fmla="*/ 0 h 3926483"/>
              <a:gd name="connsiteX1" fmla="*/ 432048 w 432048"/>
              <a:gd name="connsiteY1" fmla="*/ 0 h 3926483"/>
              <a:gd name="connsiteX2" fmla="*/ 432048 w 432048"/>
              <a:gd name="connsiteY2" fmla="*/ 3926483 h 3926483"/>
              <a:gd name="connsiteX3" fmla="*/ 0 w 432048"/>
              <a:gd name="connsiteY3" fmla="*/ 3709667 h 3926483"/>
              <a:gd name="connsiteX4" fmla="*/ 0 w 432048"/>
              <a:gd name="connsiteY4" fmla="*/ 0 h 3926483"/>
              <a:gd name="connsiteX0" fmla="*/ 0 w 432048"/>
              <a:gd name="connsiteY0" fmla="*/ 0 h 3709667"/>
              <a:gd name="connsiteX1" fmla="*/ 432048 w 432048"/>
              <a:gd name="connsiteY1" fmla="*/ 0 h 3709667"/>
              <a:gd name="connsiteX2" fmla="*/ 428073 w 432048"/>
              <a:gd name="connsiteY2" fmla="*/ 3477234 h 3709667"/>
              <a:gd name="connsiteX3" fmla="*/ 0 w 432048"/>
              <a:gd name="connsiteY3" fmla="*/ 3709667 h 3709667"/>
              <a:gd name="connsiteX4" fmla="*/ 0 w 432048"/>
              <a:gd name="connsiteY4" fmla="*/ 0 h 3709667"/>
              <a:gd name="connsiteX0" fmla="*/ 0 w 432048"/>
              <a:gd name="connsiteY0" fmla="*/ 0 h 3709667"/>
              <a:gd name="connsiteX1" fmla="*/ 432048 w 432048"/>
              <a:gd name="connsiteY1" fmla="*/ 0 h 3709667"/>
              <a:gd name="connsiteX2" fmla="*/ 428073 w 432048"/>
              <a:gd name="connsiteY2" fmla="*/ 3333543 h 3709667"/>
              <a:gd name="connsiteX3" fmla="*/ 0 w 432048"/>
              <a:gd name="connsiteY3" fmla="*/ 3709667 h 3709667"/>
              <a:gd name="connsiteX4" fmla="*/ 0 w 432048"/>
              <a:gd name="connsiteY4" fmla="*/ 0 h 3709667"/>
              <a:gd name="connsiteX0" fmla="*/ 0 w 432048"/>
              <a:gd name="connsiteY0" fmla="*/ 0 h 3709667"/>
              <a:gd name="connsiteX1" fmla="*/ 432048 w 432048"/>
              <a:gd name="connsiteY1" fmla="*/ 0 h 3709667"/>
              <a:gd name="connsiteX2" fmla="*/ 424807 w 432048"/>
              <a:gd name="connsiteY2" fmla="*/ 3490298 h 3709667"/>
              <a:gd name="connsiteX3" fmla="*/ 0 w 432048"/>
              <a:gd name="connsiteY3" fmla="*/ 3709667 h 3709667"/>
              <a:gd name="connsiteX4" fmla="*/ 0 w 432048"/>
              <a:gd name="connsiteY4" fmla="*/ 0 h 3709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048" h="3709667">
                <a:moveTo>
                  <a:pt x="0" y="0"/>
                </a:moveTo>
                <a:lnTo>
                  <a:pt x="432048" y="0"/>
                </a:lnTo>
                <a:cubicBezTo>
                  <a:pt x="429634" y="1163433"/>
                  <a:pt x="427221" y="2326865"/>
                  <a:pt x="424807" y="3490298"/>
                </a:cubicBezTo>
                <a:lnTo>
                  <a:pt x="0" y="3709667"/>
                </a:lnTo>
                <a:lnTo>
                  <a:pt x="0" y="0"/>
                </a:lnTo>
                <a:close/>
              </a:path>
            </a:pathLst>
          </a:custGeom>
          <a:solidFill>
            <a:srgbClr val="01DC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Outfit" pitchFamily="2" charset="0"/>
            </a:endParaRPr>
          </a:p>
        </p:txBody>
      </p:sp>
    </p:spTree>
    <p:extLst>
      <p:ext uri="{BB962C8B-B14F-4D97-AF65-F5344CB8AC3E}">
        <p14:creationId xmlns:p14="http://schemas.microsoft.com/office/powerpoint/2010/main" val="33012361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Divider Slide_green_opt3">
    <p:spTree>
      <p:nvGrpSpPr>
        <p:cNvPr id="1" name=""/>
        <p:cNvGrpSpPr/>
        <p:nvPr/>
      </p:nvGrpSpPr>
      <p:grpSpPr>
        <a:xfrm>
          <a:off x="0" y="0"/>
          <a:ext cx="0" cy="0"/>
          <a:chOff x="0" y="0"/>
          <a:chExt cx="0" cy="0"/>
        </a:xfrm>
      </p:grpSpPr>
      <p:sp>
        <p:nvSpPr>
          <p:cNvPr id="80" name="object 3">
            <a:extLst>
              <a:ext uri="{FF2B5EF4-FFF2-40B4-BE49-F238E27FC236}">
                <a16:creationId xmlns:a16="http://schemas.microsoft.com/office/drawing/2014/main" id="{F6B89E7D-C894-6508-DE68-941030866F77}"/>
              </a:ext>
            </a:extLst>
          </p:cNvPr>
          <p:cNvSpPr/>
          <p:nvPr userDrawn="1"/>
        </p:nvSpPr>
        <p:spPr>
          <a:xfrm>
            <a:off x="0" y="386"/>
            <a:ext cx="6788112" cy="68576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3C3B"/>
          </a:solidFill>
        </p:spPr>
        <p:txBody>
          <a:bodyPr wrap="square" lIns="0" tIns="0" rIns="0" bIns="0" rtlCol="0"/>
          <a:lstStyle/>
          <a:p>
            <a:endParaRPr/>
          </a:p>
        </p:txBody>
      </p:sp>
      <p:pic>
        <p:nvPicPr>
          <p:cNvPr id="38" name="Picture 37" descr="Shape&#10;&#10;Description automatically generated">
            <a:extLst>
              <a:ext uri="{FF2B5EF4-FFF2-40B4-BE49-F238E27FC236}">
                <a16:creationId xmlns:a16="http://schemas.microsoft.com/office/drawing/2014/main" id="{2B4A76F5-4DD6-B3B4-A522-ECD143D38AC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2442" y="1714571"/>
            <a:ext cx="3014998" cy="4953875"/>
          </a:xfrm>
          <a:prstGeom prst="rect">
            <a:avLst/>
          </a:prstGeom>
        </p:spPr>
      </p:pic>
      <p:sp>
        <p:nvSpPr>
          <p:cNvPr id="36" name="Title Placeholder 1">
            <a:extLst>
              <a:ext uri="{FF2B5EF4-FFF2-40B4-BE49-F238E27FC236}">
                <a16:creationId xmlns:a16="http://schemas.microsoft.com/office/drawing/2014/main" id="{D7BEA09C-5FA4-283D-831E-8B44961516A2}"/>
              </a:ext>
            </a:extLst>
          </p:cNvPr>
          <p:cNvSpPr>
            <a:spLocks noGrp="1"/>
          </p:cNvSpPr>
          <p:nvPr>
            <p:ph type="title" hasCustomPrompt="1"/>
          </p:nvPr>
        </p:nvSpPr>
        <p:spPr>
          <a:xfrm>
            <a:off x="1296841" y="1671354"/>
            <a:ext cx="3477146" cy="2830036"/>
          </a:xfrm>
          <a:prstGeom prst="rect">
            <a:avLst/>
          </a:prstGeom>
        </p:spPr>
        <p:txBody>
          <a:bodyPr vert="horz" lIns="91440" tIns="45720" rIns="91440" bIns="45720" rtlCol="0" anchor="t">
            <a:noAutofit/>
          </a:bodyPr>
          <a:lstStyle>
            <a:lvl1pPr>
              <a:lnSpc>
                <a:spcPct val="100000"/>
              </a:lnSpc>
              <a:spcBef>
                <a:spcPts val="546"/>
              </a:spcBef>
              <a:spcAft>
                <a:spcPts val="546"/>
              </a:spcAft>
              <a:defRPr sz="3275" b="1" i="0">
                <a:solidFill>
                  <a:schemeClr val="bg1"/>
                </a:solidFill>
                <a:latin typeface="Outfit" pitchFamily="2" charset="0"/>
              </a:defRPr>
            </a:lvl1pPr>
          </a:lstStyle>
          <a:p>
            <a:r>
              <a:rPr lang="en-GB"/>
              <a:t>Divider Slide</a:t>
            </a:r>
            <a:br>
              <a:rPr lang="en-GB"/>
            </a:br>
            <a:r>
              <a:rPr lang="en-GB"/>
              <a:t>Max 4 lines </a:t>
            </a:r>
            <a:br>
              <a:rPr lang="en-GB"/>
            </a:br>
            <a:r>
              <a:rPr lang="en-GB"/>
              <a:t>for copy to be placed here</a:t>
            </a:r>
            <a:endParaRPr lang="en-US"/>
          </a:p>
        </p:txBody>
      </p:sp>
      <p:pic>
        <p:nvPicPr>
          <p:cNvPr id="39" name="Picture 38" descr="Logo&#10;&#10;Description automatically generated">
            <a:extLst>
              <a:ext uri="{FF2B5EF4-FFF2-40B4-BE49-F238E27FC236}">
                <a16:creationId xmlns:a16="http://schemas.microsoft.com/office/drawing/2014/main" id="{F874A05C-1D8D-38FA-3879-352AA306331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05322" y="136616"/>
            <a:ext cx="1642925" cy="1441723"/>
          </a:xfrm>
          <a:prstGeom prst="rect">
            <a:avLst/>
          </a:prstGeom>
        </p:spPr>
      </p:pic>
      <p:sp>
        <p:nvSpPr>
          <p:cNvPr id="40" name="object 3">
            <a:extLst>
              <a:ext uri="{FF2B5EF4-FFF2-40B4-BE49-F238E27FC236}">
                <a16:creationId xmlns:a16="http://schemas.microsoft.com/office/drawing/2014/main" id="{EE53FCE0-553F-884D-67FD-F3AAC22407C2}"/>
              </a:ext>
            </a:extLst>
          </p:cNvPr>
          <p:cNvSpPr/>
          <p:nvPr userDrawn="1"/>
        </p:nvSpPr>
        <p:spPr>
          <a:xfrm>
            <a:off x="6788112" y="1"/>
            <a:ext cx="152998" cy="68576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1DCA5"/>
          </a:solidFill>
        </p:spPr>
        <p:txBody>
          <a:bodyPr wrap="square" lIns="0" tIns="0" rIns="0" bIns="0" rtlCol="0"/>
          <a:lstStyle/>
          <a:p>
            <a:endParaRPr/>
          </a:p>
        </p:txBody>
      </p:sp>
    </p:spTree>
    <p:extLst>
      <p:ext uri="{BB962C8B-B14F-4D97-AF65-F5344CB8AC3E}">
        <p14:creationId xmlns:p14="http://schemas.microsoft.com/office/powerpoint/2010/main" val="107079336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harts and Tables">
    <p:spTree>
      <p:nvGrpSpPr>
        <p:cNvPr id="1" name=""/>
        <p:cNvGrpSpPr/>
        <p:nvPr/>
      </p:nvGrpSpPr>
      <p:grpSpPr>
        <a:xfrm>
          <a:off x="0" y="0"/>
          <a:ext cx="0" cy="0"/>
          <a:chOff x="0" y="0"/>
          <a:chExt cx="0" cy="0"/>
        </a:xfrm>
      </p:grpSpPr>
      <p:sp>
        <p:nvSpPr>
          <p:cNvPr id="17" name="object 2">
            <a:extLst>
              <a:ext uri="{FF2B5EF4-FFF2-40B4-BE49-F238E27FC236}">
                <a16:creationId xmlns:a16="http://schemas.microsoft.com/office/drawing/2014/main" id="{BBBA1B77-52BC-3189-9D44-3FD2E311CDCD}"/>
              </a:ext>
            </a:extLst>
          </p:cNvPr>
          <p:cNvSpPr/>
          <p:nvPr userDrawn="1"/>
        </p:nvSpPr>
        <p:spPr>
          <a:xfrm>
            <a:off x="1" y="1"/>
            <a:ext cx="123903" cy="68576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rgbClr val="01DCA5"/>
          </a:solidFill>
        </p:spPr>
        <p:txBody>
          <a:bodyPr wrap="square" lIns="0" tIns="0" rIns="0" bIns="0" rtlCol="0"/>
          <a:lstStyle/>
          <a:p>
            <a:endParaRPr>
              <a:solidFill>
                <a:srgbClr val="01DCA5"/>
              </a:solidFill>
            </a:endParaRPr>
          </a:p>
        </p:txBody>
      </p:sp>
      <p:sp>
        <p:nvSpPr>
          <p:cNvPr id="2" name="Title Placeholder 1">
            <a:extLst>
              <a:ext uri="{FF2B5EF4-FFF2-40B4-BE49-F238E27FC236}">
                <a16:creationId xmlns:a16="http://schemas.microsoft.com/office/drawing/2014/main" id="{90EB4C5A-0D4C-317E-DBE5-B8B3C14669C9}"/>
              </a:ext>
            </a:extLst>
          </p:cNvPr>
          <p:cNvSpPr>
            <a:spLocks noGrp="1"/>
          </p:cNvSpPr>
          <p:nvPr>
            <p:ph type="title" hasCustomPrompt="1"/>
          </p:nvPr>
        </p:nvSpPr>
        <p:spPr>
          <a:xfrm>
            <a:off x="390121" y="627294"/>
            <a:ext cx="6226717" cy="615900"/>
          </a:xfrm>
          <a:prstGeom prst="rect">
            <a:avLst/>
          </a:prstGeom>
        </p:spPr>
        <p:txBody>
          <a:bodyPr vert="horz" lIns="91440" tIns="45720" rIns="91440" bIns="45720" rtlCol="0" anchor="t">
            <a:noAutofit/>
          </a:bodyPr>
          <a:lstStyle>
            <a:lvl1pPr>
              <a:defRPr sz="3002" b="0" i="0">
                <a:solidFill>
                  <a:srgbClr val="003C3B"/>
                </a:solidFill>
                <a:latin typeface="Outfit" pitchFamily="2" charset="0"/>
              </a:defRPr>
            </a:lvl1pPr>
          </a:lstStyle>
          <a:p>
            <a:r>
              <a:rPr lang="en-GB"/>
              <a:t>Title</a:t>
            </a:r>
            <a:endParaRPr lang="en-US"/>
          </a:p>
        </p:txBody>
      </p:sp>
      <p:pic>
        <p:nvPicPr>
          <p:cNvPr id="4" name="Picture 3" descr="Logo&#10;&#10;Description automatically generated with medium confidence">
            <a:extLst>
              <a:ext uri="{FF2B5EF4-FFF2-40B4-BE49-F238E27FC236}">
                <a16:creationId xmlns:a16="http://schemas.microsoft.com/office/drawing/2014/main" id="{04C23F71-F8FF-7C2B-0FE1-E228C8B3C5A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99109" y="134991"/>
            <a:ext cx="1642925" cy="1441723"/>
          </a:xfrm>
          <a:prstGeom prst="rect">
            <a:avLst/>
          </a:prstGeom>
        </p:spPr>
      </p:pic>
      <p:sp>
        <p:nvSpPr>
          <p:cNvPr id="5" name="Content Placeholder 2">
            <a:extLst>
              <a:ext uri="{FF2B5EF4-FFF2-40B4-BE49-F238E27FC236}">
                <a16:creationId xmlns:a16="http://schemas.microsoft.com/office/drawing/2014/main" id="{A324C769-1998-A06D-6E9C-55F0D1FA758C}"/>
              </a:ext>
            </a:extLst>
          </p:cNvPr>
          <p:cNvSpPr>
            <a:spLocks noGrp="1"/>
          </p:cNvSpPr>
          <p:nvPr>
            <p:ph idx="1"/>
          </p:nvPr>
        </p:nvSpPr>
        <p:spPr>
          <a:xfrm>
            <a:off x="424548" y="1583360"/>
            <a:ext cx="8235197" cy="4771243"/>
          </a:xfrm>
          <a:prstGeom prst="rect">
            <a:avLst/>
          </a:prstGeom>
        </p:spPr>
        <p:txBody>
          <a:bodyPr/>
          <a:lstStyle>
            <a:lvl1pPr>
              <a:defRPr sz="1455" b="0" i="0">
                <a:solidFill>
                  <a:srgbClr val="003C3B"/>
                </a:solidFill>
                <a:latin typeface="Outfit" pitchFamily="2" charset="0"/>
                <a:ea typeface="Inter" panose="02000503000000020004" pitchFamily="2" charset="0"/>
              </a:defRPr>
            </a:lvl1pPr>
            <a:lvl2pPr>
              <a:defRPr sz="1273" b="0" i="0">
                <a:solidFill>
                  <a:srgbClr val="003C3B"/>
                </a:solidFill>
                <a:latin typeface="Outfit" pitchFamily="2" charset="0"/>
                <a:ea typeface="Inter" panose="02000503000000020004" pitchFamily="2" charset="0"/>
              </a:defRPr>
            </a:lvl2pPr>
            <a:lvl3pPr>
              <a:defRPr sz="1092" b="0" i="0">
                <a:solidFill>
                  <a:srgbClr val="003C3B"/>
                </a:solidFill>
                <a:latin typeface="Outfit" pitchFamily="2" charset="0"/>
                <a:ea typeface="Inter" panose="02000503000000020004" pitchFamily="2" charset="0"/>
              </a:defRPr>
            </a:lvl3pPr>
            <a:lvl4pPr>
              <a:defRPr sz="910" b="0" i="0">
                <a:solidFill>
                  <a:srgbClr val="003C3B"/>
                </a:solidFill>
                <a:latin typeface="Outfit" pitchFamily="2" charset="0"/>
                <a:ea typeface="Inter" panose="02000503000000020004" pitchFamily="2" charset="0"/>
              </a:defRPr>
            </a:lvl4pPr>
            <a:lvl5pPr>
              <a:defRPr sz="819" b="0" i="0">
                <a:solidFill>
                  <a:srgbClr val="003C3B"/>
                </a:solidFill>
                <a:latin typeface="Outfit"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C4F0210F-80A0-2D5F-4AB8-083028922618}"/>
              </a:ext>
            </a:extLst>
          </p:cNvPr>
          <p:cNvSpPr/>
          <p:nvPr userDrawn="1"/>
        </p:nvSpPr>
        <p:spPr>
          <a:xfrm>
            <a:off x="1" y="1"/>
            <a:ext cx="123903" cy="68576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rgbClr val="01DCA5"/>
          </a:solidFill>
        </p:spPr>
        <p:txBody>
          <a:bodyPr wrap="square" lIns="0" tIns="0" rIns="0" bIns="0" rtlCol="0"/>
          <a:lstStyle/>
          <a:p>
            <a:endParaRPr>
              <a:solidFill>
                <a:srgbClr val="01DCA5"/>
              </a:solidFill>
            </a:endParaRPr>
          </a:p>
        </p:txBody>
      </p:sp>
      <p:sp>
        <p:nvSpPr>
          <p:cNvPr id="4" name="Title Placeholder 1">
            <a:extLst>
              <a:ext uri="{FF2B5EF4-FFF2-40B4-BE49-F238E27FC236}">
                <a16:creationId xmlns:a16="http://schemas.microsoft.com/office/drawing/2014/main" id="{BDCD7316-C2FF-2F20-D5A3-44FD203DEF06}"/>
              </a:ext>
            </a:extLst>
          </p:cNvPr>
          <p:cNvSpPr>
            <a:spLocks noGrp="1"/>
          </p:cNvSpPr>
          <p:nvPr>
            <p:ph type="title" hasCustomPrompt="1"/>
          </p:nvPr>
        </p:nvSpPr>
        <p:spPr>
          <a:xfrm>
            <a:off x="390121" y="627294"/>
            <a:ext cx="6226717" cy="615900"/>
          </a:xfrm>
          <a:prstGeom prst="rect">
            <a:avLst/>
          </a:prstGeom>
        </p:spPr>
        <p:txBody>
          <a:bodyPr vert="horz" lIns="91440" tIns="45720" rIns="91440" bIns="45720" rtlCol="0" anchor="t">
            <a:noAutofit/>
          </a:bodyPr>
          <a:lstStyle>
            <a:lvl1pPr>
              <a:defRPr sz="3002" b="0" i="0">
                <a:solidFill>
                  <a:srgbClr val="003C3B"/>
                </a:solidFill>
                <a:latin typeface="Outfit" pitchFamily="2" charset="0"/>
              </a:defRPr>
            </a:lvl1pPr>
          </a:lstStyle>
          <a:p>
            <a:r>
              <a:rPr lang="en-GB"/>
              <a:t>Titles</a:t>
            </a:r>
            <a:endParaRPr lang="en-US"/>
          </a:p>
        </p:txBody>
      </p:sp>
      <p:pic>
        <p:nvPicPr>
          <p:cNvPr id="5" name="Picture 4" descr="Logo&#10;&#10;Description automatically generated with medium confidence">
            <a:extLst>
              <a:ext uri="{FF2B5EF4-FFF2-40B4-BE49-F238E27FC236}">
                <a16:creationId xmlns:a16="http://schemas.microsoft.com/office/drawing/2014/main" id="{6A1D255E-E94D-A404-E22D-1870FE2B87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99109" y="134991"/>
            <a:ext cx="1642925" cy="1441723"/>
          </a:xfrm>
          <a:prstGeom prst="rect">
            <a:avLst/>
          </a:prstGeom>
        </p:spPr>
      </p:pic>
    </p:spTree>
    <p:extLst>
      <p:ext uri="{BB962C8B-B14F-4D97-AF65-F5344CB8AC3E}">
        <p14:creationId xmlns:p14="http://schemas.microsoft.com/office/powerpoint/2010/main" val="326691203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C4F0210F-80A0-2D5F-4AB8-083028922618}"/>
              </a:ext>
            </a:extLst>
          </p:cNvPr>
          <p:cNvSpPr/>
          <p:nvPr userDrawn="1"/>
        </p:nvSpPr>
        <p:spPr>
          <a:xfrm>
            <a:off x="1" y="386"/>
            <a:ext cx="123903" cy="68576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rgbClr val="01DCA5"/>
          </a:solidFill>
        </p:spPr>
        <p:txBody>
          <a:bodyPr wrap="square" lIns="0" tIns="0" rIns="0" bIns="0" rtlCol="0"/>
          <a:lstStyle/>
          <a:p>
            <a:endParaRPr>
              <a:solidFill>
                <a:srgbClr val="01DCA5"/>
              </a:solidFill>
            </a:endParaRPr>
          </a:p>
        </p:txBody>
      </p:sp>
      <p:sp>
        <p:nvSpPr>
          <p:cNvPr id="4" name="Title Placeholder 1">
            <a:extLst>
              <a:ext uri="{FF2B5EF4-FFF2-40B4-BE49-F238E27FC236}">
                <a16:creationId xmlns:a16="http://schemas.microsoft.com/office/drawing/2014/main" id="{BDCD7316-C2FF-2F20-D5A3-44FD203DEF06}"/>
              </a:ext>
            </a:extLst>
          </p:cNvPr>
          <p:cNvSpPr>
            <a:spLocks noGrp="1"/>
          </p:cNvSpPr>
          <p:nvPr>
            <p:ph type="title" hasCustomPrompt="1"/>
          </p:nvPr>
        </p:nvSpPr>
        <p:spPr>
          <a:xfrm>
            <a:off x="390121" y="627294"/>
            <a:ext cx="6226717" cy="615900"/>
          </a:xfrm>
          <a:prstGeom prst="rect">
            <a:avLst/>
          </a:prstGeom>
        </p:spPr>
        <p:txBody>
          <a:bodyPr vert="horz" lIns="91440" tIns="45720" rIns="91440" bIns="45720" rtlCol="0" anchor="t">
            <a:noAutofit/>
          </a:bodyPr>
          <a:lstStyle>
            <a:lvl1pPr>
              <a:defRPr sz="3002" b="0" i="0">
                <a:solidFill>
                  <a:srgbClr val="003C3B"/>
                </a:solidFill>
                <a:latin typeface="Outfit" pitchFamily="2" charset="0"/>
              </a:defRPr>
            </a:lvl1pPr>
          </a:lstStyle>
          <a:p>
            <a:r>
              <a:rPr lang="en-GB"/>
              <a:t>Titles</a:t>
            </a:r>
            <a:endParaRPr lang="en-US"/>
          </a:p>
        </p:txBody>
      </p:sp>
      <p:pic>
        <p:nvPicPr>
          <p:cNvPr id="5" name="Picture 4" descr="Logo&#10;&#10;Description automatically generated with medium confidence">
            <a:extLst>
              <a:ext uri="{FF2B5EF4-FFF2-40B4-BE49-F238E27FC236}">
                <a16:creationId xmlns:a16="http://schemas.microsoft.com/office/drawing/2014/main" id="{6A1D255E-E94D-A404-E22D-1870FE2B87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99109" y="134991"/>
            <a:ext cx="1642925" cy="1441723"/>
          </a:xfrm>
          <a:prstGeom prst="rect">
            <a:avLst/>
          </a:prstGeom>
        </p:spPr>
      </p:pic>
      <p:sp>
        <p:nvSpPr>
          <p:cNvPr id="6" name="Picture Placeholder 12">
            <a:extLst>
              <a:ext uri="{FF2B5EF4-FFF2-40B4-BE49-F238E27FC236}">
                <a16:creationId xmlns:a16="http://schemas.microsoft.com/office/drawing/2014/main" id="{125DBA8C-F4DB-0D36-D51C-275FFF5B12E3}"/>
              </a:ext>
            </a:extLst>
          </p:cNvPr>
          <p:cNvSpPr>
            <a:spLocks noGrp="1"/>
          </p:cNvSpPr>
          <p:nvPr>
            <p:ph type="pic" sz="quarter" idx="11"/>
          </p:nvPr>
        </p:nvSpPr>
        <p:spPr>
          <a:xfrm>
            <a:off x="5554548" y="1900701"/>
            <a:ext cx="3589452" cy="4959041"/>
          </a:xfrm>
          <a:prstGeom prst="rect">
            <a:avLst/>
          </a:prstGeom>
          <a:noFill/>
        </p:spPr>
        <p:txBody>
          <a:bodyPr anchor="ctr"/>
          <a:lstStyle>
            <a:lvl1pPr marL="0" indent="0" algn="ctr">
              <a:buNone/>
              <a:defRPr b="0" i="0">
                <a:solidFill>
                  <a:schemeClr val="tx1"/>
                </a:solidFill>
                <a:latin typeface="Outfit" pitchFamily="2" charset="0"/>
              </a:defRPr>
            </a:lvl1pPr>
          </a:lstStyle>
          <a:p>
            <a:r>
              <a:rPr lang="en-GB"/>
              <a:t>Click icon to add picture</a:t>
            </a:r>
            <a:endParaRPr lang="en-US"/>
          </a:p>
        </p:txBody>
      </p:sp>
      <p:sp>
        <p:nvSpPr>
          <p:cNvPr id="2" name="object 3">
            <a:extLst>
              <a:ext uri="{FF2B5EF4-FFF2-40B4-BE49-F238E27FC236}">
                <a16:creationId xmlns:a16="http://schemas.microsoft.com/office/drawing/2014/main" id="{1380E4B3-05CE-C39D-C7D6-CAB444C30F52}"/>
              </a:ext>
            </a:extLst>
          </p:cNvPr>
          <p:cNvSpPr/>
          <p:nvPr userDrawn="1"/>
        </p:nvSpPr>
        <p:spPr>
          <a:xfrm>
            <a:off x="5430646" y="1900700"/>
            <a:ext cx="123903" cy="49569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1DCA5"/>
          </a:solidFill>
        </p:spPr>
        <p:txBody>
          <a:bodyPr wrap="square" lIns="0" tIns="0" rIns="0" bIns="0" rtlCol="0"/>
          <a:lstStyle/>
          <a:p>
            <a:endParaRPr/>
          </a:p>
        </p:txBody>
      </p:sp>
    </p:spTree>
    <p:extLst>
      <p:ext uri="{BB962C8B-B14F-4D97-AF65-F5344CB8AC3E}">
        <p14:creationId xmlns:p14="http://schemas.microsoft.com/office/powerpoint/2010/main" val="242643185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ext Only Slide_opt1">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13F97722-3FB0-2EA8-A78E-F69F471EA82E}"/>
              </a:ext>
            </a:extLst>
          </p:cNvPr>
          <p:cNvSpPr/>
          <p:nvPr userDrawn="1"/>
        </p:nvSpPr>
        <p:spPr>
          <a:xfrm>
            <a:off x="9020176" y="1"/>
            <a:ext cx="123903" cy="68576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rgbClr val="01DCA5"/>
          </a:solidFill>
        </p:spPr>
        <p:txBody>
          <a:bodyPr wrap="square" lIns="0" tIns="0" rIns="0" bIns="0" rtlCol="0"/>
          <a:lstStyle/>
          <a:p>
            <a:endParaRPr/>
          </a:p>
        </p:txBody>
      </p:sp>
      <p:sp>
        <p:nvSpPr>
          <p:cNvPr id="4" name="Title Placeholder 1">
            <a:extLst>
              <a:ext uri="{FF2B5EF4-FFF2-40B4-BE49-F238E27FC236}">
                <a16:creationId xmlns:a16="http://schemas.microsoft.com/office/drawing/2014/main" id="{666FC306-B4B3-F80E-CAC0-B419EBDE353A}"/>
              </a:ext>
            </a:extLst>
          </p:cNvPr>
          <p:cNvSpPr>
            <a:spLocks noGrp="1"/>
          </p:cNvSpPr>
          <p:nvPr>
            <p:ph type="title" hasCustomPrompt="1"/>
          </p:nvPr>
        </p:nvSpPr>
        <p:spPr>
          <a:xfrm>
            <a:off x="390120" y="627294"/>
            <a:ext cx="6919882" cy="615900"/>
          </a:xfrm>
          <a:prstGeom prst="rect">
            <a:avLst/>
          </a:prstGeom>
        </p:spPr>
        <p:txBody>
          <a:bodyPr vert="horz" lIns="91440" tIns="45720" rIns="91440" bIns="45720" rtlCol="0" anchor="t">
            <a:noAutofit/>
          </a:bodyPr>
          <a:lstStyle>
            <a:lvl1pPr>
              <a:defRPr sz="3002" b="0" i="0">
                <a:solidFill>
                  <a:srgbClr val="003C3B"/>
                </a:solidFill>
                <a:latin typeface="Outfit" pitchFamily="2" charset="0"/>
              </a:defRPr>
            </a:lvl1pPr>
          </a:lstStyle>
          <a:p>
            <a:r>
              <a:rPr lang="en-GB"/>
              <a:t>Text only slide title maximum of 1 line</a:t>
            </a:r>
            <a:endParaRPr lang="en-US"/>
          </a:p>
        </p:txBody>
      </p:sp>
      <p:pic>
        <p:nvPicPr>
          <p:cNvPr id="2" name="Picture 1" descr="Logo&#10;&#10;Description automatically generated with medium confidence">
            <a:extLst>
              <a:ext uri="{FF2B5EF4-FFF2-40B4-BE49-F238E27FC236}">
                <a16:creationId xmlns:a16="http://schemas.microsoft.com/office/drawing/2014/main" id="{0D9F827A-E976-6ABC-1466-86F285CB7C2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0188" y="5294523"/>
            <a:ext cx="1642925" cy="1441723"/>
          </a:xfrm>
          <a:prstGeom prst="rect">
            <a:avLst/>
          </a:prstGeom>
        </p:spPr>
      </p:pic>
      <p:sp>
        <p:nvSpPr>
          <p:cNvPr id="3" name="Content Placeholder 2">
            <a:extLst>
              <a:ext uri="{FF2B5EF4-FFF2-40B4-BE49-F238E27FC236}">
                <a16:creationId xmlns:a16="http://schemas.microsoft.com/office/drawing/2014/main" id="{0ABF1A5B-745A-E6EC-8F3D-4FD608B1B0A9}"/>
              </a:ext>
            </a:extLst>
          </p:cNvPr>
          <p:cNvSpPr>
            <a:spLocks noGrp="1"/>
          </p:cNvSpPr>
          <p:nvPr>
            <p:ph idx="1"/>
          </p:nvPr>
        </p:nvSpPr>
        <p:spPr>
          <a:xfrm>
            <a:off x="424548" y="1583361"/>
            <a:ext cx="8235197" cy="3394728"/>
          </a:xfrm>
          <a:prstGeom prst="rect">
            <a:avLst/>
          </a:prstGeom>
        </p:spPr>
        <p:txBody>
          <a:bodyPr/>
          <a:lstStyle>
            <a:lvl1pPr>
              <a:defRPr sz="1455" b="0" i="0">
                <a:solidFill>
                  <a:srgbClr val="003C3B"/>
                </a:solidFill>
                <a:latin typeface="Outfit" pitchFamily="2" charset="0"/>
                <a:ea typeface="Inter" panose="02000503000000020004" pitchFamily="2" charset="0"/>
              </a:defRPr>
            </a:lvl1pPr>
            <a:lvl2pPr>
              <a:defRPr sz="1273" b="0" i="0">
                <a:solidFill>
                  <a:srgbClr val="003C3B"/>
                </a:solidFill>
                <a:latin typeface="Outfit" pitchFamily="2" charset="0"/>
                <a:ea typeface="Inter" panose="02000503000000020004" pitchFamily="2" charset="0"/>
              </a:defRPr>
            </a:lvl2pPr>
            <a:lvl3pPr>
              <a:defRPr sz="1092" b="0" i="0">
                <a:solidFill>
                  <a:srgbClr val="003C3B"/>
                </a:solidFill>
                <a:latin typeface="Outfit" pitchFamily="2" charset="0"/>
                <a:ea typeface="Inter" panose="02000503000000020004" pitchFamily="2" charset="0"/>
              </a:defRPr>
            </a:lvl3pPr>
            <a:lvl4pPr>
              <a:defRPr sz="910" b="0" i="0">
                <a:solidFill>
                  <a:srgbClr val="003C3B"/>
                </a:solidFill>
                <a:latin typeface="Outfit" pitchFamily="2" charset="0"/>
                <a:ea typeface="Inter" panose="02000503000000020004" pitchFamily="2" charset="0"/>
              </a:defRPr>
            </a:lvl4pPr>
            <a:lvl5pPr>
              <a:defRPr sz="819" b="0" i="0">
                <a:solidFill>
                  <a:srgbClr val="003C3B"/>
                </a:solidFill>
                <a:latin typeface="Outfit"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61331108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ext Only Slide_opt2">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13F97722-3FB0-2EA8-A78E-F69F471EA82E}"/>
              </a:ext>
            </a:extLst>
          </p:cNvPr>
          <p:cNvSpPr/>
          <p:nvPr userDrawn="1"/>
        </p:nvSpPr>
        <p:spPr>
          <a:xfrm>
            <a:off x="9020176" y="1"/>
            <a:ext cx="123903" cy="68576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rgbClr val="01DCA5"/>
          </a:solidFill>
        </p:spPr>
        <p:txBody>
          <a:bodyPr wrap="square" lIns="0" tIns="0" rIns="0" bIns="0" rtlCol="0"/>
          <a:lstStyle/>
          <a:p>
            <a:endParaRPr/>
          </a:p>
        </p:txBody>
      </p:sp>
      <p:sp>
        <p:nvSpPr>
          <p:cNvPr id="9" name="Content Placeholder 2">
            <a:extLst>
              <a:ext uri="{FF2B5EF4-FFF2-40B4-BE49-F238E27FC236}">
                <a16:creationId xmlns:a16="http://schemas.microsoft.com/office/drawing/2014/main" id="{99088586-E7D9-0274-F6DA-711446356839}"/>
              </a:ext>
            </a:extLst>
          </p:cNvPr>
          <p:cNvSpPr>
            <a:spLocks noGrp="1"/>
          </p:cNvSpPr>
          <p:nvPr>
            <p:ph idx="1"/>
          </p:nvPr>
        </p:nvSpPr>
        <p:spPr>
          <a:xfrm>
            <a:off x="424548" y="2855291"/>
            <a:ext cx="8235197" cy="3394728"/>
          </a:xfrm>
          <a:prstGeom prst="rect">
            <a:avLst/>
          </a:prstGeom>
        </p:spPr>
        <p:txBody>
          <a:bodyPr/>
          <a:lstStyle>
            <a:lvl1pPr>
              <a:defRPr sz="1455" b="0" i="0">
                <a:solidFill>
                  <a:srgbClr val="003C3B"/>
                </a:solidFill>
                <a:latin typeface="Outfit" pitchFamily="2" charset="0"/>
                <a:ea typeface="Inter" panose="02000503000000020004" pitchFamily="2" charset="0"/>
              </a:defRPr>
            </a:lvl1pPr>
            <a:lvl2pPr>
              <a:defRPr sz="1273" b="0" i="0">
                <a:solidFill>
                  <a:srgbClr val="003C3B"/>
                </a:solidFill>
                <a:latin typeface="Outfit" pitchFamily="2" charset="0"/>
                <a:ea typeface="Inter" panose="02000503000000020004" pitchFamily="2" charset="0"/>
              </a:defRPr>
            </a:lvl2pPr>
            <a:lvl3pPr>
              <a:defRPr sz="1092" b="0" i="0">
                <a:solidFill>
                  <a:srgbClr val="003C3B"/>
                </a:solidFill>
                <a:latin typeface="Outfit" pitchFamily="2" charset="0"/>
                <a:ea typeface="Inter" panose="02000503000000020004" pitchFamily="2" charset="0"/>
              </a:defRPr>
            </a:lvl3pPr>
            <a:lvl4pPr>
              <a:defRPr sz="910" b="0" i="0">
                <a:solidFill>
                  <a:srgbClr val="003C3B"/>
                </a:solidFill>
                <a:latin typeface="Outfit" pitchFamily="2" charset="0"/>
                <a:ea typeface="Inter" panose="02000503000000020004" pitchFamily="2" charset="0"/>
              </a:defRPr>
            </a:lvl4pPr>
            <a:lvl5pPr>
              <a:defRPr sz="819" b="0" i="0">
                <a:solidFill>
                  <a:srgbClr val="003C3B"/>
                </a:solidFill>
                <a:latin typeface="Outfit"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Title Placeholder 1">
            <a:extLst>
              <a:ext uri="{FF2B5EF4-FFF2-40B4-BE49-F238E27FC236}">
                <a16:creationId xmlns:a16="http://schemas.microsoft.com/office/drawing/2014/main" id="{B3ECECC3-1AE5-10C3-4C6E-74D1D5D11911}"/>
              </a:ext>
            </a:extLst>
          </p:cNvPr>
          <p:cNvSpPr>
            <a:spLocks noGrp="1"/>
          </p:cNvSpPr>
          <p:nvPr>
            <p:ph type="title" hasCustomPrompt="1"/>
          </p:nvPr>
        </p:nvSpPr>
        <p:spPr>
          <a:xfrm>
            <a:off x="390120" y="1732257"/>
            <a:ext cx="6919882" cy="615900"/>
          </a:xfrm>
          <a:prstGeom prst="rect">
            <a:avLst/>
          </a:prstGeom>
        </p:spPr>
        <p:txBody>
          <a:bodyPr vert="horz" lIns="91440" tIns="45720" rIns="91440" bIns="45720" rtlCol="0" anchor="t">
            <a:noAutofit/>
          </a:bodyPr>
          <a:lstStyle>
            <a:lvl1pPr>
              <a:defRPr sz="3002" b="0" i="0">
                <a:solidFill>
                  <a:srgbClr val="003C3B"/>
                </a:solidFill>
                <a:latin typeface="Outfit" pitchFamily="2" charset="0"/>
              </a:defRPr>
            </a:lvl1pPr>
          </a:lstStyle>
          <a:p>
            <a:r>
              <a:rPr lang="en-GB"/>
              <a:t>Text only slide title maximum of 1 line</a:t>
            </a:r>
            <a:endParaRPr lang="en-US"/>
          </a:p>
        </p:txBody>
      </p:sp>
      <p:pic>
        <p:nvPicPr>
          <p:cNvPr id="12" name="Picture 11" descr="Logo&#10;&#10;Description automatically generated with medium confidence">
            <a:extLst>
              <a:ext uri="{FF2B5EF4-FFF2-40B4-BE49-F238E27FC236}">
                <a16:creationId xmlns:a16="http://schemas.microsoft.com/office/drawing/2014/main" id="{624B7872-7768-8994-9EFC-A12171D04EF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5322" y="136616"/>
            <a:ext cx="1642925" cy="1441723"/>
          </a:xfrm>
          <a:prstGeom prst="rect">
            <a:avLst/>
          </a:prstGeom>
        </p:spPr>
      </p:pic>
    </p:spTree>
    <p:extLst>
      <p:ext uri="{BB962C8B-B14F-4D97-AF65-F5344CB8AC3E}">
        <p14:creationId xmlns:p14="http://schemas.microsoft.com/office/powerpoint/2010/main" val="4440152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ver Slide_green_opt3">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32295549-C08F-2833-10A2-22BF12289814}"/>
              </a:ext>
            </a:extLst>
          </p:cNvPr>
          <p:cNvSpPr/>
          <p:nvPr userDrawn="1"/>
        </p:nvSpPr>
        <p:spPr>
          <a:xfrm>
            <a:off x="0" y="386"/>
            <a:ext cx="9144000" cy="68576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3C3B"/>
          </a:solidFill>
        </p:spPr>
        <p:txBody>
          <a:bodyPr wrap="square" lIns="0" tIns="0" rIns="0" bIns="0" rtlCol="0"/>
          <a:lstStyle/>
          <a:p>
            <a:endParaRPr/>
          </a:p>
        </p:txBody>
      </p:sp>
      <p:sp>
        <p:nvSpPr>
          <p:cNvPr id="17" name="Subtitle 2">
            <a:extLst>
              <a:ext uri="{FF2B5EF4-FFF2-40B4-BE49-F238E27FC236}">
                <a16:creationId xmlns:a16="http://schemas.microsoft.com/office/drawing/2014/main" id="{2450CBED-BAF5-CC78-8065-CEE3D5F2A3D9}"/>
              </a:ext>
            </a:extLst>
          </p:cNvPr>
          <p:cNvSpPr>
            <a:spLocks noGrp="1"/>
          </p:cNvSpPr>
          <p:nvPr>
            <p:ph type="subTitle" idx="1"/>
          </p:nvPr>
        </p:nvSpPr>
        <p:spPr>
          <a:xfrm>
            <a:off x="389159" y="4957301"/>
            <a:ext cx="3953581" cy="567655"/>
          </a:xfrm>
          <a:prstGeom prst="rect">
            <a:avLst/>
          </a:prstGeom>
        </p:spPr>
        <p:txBody>
          <a:bodyPr/>
          <a:lstStyle>
            <a:lvl1pPr marL="0" indent="0" algn="l">
              <a:buNone/>
              <a:defRPr sz="1940">
                <a:solidFill>
                  <a:schemeClr val="bg1"/>
                </a:solidFill>
                <a:latin typeface="Outfit" pitchFamily="2" charset="0"/>
              </a:defRPr>
            </a:lvl1pPr>
            <a:lvl2pPr marL="277240" indent="0" algn="ctr">
              <a:buNone/>
              <a:defRPr sz="1213"/>
            </a:lvl2pPr>
            <a:lvl3pPr marL="554478" indent="0" algn="ctr">
              <a:buNone/>
              <a:defRPr sz="1092"/>
            </a:lvl3pPr>
            <a:lvl4pPr marL="831718" indent="0" algn="ctr">
              <a:buNone/>
              <a:defRPr sz="971"/>
            </a:lvl4pPr>
            <a:lvl5pPr marL="1108956" indent="0" algn="ctr">
              <a:buNone/>
              <a:defRPr sz="971"/>
            </a:lvl5pPr>
            <a:lvl6pPr marL="1386196" indent="0" algn="ctr">
              <a:buNone/>
              <a:defRPr sz="971"/>
            </a:lvl6pPr>
            <a:lvl7pPr marL="1663434" indent="0" algn="ctr">
              <a:buNone/>
              <a:defRPr sz="971"/>
            </a:lvl7pPr>
            <a:lvl8pPr marL="1940674" indent="0" algn="ctr">
              <a:buNone/>
              <a:defRPr sz="971"/>
            </a:lvl8pPr>
            <a:lvl9pPr marL="2217913" indent="0" algn="ctr">
              <a:buNone/>
              <a:defRPr sz="971"/>
            </a:lvl9pPr>
          </a:lstStyle>
          <a:p>
            <a:r>
              <a:rPr lang="en-GB"/>
              <a:t>Click to edit Master subtitle style</a:t>
            </a:r>
            <a:endParaRPr lang="en-US"/>
          </a:p>
        </p:txBody>
      </p:sp>
      <p:sp>
        <p:nvSpPr>
          <p:cNvPr id="3" name="Title Placeholder 1">
            <a:extLst>
              <a:ext uri="{FF2B5EF4-FFF2-40B4-BE49-F238E27FC236}">
                <a16:creationId xmlns:a16="http://schemas.microsoft.com/office/drawing/2014/main" id="{B80E2318-DB25-0320-3E27-C13F5713E775}"/>
              </a:ext>
            </a:extLst>
          </p:cNvPr>
          <p:cNvSpPr>
            <a:spLocks noGrp="1"/>
          </p:cNvSpPr>
          <p:nvPr>
            <p:ph type="title" hasCustomPrompt="1"/>
          </p:nvPr>
        </p:nvSpPr>
        <p:spPr>
          <a:xfrm>
            <a:off x="389158" y="2036695"/>
            <a:ext cx="4182842" cy="2286128"/>
          </a:xfrm>
          <a:prstGeom prst="rect">
            <a:avLst/>
          </a:prstGeom>
        </p:spPr>
        <p:txBody>
          <a:bodyPr vert="horz" lIns="91440" tIns="45720" rIns="91440" bIns="45720" rtlCol="0" anchor="t">
            <a:noAutofit/>
          </a:bodyPr>
          <a:lstStyle>
            <a:lvl1pPr>
              <a:defRPr sz="4367" b="1" i="0">
                <a:solidFill>
                  <a:schemeClr val="bg1"/>
                </a:solidFill>
                <a:latin typeface="Outfit" pitchFamily="2" charset="0"/>
              </a:defRPr>
            </a:lvl1pPr>
          </a:lstStyle>
          <a:p>
            <a:r>
              <a:rPr lang="en-GB"/>
              <a:t>Cover Slide</a:t>
            </a:r>
            <a:br>
              <a:rPr lang="en-GB"/>
            </a:br>
            <a:r>
              <a:rPr lang="en-GB"/>
              <a:t>title maximum of 4 lines </a:t>
            </a:r>
            <a:endParaRPr lang="en-US"/>
          </a:p>
        </p:txBody>
      </p:sp>
      <p:pic>
        <p:nvPicPr>
          <p:cNvPr id="8" name="Picture 7" descr="Logo&#10;&#10;Description automatically generated">
            <a:extLst>
              <a:ext uri="{FF2B5EF4-FFF2-40B4-BE49-F238E27FC236}">
                <a16:creationId xmlns:a16="http://schemas.microsoft.com/office/drawing/2014/main" id="{887B67AA-A63D-B9D0-9F44-B95374D018F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5321" y="311184"/>
            <a:ext cx="1642925" cy="1081292"/>
          </a:xfrm>
          <a:prstGeom prst="rect">
            <a:avLst/>
          </a:prstGeom>
        </p:spPr>
      </p:pic>
      <p:pic>
        <p:nvPicPr>
          <p:cNvPr id="9" name="Picture 8" descr="A picture containing text, sky, outdoor, green&#10;&#10;Description automatically generated">
            <a:extLst>
              <a:ext uri="{FF2B5EF4-FFF2-40B4-BE49-F238E27FC236}">
                <a16:creationId xmlns:a16="http://schemas.microsoft.com/office/drawing/2014/main" id="{1ECA9F31-55BC-6EFE-707D-C144EC8528F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48369" y="-1125"/>
            <a:ext cx="4490207" cy="4517954"/>
          </a:xfrm>
          <a:prstGeom prst="rect">
            <a:avLst/>
          </a:prstGeom>
        </p:spPr>
      </p:pic>
      <p:sp>
        <p:nvSpPr>
          <p:cNvPr id="10" name="Picture Placeholder 6">
            <a:extLst>
              <a:ext uri="{FF2B5EF4-FFF2-40B4-BE49-F238E27FC236}">
                <a16:creationId xmlns:a16="http://schemas.microsoft.com/office/drawing/2014/main" id="{2C26AC24-A0F9-EA48-830F-CEC9E4167E58}"/>
              </a:ext>
            </a:extLst>
          </p:cNvPr>
          <p:cNvSpPr>
            <a:spLocks noGrp="1"/>
          </p:cNvSpPr>
          <p:nvPr>
            <p:ph type="pic" sz="quarter" idx="10"/>
          </p:nvPr>
        </p:nvSpPr>
        <p:spPr>
          <a:xfrm>
            <a:off x="5474537" y="-1123"/>
            <a:ext cx="3837872" cy="4161981"/>
          </a:xfrm>
          <a:custGeom>
            <a:avLst/>
            <a:gdLst>
              <a:gd name="connsiteX0" fmla="*/ 0 w 7703452"/>
              <a:gd name="connsiteY0" fmla="*/ 0 h 11310868"/>
              <a:gd name="connsiteX1" fmla="*/ 7703452 w 7703452"/>
              <a:gd name="connsiteY1" fmla="*/ 0 h 11310868"/>
              <a:gd name="connsiteX2" fmla="*/ 7703452 w 7703452"/>
              <a:gd name="connsiteY2" fmla="*/ 8508483 h 11310868"/>
              <a:gd name="connsiteX3" fmla="*/ 7504076 w 7703452"/>
              <a:gd name="connsiteY3" fmla="*/ 9205545 h 11310868"/>
              <a:gd name="connsiteX4" fmla="*/ 6952854 w 7703452"/>
              <a:gd name="connsiteY4" fmla="*/ 9712284 h 11310868"/>
              <a:gd name="connsiteX5" fmla="*/ 3851726 w 7703452"/>
              <a:gd name="connsiteY5" fmla="*/ 11310868 h 11310868"/>
              <a:gd name="connsiteX6" fmla="*/ 750597 w 7703452"/>
              <a:gd name="connsiteY6" fmla="*/ 9712284 h 11310868"/>
              <a:gd name="connsiteX7" fmla="*/ 199376 w 7703452"/>
              <a:gd name="connsiteY7" fmla="*/ 9205450 h 11310868"/>
              <a:gd name="connsiteX8" fmla="*/ 0 w 7703452"/>
              <a:gd name="connsiteY8" fmla="*/ 8508389 h 11310868"/>
              <a:gd name="connsiteX0" fmla="*/ 0 w 7703452"/>
              <a:gd name="connsiteY0" fmla="*/ 3007824 h 11310868"/>
              <a:gd name="connsiteX1" fmla="*/ 7703452 w 7703452"/>
              <a:gd name="connsiteY1" fmla="*/ 0 h 11310868"/>
              <a:gd name="connsiteX2" fmla="*/ 7703452 w 7703452"/>
              <a:gd name="connsiteY2" fmla="*/ 8508483 h 11310868"/>
              <a:gd name="connsiteX3" fmla="*/ 7504076 w 7703452"/>
              <a:gd name="connsiteY3" fmla="*/ 9205545 h 11310868"/>
              <a:gd name="connsiteX4" fmla="*/ 6952854 w 7703452"/>
              <a:gd name="connsiteY4" fmla="*/ 9712284 h 11310868"/>
              <a:gd name="connsiteX5" fmla="*/ 3851726 w 7703452"/>
              <a:gd name="connsiteY5" fmla="*/ 11310868 h 11310868"/>
              <a:gd name="connsiteX6" fmla="*/ 750597 w 7703452"/>
              <a:gd name="connsiteY6" fmla="*/ 9712284 h 11310868"/>
              <a:gd name="connsiteX7" fmla="*/ 199376 w 7703452"/>
              <a:gd name="connsiteY7" fmla="*/ 9205450 h 11310868"/>
              <a:gd name="connsiteX8" fmla="*/ 0 w 7703452"/>
              <a:gd name="connsiteY8" fmla="*/ 8508389 h 11310868"/>
              <a:gd name="connsiteX9" fmla="*/ 0 w 7703452"/>
              <a:gd name="connsiteY9" fmla="*/ 3007824 h 11310868"/>
              <a:gd name="connsiteX0" fmla="*/ 0 w 7703452"/>
              <a:gd name="connsiteY0" fmla="*/ 16897 h 8319941"/>
              <a:gd name="connsiteX1" fmla="*/ 7703452 w 7703452"/>
              <a:gd name="connsiteY1" fmla="*/ 0 h 8319941"/>
              <a:gd name="connsiteX2" fmla="*/ 7703452 w 7703452"/>
              <a:gd name="connsiteY2" fmla="*/ 5517556 h 8319941"/>
              <a:gd name="connsiteX3" fmla="*/ 7504076 w 7703452"/>
              <a:gd name="connsiteY3" fmla="*/ 6214618 h 8319941"/>
              <a:gd name="connsiteX4" fmla="*/ 6952854 w 7703452"/>
              <a:gd name="connsiteY4" fmla="*/ 6721357 h 8319941"/>
              <a:gd name="connsiteX5" fmla="*/ 3851726 w 7703452"/>
              <a:gd name="connsiteY5" fmla="*/ 8319941 h 8319941"/>
              <a:gd name="connsiteX6" fmla="*/ 750597 w 7703452"/>
              <a:gd name="connsiteY6" fmla="*/ 6721357 h 8319941"/>
              <a:gd name="connsiteX7" fmla="*/ 199376 w 7703452"/>
              <a:gd name="connsiteY7" fmla="*/ 6214523 h 8319941"/>
              <a:gd name="connsiteX8" fmla="*/ 0 w 7703452"/>
              <a:gd name="connsiteY8" fmla="*/ 5517462 h 8319941"/>
              <a:gd name="connsiteX9" fmla="*/ 0 w 7703452"/>
              <a:gd name="connsiteY9" fmla="*/ 16897 h 8319941"/>
              <a:gd name="connsiteX0" fmla="*/ 0 w 7752480"/>
              <a:gd name="connsiteY0" fmla="*/ 16897 h 8319941"/>
              <a:gd name="connsiteX1" fmla="*/ 7752480 w 7752480"/>
              <a:gd name="connsiteY1" fmla="*/ 0 h 8319941"/>
              <a:gd name="connsiteX2" fmla="*/ 7703452 w 7752480"/>
              <a:gd name="connsiteY2" fmla="*/ 5517556 h 8319941"/>
              <a:gd name="connsiteX3" fmla="*/ 7504076 w 7752480"/>
              <a:gd name="connsiteY3" fmla="*/ 6214618 h 8319941"/>
              <a:gd name="connsiteX4" fmla="*/ 6952854 w 7752480"/>
              <a:gd name="connsiteY4" fmla="*/ 6721357 h 8319941"/>
              <a:gd name="connsiteX5" fmla="*/ 3851726 w 7752480"/>
              <a:gd name="connsiteY5" fmla="*/ 8319941 h 8319941"/>
              <a:gd name="connsiteX6" fmla="*/ 750597 w 7752480"/>
              <a:gd name="connsiteY6" fmla="*/ 6721357 h 8319941"/>
              <a:gd name="connsiteX7" fmla="*/ 199376 w 7752480"/>
              <a:gd name="connsiteY7" fmla="*/ 6214523 h 8319941"/>
              <a:gd name="connsiteX8" fmla="*/ 0 w 7752480"/>
              <a:gd name="connsiteY8" fmla="*/ 5517462 h 8319941"/>
              <a:gd name="connsiteX9" fmla="*/ 0 w 7752480"/>
              <a:gd name="connsiteY9" fmla="*/ 16897 h 8319941"/>
              <a:gd name="connsiteX0" fmla="*/ 0 w 7781897"/>
              <a:gd name="connsiteY0" fmla="*/ 0 h 8322161"/>
              <a:gd name="connsiteX1" fmla="*/ 7781897 w 7781897"/>
              <a:gd name="connsiteY1" fmla="*/ 2220 h 8322161"/>
              <a:gd name="connsiteX2" fmla="*/ 7732869 w 7781897"/>
              <a:gd name="connsiteY2" fmla="*/ 5519776 h 8322161"/>
              <a:gd name="connsiteX3" fmla="*/ 7533493 w 7781897"/>
              <a:gd name="connsiteY3" fmla="*/ 6216838 h 8322161"/>
              <a:gd name="connsiteX4" fmla="*/ 6982271 w 7781897"/>
              <a:gd name="connsiteY4" fmla="*/ 6723577 h 8322161"/>
              <a:gd name="connsiteX5" fmla="*/ 3881143 w 7781897"/>
              <a:gd name="connsiteY5" fmla="*/ 8322161 h 8322161"/>
              <a:gd name="connsiteX6" fmla="*/ 780014 w 7781897"/>
              <a:gd name="connsiteY6" fmla="*/ 6723577 h 8322161"/>
              <a:gd name="connsiteX7" fmla="*/ 228793 w 7781897"/>
              <a:gd name="connsiteY7" fmla="*/ 6216743 h 8322161"/>
              <a:gd name="connsiteX8" fmla="*/ 29417 w 7781897"/>
              <a:gd name="connsiteY8" fmla="*/ 5519682 h 8322161"/>
              <a:gd name="connsiteX9" fmla="*/ 0 w 7781897"/>
              <a:gd name="connsiteY9" fmla="*/ 0 h 8322161"/>
              <a:gd name="connsiteX0" fmla="*/ 0 w 7781897"/>
              <a:gd name="connsiteY0" fmla="*/ 0 h 8322161"/>
              <a:gd name="connsiteX1" fmla="*/ 7781897 w 7781897"/>
              <a:gd name="connsiteY1" fmla="*/ 2220 h 8322161"/>
              <a:gd name="connsiteX2" fmla="*/ 7732869 w 7781897"/>
              <a:gd name="connsiteY2" fmla="*/ 5519776 h 8322161"/>
              <a:gd name="connsiteX3" fmla="*/ 7533493 w 7781897"/>
              <a:gd name="connsiteY3" fmla="*/ 6216838 h 8322161"/>
              <a:gd name="connsiteX4" fmla="*/ 6982271 w 7781897"/>
              <a:gd name="connsiteY4" fmla="*/ 6723577 h 8322161"/>
              <a:gd name="connsiteX5" fmla="*/ 3881143 w 7781897"/>
              <a:gd name="connsiteY5" fmla="*/ 8322161 h 8322161"/>
              <a:gd name="connsiteX6" fmla="*/ 780014 w 7781897"/>
              <a:gd name="connsiteY6" fmla="*/ 6723577 h 8322161"/>
              <a:gd name="connsiteX7" fmla="*/ 228793 w 7781897"/>
              <a:gd name="connsiteY7" fmla="*/ 6216743 h 8322161"/>
              <a:gd name="connsiteX8" fmla="*/ 0 w 7781897"/>
              <a:gd name="connsiteY8" fmla="*/ 5510125 h 8322161"/>
              <a:gd name="connsiteX9" fmla="*/ 0 w 7781897"/>
              <a:gd name="connsiteY9" fmla="*/ 0 h 8322161"/>
              <a:gd name="connsiteX0" fmla="*/ 0 w 7781897"/>
              <a:gd name="connsiteY0" fmla="*/ 0 h 8322161"/>
              <a:gd name="connsiteX1" fmla="*/ 7781897 w 7781897"/>
              <a:gd name="connsiteY1" fmla="*/ 2220 h 8322161"/>
              <a:gd name="connsiteX2" fmla="*/ 7732869 w 7781897"/>
              <a:gd name="connsiteY2" fmla="*/ 5519776 h 8322161"/>
              <a:gd name="connsiteX3" fmla="*/ 7533493 w 7781897"/>
              <a:gd name="connsiteY3" fmla="*/ 6216838 h 8322161"/>
              <a:gd name="connsiteX4" fmla="*/ 6982271 w 7781897"/>
              <a:gd name="connsiteY4" fmla="*/ 6723577 h 8322161"/>
              <a:gd name="connsiteX5" fmla="*/ 3881143 w 7781897"/>
              <a:gd name="connsiteY5" fmla="*/ 8322161 h 8322161"/>
              <a:gd name="connsiteX6" fmla="*/ 780014 w 7781897"/>
              <a:gd name="connsiteY6" fmla="*/ 6723577 h 8322161"/>
              <a:gd name="connsiteX7" fmla="*/ 160152 w 7781897"/>
              <a:gd name="connsiteY7" fmla="*/ 6130719 h 8322161"/>
              <a:gd name="connsiteX8" fmla="*/ 0 w 7781897"/>
              <a:gd name="connsiteY8" fmla="*/ 5510125 h 8322161"/>
              <a:gd name="connsiteX9" fmla="*/ 0 w 7781897"/>
              <a:gd name="connsiteY9" fmla="*/ 0 h 8322161"/>
              <a:gd name="connsiteX0" fmla="*/ 0 w 7781897"/>
              <a:gd name="connsiteY0" fmla="*/ 0 h 8322161"/>
              <a:gd name="connsiteX1" fmla="*/ 7781897 w 7781897"/>
              <a:gd name="connsiteY1" fmla="*/ 2220 h 8322161"/>
              <a:gd name="connsiteX2" fmla="*/ 7732869 w 7781897"/>
              <a:gd name="connsiteY2" fmla="*/ 5519776 h 8322161"/>
              <a:gd name="connsiteX3" fmla="*/ 7533493 w 7781897"/>
              <a:gd name="connsiteY3" fmla="*/ 6216838 h 8322161"/>
              <a:gd name="connsiteX4" fmla="*/ 6982271 w 7781897"/>
              <a:gd name="connsiteY4" fmla="*/ 6723577 h 8322161"/>
              <a:gd name="connsiteX5" fmla="*/ 3881143 w 7781897"/>
              <a:gd name="connsiteY5" fmla="*/ 8322161 h 8322161"/>
              <a:gd name="connsiteX6" fmla="*/ 858460 w 7781897"/>
              <a:gd name="connsiteY6" fmla="*/ 6694903 h 8322161"/>
              <a:gd name="connsiteX7" fmla="*/ 160152 w 7781897"/>
              <a:gd name="connsiteY7" fmla="*/ 6130719 h 8322161"/>
              <a:gd name="connsiteX8" fmla="*/ 0 w 7781897"/>
              <a:gd name="connsiteY8" fmla="*/ 5510125 h 8322161"/>
              <a:gd name="connsiteX9" fmla="*/ 0 w 7781897"/>
              <a:gd name="connsiteY9" fmla="*/ 0 h 8322161"/>
              <a:gd name="connsiteX0" fmla="*/ 0 w 7781897"/>
              <a:gd name="connsiteY0" fmla="*/ 0 h 8226579"/>
              <a:gd name="connsiteX1" fmla="*/ 7781897 w 7781897"/>
              <a:gd name="connsiteY1" fmla="*/ 2220 h 8226579"/>
              <a:gd name="connsiteX2" fmla="*/ 7732869 w 7781897"/>
              <a:gd name="connsiteY2" fmla="*/ 5519776 h 8226579"/>
              <a:gd name="connsiteX3" fmla="*/ 7533493 w 7781897"/>
              <a:gd name="connsiteY3" fmla="*/ 6216838 h 8226579"/>
              <a:gd name="connsiteX4" fmla="*/ 6982271 w 7781897"/>
              <a:gd name="connsiteY4" fmla="*/ 6723577 h 8226579"/>
              <a:gd name="connsiteX5" fmla="*/ 3890950 w 7781897"/>
              <a:gd name="connsiteY5" fmla="*/ 8226579 h 8226579"/>
              <a:gd name="connsiteX6" fmla="*/ 858460 w 7781897"/>
              <a:gd name="connsiteY6" fmla="*/ 6694903 h 8226579"/>
              <a:gd name="connsiteX7" fmla="*/ 160152 w 7781897"/>
              <a:gd name="connsiteY7" fmla="*/ 6130719 h 8226579"/>
              <a:gd name="connsiteX8" fmla="*/ 0 w 7781897"/>
              <a:gd name="connsiteY8" fmla="*/ 5510125 h 8226579"/>
              <a:gd name="connsiteX9" fmla="*/ 0 w 7781897"/>
              <a:gd name="connsiteY9" fmla="*/ 0 h 8226579"/>
              <a:gd name="connsiteX0" fmla="*/ 0 w 7781897"/>
              <a:gd name="connsiteY0" fmla="*/ 0 h 8226579"/>
              <a:gd name="connsiteX1" fmla="*/ 7781897 w 7781897"/>
              <a:gd name="connsiteY1" fmla="*/ 2220 h 8226579"/>
              <a:gd name="connsiteX2" fmla="*/ 7732869 w 7781897"/>
              <a:gd name="connsiteY2" fmla="*/ 5519776 h 8226579"/>
              <a:gd name="connsiteX3" fmla="*/ 7533493 w 7781897"/>
              <a:gd name="connsiteY3" fmla="*/ 6216838 h 8226579"/>
              <a:gd name="connsiteX4" fmla="*/ 6982271 w 7781897"/>
              <a:gd name="connsiteY4" fmla="*/ 6723577 h 8226579"/>
              <a:gd name="connsiteX5" fmla="*/ 3890950 w 7781897"/>
              <a:gd name="connsiteY5" fmla="*/ 8226579 h 8226579"/>
              <a:gd name="connsiteX6" fmla="*/ 858460 w 7781897"/>
              <a:gd name="connsiteY6" fmla="*/ 6694903 h 8226579"/>
              <a:gd name="connsiteX7" fmla="*/ 160152 w 7781897"/>
              <a:gd name="connsiteY7" fmla="*/ 6130719 h 8226579"/>
              <a:gd name="connsiteX8" fmla="*/ 0 w 7781897"/>
              <a:gd name="connsiteY8" fmla="*/ 5510125 h 8226579"/>
              <a:gd name="connsiteX9" fmla="*/ 0 w 7781897"/>
              <a:gd name="connsiteY9" fmla="*/ 0 h 8226579"/>
              <a:gd name="connsiteX0" fmla="*/ 0 w 7781897"/>
              <a:gd name="connsiteY0" fmla="*/ 0 h 8226579"/>
              <a:gd name="connsiteX1" fmla="*/ 7781897 w 7781897"/>
              <a:gd name="connsiteY1" fmla="*/ 2220 h 8226579"/>
              <a:gd name="connsiteX2" fmla="*/ 7732869 w 7781897"/>
              <a:gd name="connsiteY2" fmla="*/ 5519776 h 8226579"/>
              <a:gd name="connsiteX3" fmla="*/ 7533493 w 7781897"/>
              <a:gd name="connsiteY3" fmla="*/ 6216838 h 8226579"/>
              <a:gd name="connsiteX4" fmla="*/ 6982271 w 7781897"/>
              <a:gd name="connsiteY4" fmla="*/ 6666228 h 8226579"/>
              <a:gd name="connsiteX5" fmla="*/ 3890950 w 7781897"/>
              <a:gd name="connsiteY5" fmla="*/ 8226579 h 8226579"/>
              <a:gd name="connsiteX6" fmla="*/ 858460 w 7781897"/>
              <a:gd name="connsiteY6" fmla="*/ 6694903 h 8226579"/>
              <a:gd name="connsiteX7" fmla="*/ 160152 w 7781897"/>
              <a:gd name="connsiteY7" fmla="*/ 6130719 h 8226579"/>
              <a:gd name="connsiteX8" fmla="*/ 0 w 7781897"/>
              <a:gd name="connsiteY8" fmla="*/ 5510125 h 8226579"/>
              <a:gd name="connsiteX9" fmla="*/ 0 w 7781897"/>
              <a:gd name="connsiteY9" fmla="*/ 0 h 8226579"/>
              <a:gd name="connsiteX0" fmla="*/ 0 w 7781897"/>
              <a:gd name="connsiteY0" fmla="*/ 0 h 8226579"/>
              <a:gd name="connsiteX1" fmla="*/ 7781897 w 7781897"/>
              <a:gd name="connsiteY1" fmla="*/ 2220 h 8226579"/>
              <a:gd name="connsiteX2" fmla="*/ 7732869 w 7781897"/>
              <a:gd name="connsiteY2" fmla="*/ 5519776 h 8226579"/>
              <a:gd name="connsiteX3" fmla="*/ 7592328 w 7781897"/>
              <a:gd name="connsiteY3" fmla="*/ 6216838 h 8226579"/>
              <a:gd name="connsiteX4" fmla="*/ 6982271 w 7781897"/>
              <a:gd name="connsiteY4" fmla="*/ 6666228 h 8226579"/>
              <a:gd name="connsiteX5" fmla="*/ 3890950 w 7781897"/>
              <a:gd name="connsiteY5" fmla="*/ 8226579 h 8226579"/>
              <a:gd name="connsiteX6" fmla="*/ 858460 w 7781897"/>
              <a:gd name="connsiteY6" fmla="*/ 6694903 h 8226579"/>
              <a:gd name="connsiteX7" fmla="*/ 160152 w 7781897"/>
              <a:gd name="connsiteY7" fmla="*/ 6130719 h 8226579"/>
              <a:gd name="connsiteX8" fmla="*/ 0 w 7781897"/>
              <a:gd name="connsiteY8" fmla="*/ 5510125 h 8226579"/>
              <a:gd name="connsiteX9" fmla="*/ 0 w 7781897"/>
              <a:gd name="connsiteY9" fmla="*/ 0 h 8226579"/>
              <a:gd name="connsiteX0" fmla="*/ 0 w 7781899"/>
              <a:gd name="connsiteY0" fmla="*/ 0 h 8226579"/>
              <a:gd name="connsiteX1" fmla="*/ 7781897 w 7781899"/>
              <a:gd name="connsiteY1" fmla="*/ 2220 h 8226579"/>
              <a:gd name="connsiteX2" fmla="*/ 7781899 w 7781899"/>
              <a:gd name="connsiteY2" fmla="*/ 5491101 h 8226579"/>
              <a:gd name="connsiteX3" fmla="*/ 7592328 w 7781899"/>
              <a:gd name="connsiteY3" fmla="*/ 6216838 h 8226579"/>
              <a:gd name="connsiteX4" fmla="*/ 6982271 w 7781899"/>
              <a:gd name="connsiteY4" fmla="*/ 6666228 h 8226579"/>
              <a:gd name="connsiteX5" fmla="*/ 3890950 w 7781899"/>
              <a:gd name="connsiteY5" fmla="*/ 8226579 h 8226579"/>
              <a:gd name="connsiteX6" fmla="*/ 858460 w 7781899"/>
              <a:gd name="connsiteY6" fmla="*/ 6694903 h 8226579"/>
              <a:gd name="connsiteX7" fmla="*/ 160152 w 7781899"/>
              <a:gd name="connsiteY7" fmla="*/ 6130719 h 8226579"/>
              <a:gd name="connsiteX8" fmla="*/ 0 w 7781899"/>
              <a:gd name="connsiteY8" fmla="*/ 5510125 h 8226579"/>
              <a:gd name="connsiteX9" fmla="*/ 0 w 7781899"/>
              <a:gd name="connsiteY9" fmla="*/ 0 h 8226579"/>
              <a:gd name="connsiteX0" fmla="*/ 0 w 7781899"/>
              <a:gd name="connsiteY0" fmla="*/ 0 h 8226579"/>
              <a:gd name="connsiteX1" fmla="*/ 7781897 w 7781899"/>
              <a:gd name="connsiteY1" fmla="*/ 2220 h 8226579"/>
              <a:gd name="connsiteX2" fmla="*/ 7781899 w 7781899"/>
              <a:gd name="connsiteY2" fmla="*/ 5491101 h 8226579"/>
              <a:gd name="connsiteX3" fmla="*/ 7592328 w 7781899"/>
              <a:gd name="connsiteY3" fmla="*/ 6216838 h 8226579"/>
              <a:gd name="connsiteX4" fmla="*/ 6982271 w 7781899"/>
              <a:gd name="connsiteY4" fmla="*/ 6666228 h 8226579"/>
              <a:gd name="connsiteX5" fmla="*/ 3890950 w 7781899"/>
              <a:gd name="connsiteY5" fmla="*/ 8226579 h 8226579"/>
              <a:gd name="connsiteX6" fmla="*/ 858460 w 7781899"/>
              <a:gd name="connsiteY6" fmla="*/ 6694903 h 8226579"/>
              <a:gd name="connsiteX7" fmla="*/ 179763 w 7781899"/>
              <a:gd name="connsiteY7" fmla="*/ 6207185 h 8226579"/>
              <a:gd name="connsiteX8" fmla="*/ 0 w 7781899"/>
              <a:gd name="connsiteY8" fmla="*/ 5510125 h 8226579"/>
              <a:gd name="connsiteX9" fmla="*/ 0 w 7781899"/>
              <a:gd name="connsiteY9" fmla="*/ 0 h 8226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81899" h="8226579">
                <a:moveTo>
                  <a:pt x="0" y="0"/>
                </a:moveTo>
                <a:lnTo>
                  <a:pt x="7781897" y="2220"/>
                </a:lnTo>
                <a:cubicBezTo>
                  <a:pt x="7781898" y="1831847"/>
                  <a:pt x="7781898" y="3661474"/>
                  <a:pt x="7781899" y="5491101"/>
                </a:cubicBezTo>
                <a:cubicBezTo>
                  <a:pt x="7781899" y="5736264"/>
                  <a:pt x="7725599" y="6020984"/>
                  <a:pt x="7592328" y="6216838"/>
                </a:cubicBezTo>
                <a:cubicBezTo>
                  <a:pt x="7459057" y="6412692"/>
                  <a:pt x="7210644" y="6548580"/>
                  <a:pt x="6982271" y="6666228"/>
                </a:cubicBezTo>
                <a:cubicBezTo>
                  <a:pt x="5951831" y="7167229"/>
                  <a:pt x="4921391" y="7696903"/>
                  <a:pt x="3890950" y="8226579"/>
                </a:cubicBezTo>
                <a:lnTo>
                  <a:pt x="858460" y="6694903"/>
                </a:lnTo>
                <a:cubicBezTo>
                  <a:pt x="630088" y="6577160"/>
                  <a:pt x="312048" y="6421038"/>
                  <a:pt x="179763" y="6207185"/>
                </a:cubicBezTo>
                <a:cubicBezTo>
                  <a:pt x="49278" y="5996274"/>
                  <a:pt x="0" y="5755287"/>
                  <a:pt x="0" y="5510125"/>
                </a:cubicBezTo>
                <a:lnTo>
                  <a:pt x="0" y="0"/>
                </a:lnTo>
                <a:close/>
              </a:path>
            </a:pathLst>
          </a:custGeom>
        </p:spPr>
        <p:txBody>
          <a:bodyPr wrap="square" anchor="ctr">
            <a:noAutofit/>
          </a:bodyPr>
          <a:lstStyle>
            <a:lvl1pPr marL="0" marR="0" indent="0" algn="ctr" defTabSz="415869" rtl="0" eaLnBrk="1" fontAlgn="auto" latinLnBrk="0" hangingPunct="1">
              <a:lnSpc>
                <a:spcPct val="90000"/>
              </a:lnSpc>
              <a:spcBef>
                <a:spcPts val="455"/>
              </a:spcBef>
              <a:spcAft>
                <a:spcPts val="0"/>
              </a:spcAft>
              <a:buClrTx/>
              <a:buSzTx/>
              <a:buFont typeface="Arial" panose="020B0604020202020204" pitchFamily="34" charset="0"/>
              <a:buNone/>
              <a:tabLst/>
              <a:defRPr b="0" i="0">
                <a:latin typeface="Outfit" pitchFamily="2" charset="0"/>
              </a:defRPr>
            </a:lvl1pPr>
          </a:lstStyle>
          <a:p>
            <a:pPr marL="0" marR="0" lvl="0" indent="0" algn="ctr" defTabSz="415869" rtl="0" eaLnBrk="1" fontAlgn="auto" latinLnBrk="0" hangingPunct="1">
              <a:lnSpc>
                <a:spcPct val="90000"/>
              </a:lnSpc>
              <a:spcBef>
                <a:spcPts val="455"/>
              </a:spcBef>
              <a:spcAft>
                <a:spcPts val="0"/>
              </a:spcAft>
              <a:buClrTx/>
              <a:buSzTx/>
              <a:buFont typeface="Arial" panose="020B0604020202020204" pitchFamily="34" charset="0"/>
              <a:buNone/>
              <a:tabLst/>
              <a:defRPr/>
            </a:pPr>
            <a:r>
              <a:rPr lang="en-GB"/>
              <a:t>Click icon to add picture</a:t>
            </a:r>
            <a:endParaRPr lang="en-US"/>
          </a:p>
        </p:txBody>
      </p:sp>
    </p:spTree>
    <p:extLst>
      <p:ext uri="{BB962C8B-B14F-4D97-AF65-F5344CB8AC3E}">
        <p14:creationId xmlns:p14="http://schemas.microsoft.com/office/powerpoint/2010/main" val="303309296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ext Only Slide_opt3">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0BD68109-0D5F-A423-C4F3-DEA6B5C0B444}"/>
              </a:ext>
            </a:extLst>
          </p:cNvPr>
          <p:cNvSpPr/>
          <p:nvPr userDrawn="1"/>
        </p:nvSpPr>
        <p:spPr>
          <a:xfrm>
            <a:off x="0" y="6692432"/>
            <a:ext cx="9144000" cy="165193"/>
          </a:xfrm>
          <a:custGeom>
            <a:avLst/>
            <a:gdLst/>
            <a:ahLst/>
            <a:cxnLst/>
            <a:rect l="l" t="t" r="r" b="b"/>
            <a:pathLst>
              <a:path w="20104100" h="272415">
                <a:moveTo>
                  <a:pt x="20104099" y="0"/>
                </a:moveTo>
                <a:lnTo>
                  <a:pt x="0" y="0"/>
                </a:lnTo>
                <a:lnTo>
                  <a:pt x="0" y="272243"/>
                </a:lnTo>
                <a:lnTo>
                  <a:pt x="20104099" y="272243"/>
                </a:lnTo>
                <a:lnTo>
                  <a:pt x="20104099" y="0"/>
                </a:lnTo>
                <a:close/>
              </a:path>
            </a:pathLst>
          </a:custGeom>
          <a:solidFill>
            <a:srgbClr val="01DCA5"/>
          </a:solidFill>
        </p:spPr>
        <p:txBody>
          <a:bodyPr wrap="square" lIns="0" tIns="0" rIns="0" bIns="0" rtlCol="0"/>
          <a:lstStyle/>
          <a:p>
            <a:endParaRPr/>
          </a:p>
        </p:txBody>
      </p:sp>
      <p:sp>
        <p:nvSpPr>
          <p:cNvPr id="3" name="Content Placeholder 2">
            <a:extLst>
              <a:ext uri="{FF2B5EF4-FFF2-40B4-BE49-F238E27FC236}">
                <a16:creationId xmlns:a16="http://schemas.microsoft.com/office/drawing/2014/main" id="{CCF08AD0-AE77-3039-7CEA-D90642EF6A5D}"/>
              </a:ext>
            </a:extLst>
          </p:cNvPr>
          <p:cNvSpPr>
            <a:spLocks noGrp="1"/>
          </p:cNvSpPr>
          <p:nvPr>
            <p:ph idx="1"/>
          </p:nvPr>
        </p:nvSpPr>
        <p:spPr>
          <a:xfrm>
            <a:off x="426477" y="1699535"/>
            <a:ext cx="8235197" cy="3577775"/>
          </a:xfrm>
          <a:prstGeom prst="rect">
            <a:avLst/>
          </a:prstGeom>
        </p:spPr>
        <p:txBody>
          <a:bodyPr/>
          <a:lstStyle>
            <a:lvl1pPr>
              <a:defRPr sz="1455" b="0" i="0">
                <a:solidFill>
                  <a:srgbClr val="003C3B"/>
                </a:solidFill>
                <a:latin typeface="Outfit" pitchFamily="2" charset="0"/>
                <a:ea typeface="Inter" panose="02000503000000020004" pitchFamily="2" charset="0"/>
              </a:defRPr>
            </a:lvl1pPr>
            <a:lvl2pPr>
              <a:defRPr sz="1455" b="0" i="0">
                <a:solidFill>
                  <a:srgbClr val="003C3B"/>
                </a:solidFill>
                <a:latin typeface="Outfit" pitchFamily="2" charset="0"/>
                <a:ea typeface="Inter" panose="02000503000000020004" pitchFamily="2" charset="0"/>
              </a:defRPr>
            </a:lvl2pPr>
            <a:lvl3pPr>
              <a:defRPr sz="1455" b="0" i="0">
                <a:solidFill>
                  <a:srgbClr val="003C3B"/>
                </a:solidFill>
                <a:latin typeface="Outfit" pitchFamily="2" charset="0"/>
                <a:ea typeface="Inter" panose="02000503000000020004" pitchFamily="2" charset="0"/>
              </a:defRPr>
            </a:lvl3pPr>
            <a:lvl4pPr>
              <a:defRPr sz="1455" b="0" i="0">
                <a:solidFill>
                  <a:srgbClr val="003C3B"/>
                </a:solidFill>
                <a:latin typeface="Outfit" pitchFamily="2" charset="0"/>
                <a:ea typeface="Inter" panose="02000503000000020004" pitchFamily="2" charset="0"/>
              </a:defRPr>
            </a:lvl4pPr>
            <a:lvl5pPr>
              <a:defRPr sz="1455" b="0" i="0">
                <a:solidFill>
                  <a:srgbClr val="003C3B"/>
                </a:solidFill>
                <a:latin typeface="Outfit"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itle Placeholder 1">
            <a:extLst>
              <a:ext uri="{FF2B5EF4-FFF2-40B4-BE49-F238E27FC236}">
                <a16:creationId xmlns:a16="http://schemas.microsoft.com/office/drawing/2014/main" id="{6D2DA59C-4523-11FE-0AFC-93AD51833590}"/>
              </a:ext>
            </a:extLst>
          </p:cNvPr>
          <p:cNvSpPr>
            <a:spLocks noGrp="1"/>
          </p:cNvSpPr>
          <p:nvPr>
            <p:ph type="title" hasCustomPrompt="1"/>
          </p:nvPr>
        </p:nvSpPr>
        <p:spPr>
          <a:xfrm>
            <a:off x="390120" y="627294"/>
            <a:ext cx="6919882" cy="615900"/>
          </a:xfrm>
          <a:prstGeom prst="rect">
            <a:avLst/>
          </a:prstGeom>
        </p:spPr>
        <p:txBody>
          <a:bodyPr vert="horz" lIns="91440" tIns="45720" rIns="91440" bIns="45720" rtlCol="0" anchor="t">
            <a:noAutofit/>
          </a:bodyPr>
          <a:lstStyle>
            <a:lvl1pPr>
              <a:defRPr sz="3002" b="0" i="0">
                <a:solidFill>
                  <a:srgbClr val="003C3B"/>
                </a:solidFill>
                <a:latin typeface="Outfit" pitchFamily="2" charset="0"/>
              </a:defRPr>
            </a:lvl1pPr>
          </a:lstStyle>
          <a:p>
            <a:r>
              <a:rPr lang="en-GB"/>
              <a:t>Text only slide title maximum of 1 line</a:t>
            </a:r>
            <a:endParaRPr lang="en-US"/>
          </a:p>
        </p:txBody>
      </p:sp>
      <p:pic>
        <p:nvPicPr>
          <p:cNvPr id="8" name="Picture 7" descr="Logo&#10;&#10;Description automatically generated with medium confidence">
            <a:extLst>
              <a:ext uri="{FF2B5EF4-FFF2-40B4-BE49-F238E27FC236}">
                <a16:creationId xmlns:a16="http://schemas.microsoft.com/office/drawing/2014/main" id="{E9C1154D-36D6-A953-38F2-59B9E13E967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0188" y="5294523"/>
            <a:ext cx="1642925" cy="1441723"/>
          </a:xfrm>
          <a:prstGeom prst="rect">
            <a:avLst/>
          </a:prstGeom>
        </p:spPr>
      </p:pic>
    </p:spTree>
    <p:extLst>
      <p:ext uri="{BB962C8B-B14F-4D97-AF65-F5344CB8AC3E}">
        <p14:creationId xmlns:p14="http://schemas.microsoft.com/office/powerpoint/2010/main" val="16916052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ext &amp; Image Slide_opt1">
    <p:spTree>
      <p:nvGrpSpPr>
        <p:cNvPr id="1" name=""/>
        <p:cNvGrpSpPr/>
        <p:nvPr/>
      </p:nvGrpSpPr>
      <p:grpSpPr>
        <a:xfrm>
          <a:off x="0" y="0"/>
          <a:ext cx="0" cy="0"/>
          <a:chOff x="0" y="0"/>
          <a:chExt cx="0" cy="0"/>
        </a:xfrm>
      </p:grpSpPr>
      <p:sp>
        <p:nvSpPr>
          <p:cNvPr id="11" name="object 10">
            <a:extLst>
              <a:ext uri="{FF2B5EF4-FFF2-40B4-BE49-F238E27FC236}">
                <a16:creationId xmlns:a16="http://schemas.microsoft.com/office/drawing/2014/main" id="{1195EDD9-5DCF-E587-8C4A-A05B7E78D324}"/>
              </a:ext>
            </a:extLst>
          </p:cNvPr>
          <p:cNvSpPr/>
          <p:nvPr/>
        </p:nvSpPr>
        <p:spPr>
          <a:xfrm>
            <a:off x="5226216" y="1"/>
            <a:ext cx="123903" cy="68576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rgbClr val="01DCA5"/>
          </a:solidFill>
        </p:spPr>
        <p:txBody>
          <a:bodyPr wrap="square" lIns="0" tIns="0" rIns="0" bIns="0" rtlCol="0"/>
          <a:lstStyle/>
          <a:p>
            <a:endParaRPr/>
          </a:p>
        </p:txBody>
      </p:sp>
      <p:sp>
        <p:nvSpPr>
          <p:cNvPr id="15" name="Content Placeholder 2">
            <a:extLst>
              <a:ext uri="{FF2B5EF4-FFF2-40B4-BE49-F238E27FC236}">
                <a16:creationId xmlns:a16="http://schemas.microsoft.com/office/drawing/2014/main" id="{31586CE1-277A-D00B-7415-EC9E5EB24040}"/>
              </a:ext>
            </a:extLst>
          </p:cNvPr>
          <p:cNvSpPr>
            <a:spLocks noGrp="1"/>
          </p:cNvSpPr>
          <p:nvPr>
            <p:ph idx="1"/>
          </p:nvPr>
        </p:nvSpPr>
        <p:spPr>
          <a:xfrm>
            <a:off x="424777" y="3416487"/>
            <a:ext cx="4389830" cy="2833532"/>
          </a:xfrm>
          <a:prstGeom prst="rect">
            <a:avLst/>
          </a:prstGeom>
        </p:spPr>
        <p:txBody>
          <a:bodyPr/>
          <a:lstStyle>
            <a:lvl1pPr>
              <a:defRPr sz="1455" b="0" i="0">
                <a:solidFill>
                  <a:srgbClr val="003C3B"/>
                </a:solidFill>
                <a:latin typeface="Outfit" pitchFamily="2" charset="0"/>
                <a:ea typeface="Inter" panose="02000503000000020004" pitchFamily="2" charset="0"/>
              </a:defRPr>
            </a:lvl1pPr>
            <a:lvl2pPr>
              <a:defRPr sz="1273" b="0" i="0">
                <a:solidFill>
                  <a:srgbClr val="003C3B"/>
                </a:solidFill>
                <a:latin typeface="Outfit" pitchFamily="2" charset="0"/>
                <a:ea typeface="Inter" panose="02000503000000020004" pitchFamily="2" charset="0"/>
              </a:defRPr>
            </a:lvl2pPr>
            <a:lvl3pPr>
              <a:defRPr sz="1092" b="0" i="0">
                <a:solidFill>
                  <a:srgbClr val="003C3B"/>
                </a:solidFill>
                <a:latin typeface="Outfit" pitchFamily="2" charset="0"/>
                <a:ea typeface="Inter" panose="02000503000000020004" pitchFamily="2" charset="0"/>
              </a:defRPr>
            </a:lvl3pPr>
            <a:lvl4pPr>
              <a:defRPr sz="910" b="0" i="0">
                <a:solidFill>
                  <a:srgbClr val="003C3B"/>
                </a:solidFill>
                <a:latin typeface="Outfit" pitchFamily="2" charset="0"/>
                <a:ea typeface="Inter" panose="02000503000000020004" pitchFamily="2" charset="0"/>
              </a:defRPr>
            </a:lvl4pPr>
            <a:lvl5pPr>
              <a:defRPr sz="819" b="0" i="0">
                <a:solidFill>
                  <a:srgbClr val="003C3B"/>
                </a:solidFill>
                <a:latin typeface="Outfit"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itle Placeholder 1">
            <a:extLst>
              <a:ext uri="{FF2B5EF4-FFF2-40B4-BE49-F238E27FC236}">
                <a16:creationId xmlns:a16="http://schemas.microsoft.com/office/drawing/2014/main" id="{416B0A64-95EE-C813-949F-4460013DB9CF}"/>
              </a:ext>
            </a:extLst>
          </p:cNvPr>
          <p:cNvSpPr>
            <a:spLocks noGrp="1"/>
          </p:cNvSpPr>
          <p:nvPr>
            <p:ph type="title" hasCustomPrompt="1"/>
          </p:nvPr>
        </p:nvSpPr>
        <p:spPr>
          <a:xfrm>
            <a:off x="390119" y="1735126"/>
            <a:ext cx="4043248" cy="1231797"/>
          </a:xfrm>
          <a:prstGeom prst="rect">
            <a:avLst/>
          </a:prstGeom>
        </p:spPr>
        <p:txBody>
          <a:bodyPr vert="horz" lIns="91440" tIns="45720" rIns="91440" bIns="45720" rtlCol="0" anchor="t">
            <a:noAutofit/>
          </a:bodyPr>
          <a:lstStyle>
            <a:lvl1pPr>
              <a:defRPr sz="3002" b="0" i="0">
                <a:solidFill>
                  <a:srgbClr val="003C3B"/>
                </a:solidFill>
                <a:latin typeface="Outfit" pitchFamily="2" charset="0"/>
              </a:defRPr>
            </a:lvl1pPr>
          </a:lstStyle>
          <a:p>
            <a:r>
              <a:rPr lang="en-GB"/>
              <a:t>Text &amp; image slide title maximum of 2 lines</a:t>
            </a:r>
            <a:endParaRPr lang="en-US"/>
          </a:p>
        </p:txBody>
      </p:sp>
      <p:pic>
        <p:nvPicPr>
          <p:cNvPr id="17" name="Picture 16" descr="Logo&#10;&#10;Description automatically generated with medium confidence">
            <a:extLst>
              <a:ext uri="{FF2B5EF4-FFF2-40B4-BE49-F238E27FC236}">
                <a16:creationId xmlns:a16="http://schemas.microsoft.com/office/drawing/2014/main" id="{05790506-9F65-EE13-ED28-F464393885A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5322" y="136616"/>
            <a:ext cx="1642925" cy="1441723"/>
          </a:xfrm>
          <a:prstGeom prst="rect">
            <a:avLst/>
          </a:prstGeom>
        </p:spPr>
      </p:pic>
      <p:sp>
        <p:nvSpPr>
          <p:cNvPr id="4" name="Picture Placeholder 12">
            <a:extLst>
              <a:ext uri="{FF2B5EF4-FFF2-40B4-BE49-F238E27FC236}">
                <a16:creationId xmlns:a16="http://schemas.microsoft.com/office/drawing/2014/main" id="{53827B12-AFEC-0AC9-04EF-BDF6A071CF2E}"/>
              </a:ext>
            </a:extLst>
          </p:cNvPr>
          <p:cNvSpPr>
            <a:spLocks noGrp="1"/>
          </p:cNvSpPr>
          <p:nvPr>
            <p:ph type="pic" sz="quarter" idx="11"/>
          </p:nvPr>
        </p:nvSpPr>
        <p:spPr>
          <a:xfrm>
            <a:off x="5347884" y="1741"/>
            <a:ext cx="3796116" cy="6858000"/>
          </a:xfrm>
          <a:prstGeom prst="rect">
            <a:avLst/>
          </a:prstGeom>
          <a:noFill/>
        </p:spPr>
        <p:txBody>
          <a:bodyPr anchor="ctr"/>
          <a:lstStyle>
            <a:lvl1pPr marL="0" indent="0" algn="ctr">
              <a:buNone/>
              <a:defRPr b="0" i="0">
                <a:solidFill>
                  <a:schemeClr val="tx1"/>
                </a:solidFill>
                <a:latin typeface="Outfit" pitchFamily="2" charset="0"/>
              </a:defRPr>
            </a:lvl1pPr>
          </a:lstStyle>
          <a:p>
            <a:r>
              <a:rPr lang="en-GB"/>
              <a:t>Click icon to add picture</a:t>
            </a:r>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ext &amp; Image Slide_opt2">
    <p:spTree>
      <p:nvGrpSpPr>
        <p:cNvPr id="1" name=""/>
        <p:cNvGrpSpPr/>
        <p:nvPr/>
      </p:nvGrpSpPr>
      <p:grpSpPr>
        <a:xfrm>
          <a:off x="0" y="0"/>
          <a:ext cx="0" cy="0"/>
          <a:chOff x="0" y="0"/>
          <a:chExt cx="0" cy="0"/>
        </a:xfrm>
      </p:grpSpPr>
      <p:sp>
        <p:nvSpPr>
          <p:cNvPr id="6" name="object 10">
            <a:extLst>
              <a:ext uri="{FF2B5EF4-FFF2-40B4-BE49-F238E27FC236}">
                <a16:creationId xmlns:a16="http://schemas.microsoft.com/office/drawing/2014/main" id="{2418B32C-4041-FB93-A954-CA60B3ACC7DE}"/>
              </a:ext>
            </a:extLst>
          </p:cNvPr>
          <p:cNvSpPr/>
          <p:nvPr/>
        </p:nvSpPr>
        <p:spPr>
          <a:xfrm>
            <a:off x="3792080" y="1"/>
            <a:ext cx="123903" cy="6857615"/>
          </a:xfrm>
          <a:custGeom>
            <a:avLst/>
            <a:gdLst/>
            <a:ahLst/>
            <a:cxnLst/>
            <a:rect l="l" t="t" r="r" b="b"/>
            <a:pathLst>
              <a:path w="272415" h="11308715">
                <a:moveTo>
                  <a:pt x="272232" y="0"/>
                </a:moveTo>
                <a:lnTo>
                  <a:pt x="0" y="0"/>
                </a:lnTo>
                <a:lnTo>
                  <a:pt x="0" y="11308556"/>
                </a:lnTo>
                <a:lnTo>
                  <a:pt x="272232" y="11308556"/>
                </a:lnTo>
                <a:lnTo>
                  <a:pt x="272232" y="0"/>
                </a:lnTo>
                <a:close/>
              </a:path>
            </a:pathLst>
          </a:custGeom>
          <a:solidFill>
            <a:srgbClr val="01DCA5"/>
          </a:solidFill>
        </p:spPr>
        <p:txBody>
          <a:bodyPr wrap="square" lIns="0" tIns="0" rIns="0" bIns="0" rtlCol="0"/>
          <a:lstStyle/>
          <a:p>
            <a:endParaRPr/>
          </a:p>
        </p:txBody>
      </p:sp>
      <p:sp>
        <p:nvSpPr>
          <p:cNvPr id="16" name="Content Placeholder 2">
            <a:extLst>
              <a:ext uri="{FF2B5EF4-FFF2-40B4-BE49-F238E27FC236}">
                <a16:creationId xmlns:a16="http://schemas.microsoft.com/office/drawing/2014/main" id="{314101DF-1D0F-8FAF-5FA2-93517F558DC5}"/>
              </a:ext>
            </a:extLst>
          </p:cNvPr>
          <p:cNvSpPr>
            <a:spLocks noGrp="1"/>
          </p:cNvSpPr>
          <p:nvPr>
            <p:ph idx="1"/>
          </p:nvPr>
        </p:nvSpPr>
        <p:spPr>
          <a:xfrm>
            <a:off x="4350080" y="2273567"/>
            <a:ext cx="4389830" cy="2833532"/>
          </a:xfrm>
          <a:prstGeom prst="rect">
            <a:avLst/>
          </a:prstGeom>
        </p:spPr>
        <p:txBody>
          <a:bodyPr/>
          <a:lstStyle>
            <a:lvl1pPr>
              <a:defRPr sz="1455" b="0" i="0">
                <a:solidFill>
                  <a:srgbClr val="003C3B"/>
                </a:solidFill>
                <a:latin typeface="Outfit" pitchFamily="2" charset="0"/>
                <a:ea typeface="Inter" panose="02000503000000020004" pitchFamily="2" charset="0"/>
              </a:defRPr>
            </a:lvl1pPr>
            <a:lvl2pPr>
              <a:defRPr sz="1273" b="0" i="0">
                <a:solidFill>
                  <a:srgbClr val="003C3B"/>
                </a:solidFill>
                <a:latin typeface="Outfit" pitchFamily="2" charset="0"/>
                <a:ea typeface="Inter" panose="02000503000000020004" pitchFamily="2" charset="0"/>
              </a:defRPr>
            </a:lvl2pPr>
            <a:lvl3pPr>
              <a:defRPr sz="1092" b="0" i="0">
                <a:solidFill>
                  <a:srgbClr val="003C3B"/>
                </a:solidFill>
                <a:latin typeface="Outfit" pitchFamily="2" charset="0"/>
                <a:ea typeface="Inter" panose="02000503000000020004" pitchFamily="2" charset="0"/>
              </a:defRPr>
            </a:lvl3pPr>
            <a:lvl4pPr>
              <a:defRPr sz="910" b="0" i="0">
                <a:solidFill>
                  <a:srgbClr val="003C3B"/>
                </a:solidFill>
                <a:latin typeface="Outfit" pitchFamily="2" charset="0"/>
                <a:ea typeface="Inter" panose="02000503000000020004" pitchFamily="2" charset="0"/>
              </a:defRPr>
            </a:lvl4pPr>
            <a:lvl5pPr>
              <a:defRPr sz="819" b="0" i="0">
                <a:solidFill>
                  <a:srgbClr val="003C3B"/>
                </a:solidFill>
                <a:latin typeface="Outfit"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itle Placeholder 1">
            <a:extLst>
              <a:ext uri="{FF2B5EF4-FFF2-40B4-BE49-F238E27FC236}">
                <a16:creationId xmlns:a16="http://schemas.microsoft.com/office/drawing/2014/main" id="{0E34B44A-7A8E-F500-20CE-D4E64B0EF12C}"/>
              </a:ext>
            </a:extLst>
          </p:cNvPr>
          <p:cNvSpPr>
            <a:spLocks noGrp="1"/>
          </p:cNvSpPr>
          <p:nvPr>
            <p:ph type="title" hasCustomPrompt="1"/>
          </p:nvPr>
        </p:nvSpPr>
        <p:spPr>
          <a:xfrm>
            <a:off x="4350080" y="561884"/>
            <a:ext cx="4236359" cy="1231797"/>
          </a:xfrm>
          <a:prstGeom prst="rect">
            <a:avLst/>
          </a:prstGeom>
        </p:spPr>
        <p:txBody>
          <a:bodyPr vert="horz" lIns="91440" tIns="45720" rIns="91440" bIns="45720" rtlCol="0" anchor="t">
            <a:noAutofit/>
          </a:bodyPr>
          <a:lstStyle>
            <a:lvl1pPr>
              <a:defRPr sz="3002" b="0" i="0">
                <a:solidFill>
                  <a:srgbClr val="003C3B"/>
                </a:solidFill>
                <a:latin typeface="Outfit" pitchFamily="2" charset="0"/>
              </a:defRPr>
            </a:lvl1pPr>
          </a:lstStyle>
          <a:p>
            <a:r>
              <a:rPr lang="en-GB"/>
              <a:t>Text &amp; image slide title maximum of 2 lines</a:t>
            </a:r>
            <a:endParaRPr lang="en-US"/>
          </a:p>
        </p:txBody>
      </p:sp>
      <p:pic>
        <p:nvPicPr>
          <p:cNvPr id="72" name="Picture 71" descr="Logo&#10;&#10;Description automatically generated with medium confidence">
            <a:extLst>
              <a:ext uri="{FF2B5EF4-FFF2-40B4-BE49-F238E27FC236}">
                <a16:creationId xmlns:a16="http://schemas.microsoft.com/office/drawing/2014/main" id="{A7E1376B-7710-0DD8-EA1F-07505FDD140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24880" y="5294523"/>
            <a:ext cx="1642925" cy="1441723"/>
          </a:xfrm>
          <a:prstGeom prst="rect">
            <a:avLst/>
          </a:prstGeom>
        </p:spPr>
      </p:pic>
      <p:sp>
        <p:nvSpPr>
          <p:cNvPr id="3" name="Picture Placeholder 12">
            <a:extLst>
              <a:ext uri="{FF2B5EF4-FFF2-40B4-BE49-F238E27FC236}">
                <a16:creationId xmlns:a16="http://schemas.microsoft.com/office/drawing/2014/main" id="{666F29F3-5F63-ECBC-D7F4-B4046920754E}"/>
              </a:ext>
            </a:extLst>
          </p:cNvPr>
          <p:cNvSpPr>
            <a:spLocks noGrp="1"/>
          </p:cNvSpPr>
          <p:nvPr>
            <p:ph type="pic" sz="quarter" idx="11"/>
          </p:nvPr>
        </p:nvSpPr>
        <p:spPr>
          <a:xfrm>
            <a:off x="0" y="2865"/>
            <a:ext cx="3796116" cy="6858000"/>
          </a:xfrm>
          <a:prstGeom prst="rect">
            <a:avLst/>
          </a:prstGeom>
          <a:noFill/>
        </p:spPr>
        <p:txBody>
          <a:bodyPr anchor="ctr"/>
          <a:lstStyle>
            <a:lvl1pPr marL="0" indent="0" algn="ctr">
              <a:buNone/>
              <a:defRPr b="0" i="0">
                <a:solidFill>
                  <a:schemeClr val="tx1"/>
                </a:solidFill>
                <a:latin typeface="Outfit" pitchFamily="2" charset="0"/>
              </a:defRPr>
            </a:lvl1pPr>
          </a:lstStyle>
          <a:p>
            <a:r>
              <a:rPr lang="en-GB"/>
              <a:t>Click icon to add picture</a:t>
            </a:r>
            <a:endParaRPr lang="en-US"/>
          </a:p>
        </p:txBody>
      </p:sp>
    </p:spTree>
    <p:extLst>
      <p:ext uri="{BB962C8B-B14F-4D97-AF65-F5344CB8AC3E}">
        <p14:creationId xmlns:p14="http://schemas.microsoft.com/office/powerpoint/2010/main" val="191880886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Image Only Slide">
    <p:spTree>
      <p:nvGrpSpPr>
        <p:cNvPr id="1" name=""/>
        <p:cNvGrpSpPr/>
        <p:nvPr/>
      </p:nvGrpSpPr>
      <p:grpSpPr>
        <a:xfrm>
          <a:off x="0" y="0"/>
          <a:ext cx="0" cy="0"/>
          <a:chOff x="0" y="0"/>
          <a:chExt cx="0" cy="0"/>
        </a:xfrm>
      </p:grpSpPr>
      <p:sp>
        <p:nvSpPr>
          <p:cNvPr id="2" name="Picture Placeholder 12">
            <a:extLst>
              <a:ext uri="{FF2B5EF4-FFF2-40B4-BE49-F238E27FC236}">
                <a16:creationId xmlns:a16="http://schemas.microsoft.com/office/drawing/2014/main" id="{F4E101A4-56D7-2B69-7070-2CA34A9EEFCC}"/>
              </a:ext>
            </a:extLst>
          </p:cNvPr>
          <p:cNvSpPr>
            <a:spLocks noGrp="1"/>
          </p:cNvSpPr>
          <p:nvPr>
            <p:ph type="pic" sz="quarter" idx="11"/>
          </p:nvPr>
        </p:nvSpPr>
        <p:spPr>
          <a:xfrm>
            <a:off x="0" y="2865"/>
            <a:ext cx="9144000" cy="6858000"/>
          </a:xfrm>
          <a:prstGeom prst="rect">
            <a:avLst/>
          </a:prstGeom>
          <a:noFill/>
        </p:spPr>
        <p:txBody>
          <a:bodyPr anchor="ctr"/>
          <a:lstStyle>
            <a:lvl1pPr marL="0" indent="0" algn="ctr">
              <a:buNone/>
              <a:defRPr b="0" i="0">
                <a:solidFill>
                  <a:schemeClr val="tx1"/>
                </a:solidFill>
                <a:latin typeface="Outfit" pitchFamily="2" charset="0"/>
              </a:defRPr>
            </a:lvl1pPr>
          </a:lstStyle>
          <a:p>
            <a:r>
              <a:rPr lang="en-GB"/>
              <a:t>Click icon to add picture</a:t>
            </a:r>
            <a:endParaRPr lang="en-US"/>
          </a:p>
        </p:txBody>
      </p:sp>
    </p:spTree>
    <p:extLst>
      <p:ext uri="{BB962C8B-B14F-4D97-AF65-F5344CB8AC3E}">
        <p14:creationId xmlns:p14="http://schemas.microsoft.com/office/powerpoint/2010/main" val="260047233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Multiple Image Slide_opt1">
    <p:spTree>
      <p:nvGrpSpPr>
        <p:cNvPr id="1" name=""/>
        <p:cNvGrpSpPr/>
        <p:nvPr/>
      </p:nvGrpSpPr>
      <p:grpSpPr>
        <a:xfrm>
          <a:off x="0" y="0"/>
          <a:ext cx="0" cy="0"/>
          <a:chOff x="0" y="0"/>
          <a:chExt cx="0" cy="0"/>
        </a:xfrm>
      </p:grpSpPr>
      <p:sp>
        <p:nvSpPr>
          <p:cNvPr id="6" name="object 10">
            <a:extLst>
              <a:ext uri="{FF2B5EF4-FFF2-40B4-BE49-F238E27FC236}">
                <a16:creationId xmlns:a16="http://schemas.microsoft.com/office/drawing/2014/main" id="{2418B32C-4041-FB93-A954-CA60B3ACC7DE}"/>
              </a:ext>
            </a:extLst>
          </p:cNvPr>
          <p:cNvSpPr/>
          <p:nvPr/>
        </p:nvSpPr>
        <p:spPr>
          <a:xfrm>
            <a:off x="9020098" y="1"/>
            <a:ext cx="123903" cy="6857615"/>
          </a:xfrm>
          <a:custGeom>
            <a:avLst/>
            <a:gdLst/>
            <a:ahLst/>
            <a:cxnLst/>
            <a:rect l="l" t="t" r="r" b="b"/>
            <a:pathLst>
              <a:path w="272415" h="11308715">
                <a:moveTo>
                  <a:pt x="272232" y="0"/>
                </a:moveTo>
                <a:lnTo>
                  <a:pt x="0" y="0"/>
                </a:lnTo>
                <a:lnTo>
                  <a:pt x="0" y="11308556"/>
                </a:lnTo>
                <a:lnTo>
                  <a:pt x="272232" y="11308556"/>
                </a:lnTo>
                <a:lnTo>
                  <a:pt x="272232" y="0"/>
                </a:lnTo>
                <a:close/>
              </a:path>
            </a:pathLst>
          </a:custGeom>
          <a:solidFill>
            <a:srgbClr val="01DCA5"/>
          </a:solidFill>
        </p:spPr>
        <p:txBody>
          <a:bodyPr wrap="square" lIns="0" tIns="0" rIns="0" bIns="0" rtlCol="0"/>
          <a:lstStyle/>
          <a:p>
            <a:endParaRPr/>
          </a:p>
        </p:txBody>
      </p:sp>
      <p:pic>
        <p:nvPicPr>
          <p:cNvPr id="4" name="Picture 3" descr="Logo&#10;&#10;Description automatically generated with medium confidence">
            <a:extLst>
              <a:ext uri="{FF2B5EF4-FFF2-40B4-BE49-F238E27FC236}">
                <a16:creationId xmlns:a16="http://schemas.microsoft.com/office/drawing/2014/main" id="{5F00D402-5185-E8FF-0923-E28236B8509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5322" y="136616"/>
            <a:ext cx="1642925" cy="1441723"/>
          </a:xfrm>
          <a:prstGeom prst="rect">
            <a:avLst/>
          </a:prstGeom>
        </p:spPr>
      </p:pic>
      <p:sp>
        <p:nvSpPr>
          <p:cNvPr id="8" name="Picture Placeholder 12">
            <a:extLst>
              <a:ext uri="{FF2B5EF4-FFF2-40B4-BE49-F238E27FC236}">
                <a16:creationId xmlns:a16="http://schemas.microsoft.com/office/drawing/2014/main" id="{C6CDE099-1FB8-58A8-FC61-4700ECB4DA69}"/>
              </a:ext>
            </a:extLst>
          </p:cNvPr>
          <p:cNvSpPr>
            <a:spLocks noGrp="1"/>
          </p:cNvSpPr>
          <p:nvPr>
            <p:ph type="pic" sz="quarter" idx="13"/>
          </p:nvPr>
        </p:nvSpPr>
        <p:spPr>
          <a:xfrm>
            <a:off x="437909" y="1642632"/>
            <a:ext cx="2186519" cy="2669875"/>
          </a:xfrm>
          <a:prstGeom prst="rect">
            <a:avLst/>
          </a:prstGeom>
          <a:noFill/>
        </p:spPr>
        <p:txBody>
          <a:bodyPr anchor="ctr"/>
          <a:lstStyle>
            <a:lvl1pPr marL="0" indent="0" algn="ctr">
              <a:buNone/>
              <a:defRPr b="0" i="0">
                <a:solidFill>
                  <a:schemeClr val="tx1"/>
                </a:solidFill>
                <a:latin typeface="Outfit" pitchFamily="2" charset="0"/>
              </a:defRPr>
            </a:lvl1pPr>
          </a:lstStyle>
          <a:p>
            <a:r>
              <a:rPr lang="en-GB"/>
              <a:t>Click icon to add picture</a:t>
            </a:r>
            <a:endParaRPr lang="en-US"/>
          </a:p>
        </p:txBody>
      </p:sp>
      <p:sp>
        <p:nvSpPr>
          <p:cNvPr id="10" name="Picture Placeholder 12">
            <a:extLst>
              <a:ext uri="{FF2B5EF4-FFF2-40B4-BE49-F238E27FC236}">
                <a16:creationId xmlns:a16="http://schemas.microsoft.com/office/drawing/2014/main" id="{EC66147D-9FC7-612D-FFE0-F5B777FAF52E}"/>
              </a:ext>
            </a:extLst>
          </p:cNvPr>
          <p:cNvSpPr>
            <a:spLocks noGrp="1"/>
          </p:cNvSpPr>
          <p:nvPr>
            <p:ph type="pic" sz="quarter" idx="14"/>
          </p:nvPr>
        </p:nvSpPr>
        <p:spPr>
          <a:xfrm>
            <a:off x="3321409" y="1642632"/>
            <a:ext cx="2186519" cy="2669875"/>
          </a:xfrm>
          <a:prstGeom prst="rect">
            <a:avLst/>
          </a:prstGeom>
          <a:noFill/>
        </p:spPr>
        <p:txBody>
          <a:bodyPr anchor="ctr"/>
          <a:lstStyle>
            <a:lvl1pPr marL="0" indent="0" algn="ctr">
              <a:buNone/>
              <a:defRPr b="0" i="0">
                <a:solidFill>
                  <a:schemeClr val="tx1"/>
                </a:solidFill>
                <a:latin typeface="Outfit" pitchFamily="2" charset="0"/>
              </a:defRPr>
            </a:lvl1pPr>
          </a:lstStyle>
          <a:p>
            <a:r>
              <a:rPr lang="en-GB"/>
              <a:t>Click icon to add picture</a:t>
            </a:r>
            <a:endParaRPr lang="en-US"/>
          </a:p>
        </p:txBody>
      </p:sp>
      <p:sp>
        <p:nvSpPr>
          <p:cNvPr id="11" name="Picture Placeholder 12">
            <a:extLst>
              <a:ext uri="{FF2B5EF4-FFF2-40B4-BE49-F238E27FC236}">
                <a16:creationId xmlns:a16="http://schemas.microsoft.com/office/drawing/2014/main" id="{2BA07D73-342E-F574-3FF1-6110E6D91C04}"/>
              </a:ext>
            </a:extLst>
          </p:cNvPr>
          <p:cNvSpPr>
            <a:spLocks noGrp="1"/>
          </p:cNvSpPr>
          <p:nvPr>
            <p:ph type="pic" sz="quarter" idx="15"/>
          </p:nvPr>
        </p:nvSpPr>
        <p:spPr>
          <a:xfrm>
            <a:off x="6184342" y="1642632"/>
            <a:ext cx="2186519" cy="2669875"/>
          </a:xfrm>
          <a:prstGeom prst="rect">
            <a:avLst/>
          </a:prstGeom>
          <a:noFill/>
        </p:spPr>
        <p:txBody>
          <a:bodyPr anchor="ctr"/>
          <a:lstStyle>
            <a:lvl1pPr marL="0" indent="0" algn="ctr">
              <a:buNone/>
              <a:defRPr b="0" i="0">
                <a:solidFill>
                  <a:schemeClr val="tx1"/>
                </a:solidFill>
                <a:latin typeface="Outfit" pitchFamily="2" charset="0"/>
              </a:defRPr>
            </a:lvl1pPr>
          </a:lstStyle>
          <a:p>
            <a:r>
              <a:rPr lang="en-GB"/>
              <a:t>Click icon to add picture</a:t>
            </a:r>
            <a:endParaRPr lang="en-US"/>
          </a:p>
        </p:txBody>
      </p:sp>
    </p:spTree>
    <p:extLst>
      <p:ext uri="{BB962C8B-B14F-4D97-AF65-F5344CB8AC3E}">
        <p14:creationId xmlns:p14="http://schemas.microsoft.com/office/powerpoint/2010/main" val="64339605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Multiple Image Slide_opt2">
    <p:spTree>
      <p:nvGrpSpPr>
        <p:cNvPr id="1" name=""/>
        <p:cNvGrpSpPr/>
        <p:nvPr/>
      </p:nvGrpSpPr>
      <p:grpSpPr>
        <a:xfrm>
          <a:off x="0" y="0"/>
          <a:ext cx="0" cy="0"/>
          <a:chOff x="0" y="0"/>
          <a:chExt cx="0" cy="0"/>
        </a:xfrm>
      </p:grpSpPr>
      <p:pic>
        <p:nvPicPr>
          <p:cNvPr id="4" name="Picture 3" descr="Logo&#10;&#10;Description automatically generated with medium confidence">
            <a:extLst>
              <a:ext uri="{FF2B5EF4-FFF2-40B4-BE49-F238E27FC236}">
                <a16:creationId xmlns:a16="http://schemas.microsoft.com/office/drawing/2014/main" id="{5F00D402-5185-E8FF-0923-E28236B8509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5322" y="136616"/>
            <a:ext cx="1642925" cy="1441723"/>
          </a:xfrm>
          <a:prstGeom prst="rect">
            <a:avLst/>
          </a:prstGeom>
        </p:spPr>
      </p:pic>
      <p:sp>
        <p:nvSpPr>
          <p:cNvPr id="11" name="object 10">
            <a:extLst>
              <a:ext uri="{FF2B5EF4-FFF2-40B4-BE49-F238E27FC236}">
                <a16:creationId xmlns:a16="http://schemas.microsoft.com/office/drawing/2014/main" id="{963E5D43-6872-AA68-89A8-5460AE836BC0}"/>
              </a:ext>
            </a:extLst>
          </p:cNvPr>
          <p:cNvSpPr/>
          <p:nvPr userDrawn="1"/>
        </p:nvSpPr>
        <p:spPr>
          <a:xfrm>
            <a:off x="9020098" y="1"/>
            <a:ext cx="123903" cy="6857615"/>
          </a:xfrm>
          <a:custGeom>
            <a:avLst/>
            <a:gdLst/>
            <a:ahLst/>
            <a:cxnLst/>
            <a:rect l="l" t="t" r="r" b="b"/>
            <a:pathLst>
              <a:path w="272415" h="11308715">
                <a:moveTo>
                  <a:pt x="272232" y="0"/>
                </a:moveTo>
                <a:lnTo>
                  <a:pt x="0" y="0"/>
                </a:lnTo>
                <a:lnTo>
                  <a:pt x="0" y="11308556"/>
                </a:lnTo>
                <a:lnTo>
                  <a:pt x="272232" y="11308556"/>
                </a:lnTo>
                <a:lnTo>
                  <a:pt x="272232" y="0"/>
                </a:lnTo>
                <a:close/>
              </a:path>
            </a:pathLst>
          </a:custGeom>
          <a:solidFill>
            <a:srgbClr val="01DCA5"/>
          </a:solidFill>
        </p:spPr>
        <p:txBody>
          <a:bodyPr wrap="square" lIns="0" tIns="0" rIns="0" bIns="0" rtlCol="0"/>
          <a:lstStyle/>
          <a:p>
            <a:endParaRPr/>
          </a:p>
        </p:txBody>
      </p:sp>
      <p:sp>
        <p:nvSpPr>
          <p:cNvPr id="9" name="Picture Placeholder 12">
            <a:extLst>
              <a:ext uri="{FF2B5EF4-FFF2-40B4-BE49-F238E27FC236}">
                <a16:creationId xmlns:a16="http://schemas.microsoft.com/office/drawing/2014/main" id="{4441B3FD-1279-E5F0-E2EF-2F813922601B}"/>
              </a:ext>
            </a:extLst>
          </p:cNvPr>
          <p:cNvSpPr>
            <a:spLocks noGrp="1"/>
          </p:cNvSpPr>
          <p:nvPr>
            <p:ph type="pic" sz="quarter" idx="13"/>
          </p:nvPr>
        </p:nvSpPr>
        <p:spPr>
          <a:xfrm>
            <a:off x="178614" y="1778499"/>
            <a:ext cx="2774183" cy="4942885"/>
          </a:xfrm>
          <a:prstGeom prst="rect">
            <a:avLst/>
          </a:prstGeom>
          <a:noFill/>
        </p:spPr>
        <p:txBody>
          <a:bodyPr anchor="ctr"/>
          <a:lstStyle>
            <a:lvl1pPr marL="0" indent="0" algn="ctr">
              <a:buNone/>
              <a:defRPr b="0" i="0">
                <a:solidFill>
                  <a:schemeClr val="tx1"/>
                </a:solidFill>
                <a:latin typeface="Outfit" pitchFamily="2" charset="0"/>
              </a:defRPr>
            </a:lvl1pPr>
          </a:lstStyle>
          <a:p>
            <a:r>
              <a:rPr lang="en-GB"/>
              <a:t>Click icon to add picture</a:t>
            </a:r>
            <a:endParaRPr lang="en-US"/>
          </a:p>
        </p:txBody>
      </p:sp>
      <p:sp>
        <p:nvSpPr>
          <p:cNvPr id="10" name="Picture Placeholder 12">
            <a:extLst>
              <a:ext uri="{FF2B5EF4-FFF2-40B4-BE49-F238E27FC236}">
                <a16:creationId xmlns:a16="http://schemas.microsoft.com/office/drawing/2014/main" id="{6981FABC-D64E-DD4E-DD40-88B87CDE4C1B}"/>
              </a:ext>
            </a:extLst>
          </p:cNvPr>
          <p:cNvSpPr>
            <a:spLocks noGrp="1"/>
          </p:cNvSpPr>
          <p:nvPr>
            <p:ph type="pic" sz="quarter" idx="14"/>
          </p:nvPr>
        </p:nvSpPr>
        <p:spPr>
          <a:xfrm>
            <a:off x="3062114" y="1778499"/>
            <a:ext cx="2774183" cy="4942885"/>
          </a:xfrm>
          <a:prstGeom prst="rect">
            <a:avLst/>
          </a:prstGeom>
          <a:noFill/>
        </p:spPr>
        <p:txBody>
          <a:bodyPr anchor="ctr"/>
          <a:lstStyle>
            <a:lvl1pPr marL="0" indent="0" algn="ctr">
              <a:buNone/>
              <a:defRPr b="0" i="0">
                <a:solidFill>
                  <a:schemeClr val="tx1"/>
                </a:solidFill>
                <a:latin typeface="Outfit" pitchFamily="2" charset="0"/>
              </a:defRPr>
            </a:lvl1pPr>
          </a:lstStyle>
          <a:p>
            <a:r>
              <a:rPr lang="en-GB"/>
              <a:t>Click icon to add picture</a:t>
            </a:r>
            <a:endParaRPr lang="en-US"/>
          </a:p>
        </p:txBody>
      </p:sp>
      <p:sp>
        <p:nvSpPr>
          <p:cNvPr id="12" name="Picture Placeholder 12">
            <a:extLst>
              <a:ext uri="{FF2B5EF4-FFF2-40B4-BE49-F238E27FC236}">
                <a16:creationId xmlns:a16="http://schemas.microsoft.com/office/drawing/2014/main" id="{267225A8-DF92-6DC4-B9E0-536C7B8E9CEE}"/>
              </a:ext>
            </a:extLst>
          </p:cNvPr>
          <p:cNvSpPr>
            <a:spLocks noGrp="1"/>
          </p:cNvSpPr>
          <p:nvPr>
            <p:ph type="pic" sz="quarter" idx="15"/>
          </p:nvPr>
        </p:nvSpPr>
        <p:spPr>
          <a:xfrm>
            <a:off x="5925047" y="1778499"/>
            <a:ext cx="2774183" cy="4942885"/>
          </a:xfrm>
          <a:prstGeom prst="rect">
            <a:avLst/>
          </a:prstGeom>
          <a:noFill/>
        </p:spPr>
        <p:txBody>
          <a:bodyPr anchor="ctr"/>
          <a:lstStyle>
            <a:lvl1pPr marL="0" indent="0" algn="ctr">
              <a:buNone/>
              <a:defRPr b="0" i="0">
                <a:solidFill>
                  <a:schemeClr val="tx1"/>
                </a:solidFill>
                <a:latin typeface="Outfit" pitchFamily="2" charset="0"/>
              </a:defRPr>
            </a:lvl1pPr>
          </a:lstStyle>
          <a:p>
            <a:r>
              <a:rPr lang="en-GB"/>
              <a:t>Click icon to add picture</a:t>
            </a:r>
            <a:endParaRPr lang="en-US"/>
          </a:p>
        </p:txBody>
      </p:sp>
    </p:spTree>
    <p:extLst>
      <p:ext uri="{BB962C8B-B14F-4D97-AF65-F5344CB8AC3E}">
        <p14:creationId xmlns:p14="http://schemas.microsoft.com/office/powerpoint/2010/main" val="81135921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Multiple Image Slide_opt3">
    <p:spTree>
      <p:nvGrpSpPr>
        <p:cNvPr id="1" name=""/>
        <p:cNvGrpSpPr/>
        <p:nvPr/>
      </p:nvGrpSpPr>
      <p:grpSpPr>
        <a:xfrm>
          <a:off x="0" y="0"/>
          <a:ext cx="0" cy="0"/>
          <a:chOff x="0" y="0"/>
          <a:chExt cx="0" cy="0"/>
        </a:xfrm>
      </p:grpSpPr>
      <p:pic>
        <p:nvPicPr>
          <p:cNvPr id="4" name="Picture 3" descr="Logo&#10;&#10;Description automatically generated with medium confidence">
            <a:extLst>
              <a:ext uri="{FF2B5EF4-FFF2-40B4-BE49-F238E27FC236}">
                <a16:creationId xmlns:a16="http://schemas.microsoft.com/office/drawing/2014/main" id="{5F00D402-5185-E8FF-0923-E28236B8509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5322" y="136616"/>
            <a:ext cx="1642925" cy="1441723"/>
          </a:xfrm>
          <a:prstGeom prst="rect">
            <a:avLst/>
          </a:prstGeom>
        </p:spPr>
      </p:pic>
      <p:sp>
        <p:nvSpPr>
          <p:cNvPr id="11" name="object 10">
            <a:extLst>
              <a:ext uri="{FF2B5EF4-FFF2-40B4-BE49-F238E27FC236}">
                <a16:creationId xmlns:a16="http://schemas.microsoft.com/office/drawing/2014/main" id="{963E5D43-6872-AA68-89A8-5460AE836BC0}"/>
              </a:ext>
            </a:extLst>
          </p:cNvPr>
          <p:cNvSpPr/>
          <p:nvPr userDrawn="1"/>
        </p:nvSpPr>
        <p:spPr>
          <a:xfrm>
            <a:off x="9020098" y="1"/>
            <a:ext cx="123903" cy="6857615"/>
          </a:xfrm>
          <a:custGeom>
            <a:avLst/>
            <a:gdLst/>
            <a:ahLst/>
            <a:cxnLst/>
            <a:rect l="l" t="t" r="r" b="b"/>
            <a:pathLst>
              <a:path w="272415" h="11308715">
                <a:moveTo>
                  <a:pt x="272232" y="0"/>
                </a:moveTo>
                <a:lnTo>
                  <a:pt x="0" y="0"/>
                </a:lnTo>
                <a:lnTo>
                  <a:pt x="0" y="11308556"/>
                </a:lnTo>
                <a:lnTo>
                  <a:pt x="272232" y="11308556"/>
                </a:lnTo>
                <a:lnTo>
                  <a:pt x="272232" y="0"/>
                </a:lnTo>
                <a:close/>
              </a:path>
            </a:pathLst>
          </a:custGeom>
          <a:solidFill>
            <a:srgbClr val="01DCA5"/>
          </a:solidFill>
        </p:spPr>
        <p:txBody>
          <a:bodyPr wrap="square" lIns="0" tIns="0" rIns="0" bIns="0" rtlCol="0"/>
          <a:lstStyle/>
          <a:p>
            <a:endParaRPr/>
          </a:p>
        </p:txBody>
      </p:sp>
      <p:sp>
        <p:nvSpPr>
          <p:cNvPr id="2" name="Title Placeholder 1">
            <a:extLst>
              <a:ext uri="{FF2B5EF4-FFF2-40B4-BE49-F238E27FC236}">
                <a16:creationId xmlns:a16="http://schemas.microsoft.com/office/drawing/2014/main" id="{9D8CD300-AFD2-A445-594E-242C47286653}"/>
              </a:ext>
            </a:extLst>
          </p:cNvPr>
          <p:cNvSpPr>
            <a:spLocks noGrp="1"/>
          </p:cNvSpPr>
          <p:nvPr>
            <p:ph type="title" hasCustomPrompt="1"/>
          </p:nvPr>
        </p:nvSpPr>
        <p:spPr>
          <a:xfrm>
            <a:off x="390119" y="1735126"/>
            <a:ext cx="4043248" cy="1231797"/>
          </a:xfrm>
          <a:prstGeom prst="rect">
            <a:avLst/>
          </a:prstGeom>
        </p:spPr>
        <p:txBody>
          <a:bodyPr vert="horz" lIns="91440" tIns="45720" rIns="91440" bIns="45720" rtlCol="0" anchor="t">
            <a:noAutofit/>
          </a:bodyPr>
          <a:lstStyle>
            <a:lvl1pPr>
              <a:defRPr sz="3002" b="0" i="0">
                <a:solidFill>
                  <a:srgbClr val="003C3B"/>
                </a:solidFill>
                <a:latin typeface="Outfit" pitchFamily="2" charset="0"/>
              </a:defRPr>
            </a:lvl1pPr>
          </a:lstStyle>
          <a:p>
            <a:r>
              <a:rPr lang="en-GB"/>
              <a:t>Text &amp; main images</a:t>
            </a:r>
            <a:endParaRPr lang="en-US"/>
          </a:p>
        </p:txBody>
      </p:sp>
      <p:sp>
        <p:nvSpPr>
          <p:cNvPr id="7" name="Picture Placeholder 12">
            <a:extLst>
              <a:ext uri="{FF2B5EF4-FFF2-40B4-BE49-F238E27FC236}">
                <a16:creationId xmlns:a16="http://schemas.microsoft.com/office/drawing/2014/main" id="{26C29E3D-6339-BE55-5799-0028BAFC3DEA}"/>
              </a:ext>
            </a:extLst>
          </p:cNvPr>
          <p:cNvSpPr>
            <a:spLocks noGrp="1"/>
          </p:cNvSpPr>
          <p:nvPr>
            <p:ph type="pic" sz="quarter" idx="13"/>
          </p:nvPr>
        </p:nvSpPr>
        <p:spPr>
          <a:xfrm>
            <a:off x="127970" y="3865658"/>
            <a:ext cx="2774183" cy="2855727"/>
          </a:xfrm>
          <a:prstGeom prst="rect">
            <a:avLst/>
          </a:prstGeom>
          <a:noFill/>
        </p:spPr>
        <p:txBody>
          <a:bodyPr anchor="ctr"/>
          <a:lstStyle>
            <a:lvl1pPr marL="0" indent="0" algn="ctr">
              <a:buNone/>
              <a:defRPr b="0" i="0">
                <a:solidFill>
                  <a:schemeClr val="tx1"/>
                </a:solidFill>
                <a:latin typeface="Outfit" pitchFamily="2" charset="0"/>
              </a:defRPr>
            </a:lvl1pPr>
          </a:lstStyle>
          <a:p>
            <a:r>
              <a:rPr lang="en-GB"/>
              <a:t>Click icon to add picture</a:t>
            </a:r>
            <a:endParaRPr lang="en-US"/>
          </a:p>
        </p:txBody>
      </p:sp>
      <p:sp>
        <p:nvSpPr>
          <p:cNvPr id="8" name="Picture Placeholder 12">
            <a:extLst>
              <a:ext uri="{FF2B5EF4-FFF2-40B4-BE49-F238E27FC236}">
                <a16:creationId xmlns:a16="http://schemas.microsoft.com/office/drawing/2014/main" id="{5557DA65-DD09-B94E-7CC0-8C994100CDE0}"/>
              </a:ext>
            </a:extLst>
          </p:cNvPr>
          <p:cNvSpPr>
            <a:spLocks noGrp="1"/>
          </p:cNvSpPr>
          <p:nvPr>
            <p:ph type="pic" sz="quarter" idx="14"/>
          </p:nvPr>
        </p:nvSpPr>
        <p:spPr>
          <a:xfrm>
            <a:off x="3011470" y="3865658"/>
            <a:ext cx="2774183" cy="2855727"/>
          </a:xfrm>
          <a:prstGeom prst="rect">
            <a:avLst/>
          </a:prstGeom>
          <a:noFill/>
        </p:spPr>
        <p:txBody>
          <a:bodyPr anchor="ctr"/>
          <a:lstStyle>
            <a:lvl1pPr marL="0" indent="0" algn="ctr">
              <a:buNone/>
              <a:defRPr b="0" i="0">
                <a:solidFill>
                  <a:schemeClr val="tx1"/>
                </a:solidFill>
                <a:latin typeface="Outfit" pitchFamily="2" charset="0"/>
              </a:defRPr>
            </a:lvl1pPr>
          </a:lstStyle>
          <a:p>
            <a:r>
              <a:rPr lang="en-GB"/>
              <a:t>Click icon to add picture</a:t>
            </a:r>
            <a:endParaRPr lang="en-US"/>
          </a:p>
        </p:txBody>
      </p:sp>
      <p:sp>
        <p:nvSpPr>
          <p:cNvPr id="9" name="Picture Placeholder 12">
            <a:extLst>
              <a:ext uri="{FF2B5EF4-FFF2-40B4-BE49-F238E27FC236}">
                <a16:creationId xmlns:a16="http://schemas.microsoft.com/office/drawing/2014/main" id="{3B0D28BD-15AE-5855-9139-0860ED508082}"/>
              </a:ext>
            </a:extLst>
          </p:cNvPr>
          <p:cNvSpPr>
            <a:spLocks noGrp="1"/>
          </p:cNvSpPr>
          <p:nvPr>
            <p:ph type="pic" sz="quarter" idx="15"/>
          </p:nvPr>
        </p:nvSpPr>
        <p:spPr>
          <a:xfrm>
            <a:off x="5874403" y="3865658"/>
            <a:ext cx="2774183" cy="2855727"/>
          </a:xfrm>
          <a:prstGeom prst="rect">
            <a:avLst/>
          </a:prstGeom>
          <a:noFill/>
        </p:spPr>
        <p:txBody>
          <a:bodyPr anchor="ctr"/>
          <a:lstStyle>
            <a:lvl1pPr marL="0" indent="0" algn="ctr">
              <a:buNone/>
              <a:defRPr b="0" i="0">
                <a:solidFill>
                  <a:schemeClr val="tx1"/>
                </a:solidFill>
                <a:latin typeface="Outfit" pitchFamily="2" charset="0"/>
              </a:defRPr>
            </a:lvl1pPr>
          </a:lstStyle>
          <a:p>
            <a:r>
              <a:rPr lang="en-GB"/>
              <a:t>Click icon to add picture</a:t>
            </a:r>
            <a:endParaRPr lang="en-US"/>
          </a:p>
        </p:txBody>
      </p:sp>
    </p:spTree>
    <p:extLst>
      <p:ext uri="{BB962C8B-B14F-4D97-AF65-F5344CB8AC3E}">
        <p14:creationId xmlns:p14="http://schemas.microsoft.com/office/powerpoint/2010/main" val="32520710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ext &amp; Image Slide_opt4">
    <p:spTree>
      <p:nvGrpSpPr>
        <p:cNvPr id="1" name=""/>
        <p:cNvGrpSpPr/>
        <p:nvPr/>
      </p:nvGrpSpPr>
      <p:grpSpPr>
        <a:xfrm>
          <a:off x="0" y="0"/>
          <a:ext cx="0" cy="0"/>
          <a:chOff x="0" y="0"/>
          <a:chExt cx="0" cy="0"/>
        </a:xfrm>
      </p:grpSpPr>
      <p:sp>
        <p:nvSpPr>
          <p:cNvPr id="15" name="Content Placeholder 2">
            <a:extLst>
              <a:ext uri="{FF2B5EF4-FFF2-40B4-BE49-F238E27FC236}">
                <a16:creationId xmlns:a16="http://schemas.microsoft.com/office/drawing/2014/main" id="{31586CE1-277A-D00B-7415-EC9E5EB24040}"/>
              </a:ext>
            </a:extLst>
          </p:cNvPr>
          <p:cNvSpPr>
            <a:spLocks noGrp="1"/>
          </p:cNvSpPr>
          <p:nvPr>
            <p:ph idx="1"/>
          </p:nvPr>
        </p:nvSpPr>
        <p:spPr>
          <a:xfrm>
            <a:off x="424777" y="3416487"/>
            <a:ext cx="4389830" cy="2833532"/>
          </a:xfrm>
          <a:prstGeom prst="rect">
            <a:avLst/>
          </a:prstGeom>
        </p:spPr>
        <p:txBody>
          <a:bodyPr/>
          <a:lstStyle>
            <a:lvl1pPr>
              <a:defRPr sz="1455" b="0" i="0">
                <a:solidFill>
                  <a:srgbClr val="003C3B"/>
                </a:solidFill>
                <a:latin typeface="Outfit" pitchFamily="2" charset="0"/>
                <a:ea typeface="Inter" panose="02000503000000020004" pitchFamily="2" charset="0"/>
              </a:defRPr>
            </a:lvl1pPr>
            <a:lvl2pPr>
              <a:defRPr sz="1273" b="0" i="0">
                <a:solidFill>
                  <a:srgbClr val="003C3B"/>
                </a:solidFill>
                <a:latin typeface="Outfit" pitchFamily="2" charset="0"/>
                <a:ea typeface="Inter" panose="02000503000000020004" pitchFamily="2" charset="0"/>
              </a:defRPr>
            </a:lvl2pPr>
            <a:lvl3pPr>
              <a:defRPr sz="1092" b="0" i="0">
                <a:solidFill>
                  <a:srgbClr val="003C3B"/>
                </a:solidFill>
                <a:latin typeface="Outfit" pitchFamily="2" charset="0"/>
                <a:ea typeface="Inter" panose="02000503000000020004" pitchFamily="2" charset="0"/>
              </a:defRPr>
            </a:lvl3pPr>
            <a:lvl4pPr>
              <a:defRPr sz="910" b="0" i="0">
                <a:solidFill>
                  <a:srgbClr val="003C3B"/>
                </a:solidFill>
                <a:latin typeface="Outfit" pitchFamily="2" charset="0"/>
                <a:ea typeface="Inter" panose="02000503000000020004" pitchFamily="2" charset="0"/>
              </a:defRPr>
            </a:lvl4pPr>
            <a:lvl5pPr>
              <a:defRPr sz="819" b="0" i="0">
                <a:solidFill>
                  <a:srgbClr val="003C3B"/>
                </a:solidFill>
                <a:latin typeface="Outfit"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itle Placeholder 1">
            <a:extLst>
              <a:ext uri="{FF2B5EF4-FFF2-40B4-BE49-F238E27FC236}">
                <a16:creationId xmlns:a16="http://schemas.microsoft.com/office/drawing/2014/main" id="{416B0A64-95EE-C813-949F-4460013DB9CF}"/>
              </a:ext>
            </a:extLst>
          </p:cNvPr>
          <p:cNvSpPr>
            <a:spLocks noGrp="1"/>
          </p:cNvSpPr>
          <p:nvPr>
            <p:ph type="title" hasCustomPrompt="1"/>
          </p:nvPr>
        </p:nvSpPr>
        <p:spPr>
          <a:xfrm>
            <a:off x="390119" y="1735126"/>
            <a:ext cx="4043248" cy="1231797"/>
          </a:xfrm>
          <a:prstGeom prst="rect">
            <a:avLst/>
          </a:prstGeom>
        </p:spPr>
        <p:txBody>
          <a:bodyPr vert="horz" lIns="91440" tIns="45720" rIns="91440" bIns="45720" rtlCol="0" anchor="t">
            <a:noAutofit/>
          </a:bodyPr>
          <a:lstStyle>
            <a:lvl1pPr>
              <a:defRPr sz="3002" b="0" i="0">
                <a:solidFill>
                  <a:srgbClr val="003C3B"/>
                </a:solidFill>
                <a:latin typeface="Outfit" pitchFamily="2" charset="0"/>
              </a:defRPr>
            </a:lvl1pPr>
          </a:lstStyle>
          <a:p>
            <a:r>
              <a:rPr lang="en-GB"/>
              <a:t>Text &amp; image slide title maximum of 2 lines</a:t>
            </a:r>
            <a:endParaRPr lang="en-US"/>
          </a:p>
        </p:txBody>
      </p:sp>
      <p:pic>
        <p:nvPicPr>
          <p:cNvPr id="17" name="Picture 16" descr="Logo&#10;&#10;Description automatically generated with medium confidence">
            <a:extLst>
              <a:ext uri="{FF2B5EF4-FFF2-40B4-BE49-F238E27FC236}">
                <a16:creationId xmlns:a16="http://schemas.microsoft.com/office/drawing/2014/main" id="{05790506-9F65-EE13-ED28-F464393885A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5322" y="136616"/>
            <a:ext cx="1642925" cy="1441723"/>
          </a:xfrm>
          <a:prstGeom prst="rect">
            <a:avLst/>
          </a:prstGeom>
        </p:spPr>
      </p:pic>
    </p:spTree>
    <p:extLst>
      <p:ext uri="{BB962C8B-B14F-4D97-AF65-F5344CB8AC3E}">
        <p14:creationId xmlns:p14="http://schemas.microsoft.com/office/powerpoint/2010/main" val="69895819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losing Slide_opt3">
    <p:spTree>
      <p:nvGrpSpPr>
        <p:cNvPr id="1" name=""/>
        <p:cNvGrpSpPr/>
        <p:nvPr/>
      </p:nvGrpSpPr>
      <p:grpSpPr>
        <a:xfrm>
          <a:off x="0" y="0"/>
          <a:ext cx="0" cy="0"/>
          <a:chOff x="0" y="0"/>
          <a:chExt cx="0" cy="0"/>
        </a:xfrm>
      </p:grpSpPr>
      <p:pic>
        <p:nvPicPr>
          <p:cNvPr id="7" name="Picture 6" descr="Logo&#10;&#10;Description automatically generated with medium confidence">
            <a:extLst>
              <a:ext uri="{FF2B5EF4-FFF2-40B4-BE49-F238E27FC236}">
                <a16:creationId xmlns:a16="http://schemas.microsoft.com/office/drawing/2014/main" id="{71280F10-9A00-38FC-CBBE-9B2D4CB6484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5321" y="136617"/>
            <a:ext cx="2856187" cy="2506401"/>
          </a:xfrm>
          <a:prstGeom prst="rect">
            <a:avLst/>
          </a:prstGeom>
        </p:spPr>
      </p:pic>
      <p:sp>
        <p:nvSpPr>
          <p:cNvPr id="8" name="Title Placeholder 1">
            <a:extLst>
              <a:ext uri="{FF2B5EF4-FFF2-40B4-BE49-F238E27FC236}">
                <a16:creationId xmlns:a16="http://schemas.microsoft.com/office/drawing/2014/main" id="{0F23457A-38BB-DF64-F930-13DF3E90421D}"/>
              </a:ext>
            </a:extLst>
          </p:cNvPr>
          <p:cNvSpPr>
            <a:spLocks noGrp="1"/>
          </p:cNvSpPr>
          <p:nvPr>
            <p:ph type="title" hasCustomPrompt="1"/>
          </p:nvPr>
        </p:nvSpPr>
        <p:spPr>
          <a:xfrm>
            <a:off x="390119" y="5568621"/>
            <a:ext cx="4043248" cy="654985"/>
          </a:xfrm>
          <a:prstGeom prst="rect">
            <a:avLst/>
          </a:prstGeom>
        </p:spPr>
        <p:txBody>
          <a:bodyPr vert="horz" lIns="91440" tIns="45720" rIns="91440" bIns="45720" rtlCol="0" anchor="t">
            <a:noAutofit/>
          </a:bodyPr>
          <a:lstStyle>
            <a:lvl1pPr>
              <a:defRPr sz="3002" b="0" i="0">
                <a:solidFill>
                  <a:srgbClr val="003C3B"/>
                </a:solidFill>
                <a:latin typeface="Outfit" pitchFamily="2" charset="0"/>
              </a:defRPr>
            </a:lvl1pPr>
          </a:lstStyle>
          <a:p>
            <a:r>
              <a:rPr lang="en-GB"/>
              <a:t>Thank you.</a:t>
            </a:r>
            <a:endParaRPr lang="en-US"/>
          </a:p>
        </p:txBody>
      </p:sp>
    </p:spTree>
    <p:extLst>
      <p:ext uri="{BB962C8B-B14F-4D97-AF65-F5344CB8AC3E}">
        <p14:creationId xmlns:p14="http://schemas.microsoft.com/office/powerpoint/2010/main" val="189474207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losing Slide_opt2">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9B93A67E-ECCB-03E2-4382-40646E11FB5E}"/>
              </a:ext>
            </a:extLst>
          </p:cNvPr>
          <p:cNvSpPr/>
          <p:nvPr userDrawn="1"/>
        </p:nvSpPr>
        <p:spPr>
          <a:xfrm>
            <a:off x="0" y="1"/>
            <a:ext cx="9144000" cy="6857615"/>
          </a:xfrm>
          <a:custGeom>
            <a:avLst/>
            <a:gdLst/>
            <a:ahLst/>
            <a:cxnLst/>
            <a:rect l="l" t="t" r="r" b="b"/>
            <a:pathLst>
              <a:path w="19832320" h="11308715">
                <a:moveTo>
                  <a:pt x="19831856" y="0"/>
                </a:moveTo>
                <a:lnTo>
                  <a:pt x="0" y="0"/>
                </a:lnTo>
                <a:lnTo>
                  <a:pt x="0" y="11308556"/>
                </a:lnTo>
                <a:lnTo>
                  <a:pt x="19831856" y="11308556"/>
                </a:lnTo>
                <a:lnTo>
                  <a:pt x="19831856" y="0"/>
                </a:lnTo>
                <a:close/>
              </a:path>
            </a:pathLst>
          </a:custGeom>
          <a:solidFill>
            <a:srgbClr val="003C3B"/>
          </a:solidFill>
        </p:spPr>
        <p:txBody>
          <a:bodyPr wrap="square" lIns="0" tIns="0" rIns="0" bIns="0" rtlCol="0"/>
          <a:lstStyle/>
          <a:p>
            <a:endParaRPr/>
          </a:p>
        </p:txBody>
      </p:sp>
      <p:sp>
        <p:nvSpPr>
          <p:cNvPr id="11" name="Title Placeholder 1">
            <a:extLst>
              <a:ext uri="{FF2B5EF4-FFF2-40B4-BE49-F238E27FC236}">
                <a16:creationId xmlns:a16="http://schemas.microsoft.com/office/drawing/2014/main" id="{7C464088-0278-F626-5281-01C0727EF9BD}"/>
              </a:ext>
            </a:extLst>
          </p:cNvPr>
          <p:cNvSpPr>
            <a:spLocks noGrp="1"/>
          </p:cNvSpPr>
          <p:nvPr>
            <p:ph type="title" hasCustomPrompt="1"/>
          </p:nvPr>
        </p:nvSpPr>
        <p:spPr>
          <a:xfrm>
            <a:off x="390119" y="5568621"/>
            <a:ext cx="4043248" cy="654985"/>
          </a:xfrm>
          <a:prstGeom prst="rect">
            <a:avLst/>
          </a:prstGeom>
        </p:spPr>
        <p:txBody>
          <a:bodyPr vert="horz" lIns="91440" tIns="45720" rIns="91440" bIns="45720" rtlCol="0" anchor="t">
            <a:noAutofit/>
          </a:bodyPr>
          <a:lstStyle>
            <a:lvl1pPr>
              <a:defRPr sz="3002" b="0" i="0">
                <a:solidFill>
                  <a:schemeClr val="bg1"/>
                </a:solidFill>
                <a:latin typeface="Outfit" pitchFamily="2" charset="0"/>
              </a:defRPr>
            </a:lvl1pPr>
          </a:lstStyle>
          <a:p>
            <a:r>
              <a:rPr lang="en-GB"/>
              <a:t>Thank you.</a:t>
            </a:r>
            <a:endParaRPr lang="en-US"/>
          </a:p>
        </p:txBody>
      </p:sp>
      <p:pic>
        <p:nvPicPr>
          <p:cNvPr id="13" name="Picture 12" descr="Logo&#10;&#10;Description automatically generated">
            <a:extLst>
              <a:ext uri="{FF2B5EF4-FFF2-40B4-BE49-F238E27FC236}">
                <a16:creationId xmlns:a16="http://schemas.microsoft.com/office/drawing/2014/main" id="{213A8897-6532-2E8B-47F6-784F3B6DB23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5320" y="136617"/>
            <a:ext cx="2856186" cy="2506401"/>
          </a:xfrm>
          <a:prstGeom prst="rect">
            <a:avLst/>
          </a:prstGeom>
        </p:spPr>
      </p:pic>
    </p:spTree>
    <p:extLst>
      <p:ext uri="{BB962C8B-B14F-4D97-AF65-F5344CB8AC3E}">
        <p14:creationId xmlns:p14="http://schemas.microsoft.com/office/powerpoint/2010/main" val="10127540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ver Slide_white_opt4_2">
    <p:spTree>
      <p:nvGrpSpPr>
        <p:cNvPr id="1" name=""/>
        <p:cNvGrpSpPr/>
        <p:nvPr/>
      </p:nvGrpSpPr>
      <p:grpSpPr>
        <a:xfrm>
          <a:off x="0" y="0"/>
          <a:ext cx="0" cy="0"/>
          <a:chOff x="0" y="0"/>
          <a:chExt cx="0" cy="0"/>
        </a:xfrm>
      </p:grpSpPr>
      <p:sp>
        <p:nvSpPr>
          <p:cNvPr id="17" name="Subtitle 2">
            <a:extLst>
              <a:ext uri="{FF2B5EF4-FFF2-40B4-BE49-F238E27FC236}">
                <a16:creationId xmlns:a16="http://schemas.microsoft.com/office/drawing/2014/main" id="{2450CBED-BAF5-CC78-8065-CEE3D5F2A3D9}"/>
              </a:ext>
            </a:extLst>
          </p:cNvPr>
          <p:cNvSpPr>
            <a:spLocks noGrp="1"/>
          </p:cNvSpPr>
          <p:nvPr>
            <p:ph type="subTitle" idx="1"/>
          </p:nvPr>
        </p:nvSpPr>
        <p:spPr>
          <a:xfrm>
            <a:off x="389159" y="4957301"/>
            <a:ext cx="3953581" cy="567655"/>
          </a:xfrm>
          <a:prstGeom prst="rect">
            <a:avLst/>
          </a:prstGeom>
        </p:spPr>
        <p:txBody>
          <a:bodyPr/>
          <a:lstStyle>
            <a:lvl1pPr marL="0" indent="0" algn="l">
              <a:buNone/>
              <a:defRPr sz="1940">
                <a:solidFill>
                  <a:srgbClr val="003C3B"/>
                </a:solidFill>
                <a:latin typeface="Outfit" pitchFamily="2" charset="0"/>
              </a:defRPr>
            </a:lvl1pPr>
            <a:lvl2pPr marL="277240" indent="0" algn="ctr">
              <a:buNone/>
              <a:defRPr sz="1213"/>
            </a:lvl2pPr>
            <a:lvl3pPr marL="554478" indent="0" algn="ctr">
              <a:buNone/>
              <a:defRPr sz="1092"/>
            </a:lvl3pPr>
            <a:lvl4pPr marL="831718" indent="0" algn="ctr">
              <a:buNone/>
              <a:defRPr sz="971"/>
            </a:lvl4pPr>
            <a:lvl5pPr marL="1108956" indent="0" algn="ctr">
              <a:buNone/>
              <a:defRPr sz="971"/>
            </a:lvl5pPr>
            <a:lvl6pPr marL="1386196" indent="0" algn="ctr">
              <a:buNone/>
              <a:defRPr sz="971"/>
            </a:lvl6pPr>
            <a:lvl7pPr marL="1663434" indent="0" algn="ctr">
              <a:buNone/>
              <a:defRPr sz="971"/>
            </a:lvl7pPr>
            <a:lvl8pPr marL="1940674" indent="0" algn="ctr">
              <a:buNone/>
              <a:defRPr sz="971"/>
            </a:lvl8pPr>
            <a:lvl9pPr marL="2217913" indent="0" algn="ctr">
              <a:buNone/>
              <a:defRPr sz="971"/>
            </a:lvl9pPr>
          </a:lstStyle>
          <a:p>
            <a:r>
              <a:rPr lang="en-GB"/>
              <a:t>Click to edit Master subtitle style</a:t>
            </a:r>
            <a:endParaRPr lang="en-US"/>
          </a:p>
        </p:txBody>
      </p:sp>
      <p:sp>
        <p:nvSpPr>
          <p:cNvPr id="3" name="Title Placeholder 1">
            <a:extLst>
              <a:ext uri="{FF2B5EF4-FFF2-40B4-BE49-F238E27FC236}">
                <a16:creationId xmlns:a16="http://schemas.microsoft.com/office/drawing/2014/main" id="{B80E2318-DB25-0320-3E27-C13F5713E775}"/>
              </a:ext>
            </a:extLst>
          </p:cNvPr>
          <p:cNvSpPr>
            <a:spLocks noGrp="1"/>
          </p:cNvSpPr>
          <p:nvPr>
            <p:ph type="title" hasCustomPrompt="1"/>
          </p:nvPr>
        </p:nvSpPr>
        <p:spPr>
          <a:xfrm>
            <a:off x="389158" y="2036695"/>
            <a:ext cx="3953581" cy="2286128"/>
          </a:xfrm>
          <a:prstGeom prst="rect">
            <a:avLst/>
          </a:prstGeom>
        </p:spPr>
        <p:txBody>
          <a:bodyPr vert="horz" lIns="91440" tIns="45720" rIns="91440" bIns="45720" rtlCol="0" anchor="t">
            <a:noAutofit/>
          </a:bodyPr>
          <a:lstStyle>
            <a:lvl1pPr>
              <a:defRPr sz="4367" b="1" i="0">
                <a:solidFill>
                  <a:srgbClr val="003C3B"/>
                </a:solidFill>
                <a:latin typeface="Outfit" pitchFamily="2" charset="0"/>
              </a:defRPr>
            </a:lvl1pPr>
          </a:lstStyle>
          <a:p>
            <a:r>
              <a:rPr lang="en-GB"/>
              <a:t>Cover Slide</a:t>
            </a:r>
            <a:br>
              <a:rPr lang="en-GB"/>
            </a:br>
            <a:r>
              <a:rPr lang="en-GB"/>
              <a:t>title maximum of 4 lines </a:t>
            </a:r>
            <a:endParaRPr lang="en-US"/>
          </a:p>
        </p:txBody>
      </p:sp>
      <p:pic>
        <p:nvPicPr>
          <p:cNvPr id="6" name="Picture 5" descr="Logo&#10;&#10;Description automatically generated with medium confidence">
            <a:extLst>
              <a:ext uri="{FF2B5EF4-FFF2-40B4-BE49-F238E27FC236}">
                <a16:creationId xmlns:a16="http://schemas.microsoft.com/office/drawing/2014/main" id="{676589F2-165E-5A59-0C49-9F0B6248B9F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5321" y="311184"/>
            <a:ext cx="1642925" cy="1081292"/>
          </a:xfrm>
          <a:prstGeom prst="rect">
            <a:avLst/>
          </a:prstGeom>
        </p:spPr>
      </p:pic>
      <p:pic>
        <p:nvPicPr>
          <p:cNvPr id="7" name="Picture 6" descr="Shape&#10;&#10;Description automatically generated">
            <a:extLst>
              <a:ext uri="{FF2B5EF4-FFF2-40B4-BE49-F238E27FC236}">
                <a16:creationId xmlns:a16="http://schemas.microsoft.com/office/drawing/2014/main" id="{D6E1F63B-0F6B-3375-5344-618A35EFB16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585146" y="-5523"/>
            <a:ext cx="4257706" cy="5154677"/>
          </a:xfrm>
          <a:prstGeom prst="rect">
            <a:avLst/>
          </a:prstGeom>
        </p:spPr>
      </p:pic>
      <p:pic>
        <p:nvPicPr>
          <p:cNvPr id="10" name="Picture 9">
            <a:extLst>
              <a:ext uri="{FF2B5EF4-FFF2-40B4-BE49-F238E27FC236}">
                <a16:creationId xmlns:a16="http://schemas.microsoft.com/office/drawing/2014/main" id="{B12E77E1-1598-AAD6-014C-AAE334D3625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812789" y="-5523"/>
            <a:ext cx="2878105" cy="2942574"/>
          </a:xfrm>
          <a:prstGeom prst="rect">
            <a:avLst/>
          </a:prstGeom>
        </p:spPr>
      </p:pic>
      <p:sp>
        <p:nvSpPr>
          <p:cNvPr id="11" name="Picture Placeholder 8">
            <a:extLst>
              <a:ext uri="{FF2B5EF4-FFF2-40B4-BE49-F238E27FC236}">
                <a16:creationId xmlns:a16="http://schemas.microsoft.com/office/drawing/2014/main" id="{CBE36C1D-6502-4E20-AB34-A90F1FCACF99}"/>
              </a:ext>
            </a:extLst>
          </p:cNvPr>
          <p:cNvSpPr>
            <a:spLocks noGrp="1"/>
          </p:cNvSpPr>
          <p:nvPr>
            <p:ph type="pic" sz="quarter" idx="10"/>
          </p:nvPr>
        </p:nvSpPr>
        <p:spPr>
          <a:xfrm>
            <a:off x="5812789" y="6920"/>
            <a:ext cx="2878104" cy="2930131"/>
          </a:xfrm>
          <a:custGeom>
            <a:avLst/>
            <a:gdLst>
              <a:gd name="connsiteX0" fmla="*/ 0 w 7703452"/>
              <a:gd name="connsiteY0" fmla="*/ 0 h 11310868"/>
              <a:gd name="connsiteX1" fmla="*/ 7703452 w 7703452"/>
              <a:gd name="connsiteY1" fmla="*/ 0 h 11310868"/>
              <a:gd name="connsiteX2" fmla="*/ 7703452 w 7703452"/>
              <a:gd name="connsiteY2" fmla="*/ 8508483 h 11310868"/>
              <a:gd name="connsiteX3" fmla="*/ 7504076 w 7703452"/>
              <a:gd name="connsiteY3" fmla="*/ 9205545 h 11310868"/>
              <a:gd name="connsiteX4" fmla="*/ 6952854 w 7703452"/>
              <a:gd name="connsiteY4" fmla="*/ 9712284 h 11310868"/>
              <a:gd name="connsiteX5" fmla="*/ 3851726 w 7703452"/>
              <a:gd name="connsiteY5" fmla="*/ 11310868 h 11310868"/>
              <a:gd name="connsiteX6" fmla="*/ 750597 w 7703452"/>
              <a:gd name="connsiteY6" fmla="*/ 9712284 h 11310868"/>
              <a:gd name="connsiteX7" fmla="*/ 199376 w 7703452"/>
              <a:gd name="connsiteY7" fmla="*/ 9205450 h 11310868"/>
              <a:gd name="connsiteX8" fmla="*/ 0 w 7703452"/>
              <a:gd name="connsiteY8" fmla="*/ 8508389 h 11310868"/>
              <a:gd name="connsiteX0" fmla="*/ 0 w 7703452"/>
              <a:gd name="connsiteY0" fmla="*/ 3778922 h 11310868"/>
              <a:gd name="connsiteX1" fmla="*/ 7703452 w 7703452"/>
              <a:gd name="connsiteY1" fmla="*/ 0 h 11310868"/>
              <a:gd name="connsiteX2" fmla="*/ 7703452 w 7703452"/>
              <a:gd name="connsiteY2" fmla="*/ 8508483 h 11310868"/>
              <a:gd name="connsiteX3" fmla="*/ 7504076 w 7703452"/>
              <a:gd name="connsiteY3" fmla="*/ 9205545 h 11310868"/>
              <a:gd name="connsiteX4" fmla="*/ 6952854 w 7703452"/>
              <a:gd name="connsiteY4" fmla="*/ 9712284 h 11310868"/>
              <a:gd name="connsiteX5" fmla="*/ 3851726 w 7703452"/>
              <a:gd name="connsiteY5" fmla="*/ 11310868 h 11310868"/>
              <a:gd name="connsiteX6" fmla="*/ 750597 w 7703452"/>
              <a:gd name="connsiteY6" fmla="*/ 9712284 h 11310868"/>
              <a:gd name="connsiteX7" fmla="*/ 199376 w 7703452"/>
              <a:gd name="connsiteY7" fmla="*/ 9205450 h 11310868"/>
              <a:gd name="connsiteX8" fmla="*/ 0 w 7703452"/>
              <a:gd name="connsiteY8" fmla="*/ 8508389 h 11310868"/>
              <a:gd name="connsiteX9" fmla="*/ 0 w 7703452"/>
              <a:gd name="connsiteY9" fmla="*/ 3778922 h 11310868"/>
              <a:gd name="connsiteX0" fmla="*/ 0 w 7703452"/>
              <a:gd name="connsiteY0" fmla="*/ 16501 h 7548447"/>
              <a:gd name="connsiteX1" fmla="*/ 7703452 w 7703452"/>
              <a:gd name="connsiteY1" fmla="*/ 0 h 7548447"/>
              <a:gd name="connsiteX2" fmla="*/ 7703452 w 7703452"/>
              <a:gd name="connsiteY2" fmla="*/ 4746062 h 7548447"/>
              <a:gd name="connsiteX3" fmla="*/ 7504076 w 7703452"/>
              <a:gd name="connsiteY3" fmla="*/ 5443124 h 7548447"/>
              <a:gd name="connsiteX4" fmla="*/ 6952854 w 7703452"/>
              <a:gd name="connsiteY4" fmla="*/ 5949863 h 7548447"/>
              <a:gd name="connsiteX5" fmla="*/ 3851726 w 7703452"/>
              <a:gd name="connsiteY5" fmla="*/ 7548447 h 7548447"/>
              <a:gd name="connsiteX6" fmla="*/ 750597 w 7703452"/>
              <a:gd name="connsiteY6" fmla="*/ 5949863 h 7548447"/>
              <a:gd name="connsiteX7" fmla="*/ 199376 w 7703452"/>
              <a:gd name="connsiteY7" fmla="*/ 5443029 h 7548447"/>
              <a:gd name="connsiteX8" fmla="*/ 0 w 7703452"/>
              <a:gd name="connsiteY8" fmla="*/ 4745968 h 7548447"/>
              <a:gd name="connsiteX9" fmla="*/ 0 w 7703452"/>
              <a:gd name="connsiteY9" fmla="*/ 16501 h 7548447"/>
              <a:gd name="connsiteX0" fmla="*/ 0 w 7703452"/>
              <a:gd name="connsiteY0" fmla="*/ 16501 h 7449436"/>
              <a:gd name="connsiteX1" fmla="*/ 7703452 w 7703452"/>
              <a:gd name="connsiteY1" fmla="*/ 0 h 7449436"/>
              <a:gd name="connsiteX2" fmla="*/ 7703452 w 7703452"/>
              <a:gd name="connsiteY2" fmla="*/ 4746062 h 7449436"/>
              <a:gd name="connsiteX3" fmla="*/ 7504076 w 7703452"/>
              <a:gd name="connsiteY3" fmla="*/ 5443124 h 7449436"/>
              <a:gd name="connsiteX4" fmla="*/ 6952854 w 7703452"/>
              <a:gd name="connsiteY4" fmla="*/ 5949863 h 7449436"/>
              <a:gd name="connsiteX5" fmla="*/ 3885264 w 7703452"/>
              <a:gd name="connsiteY5" fmla="*/ 7449436 h 7449436"/>
              <a:gd name="connsiteX6" fmla="*/ 750597 w 7703452"/>
              <a:gd name="connsiteY6" fmla="*/ 5949863 h 7449436"/>
              <a:gd name="connsiteX7" fmla="*/ 199376 w 7703452"/>
              <a:gd name="connsiteY7" fmla="*/ 5443029 h 7449436"/>
              <a:gd name="connsiteX8" fmla="*/ 0 w 7703452"/>
              <a:gd name="connsiteY8" fmla="*/ 4745968 h 7449436"/>
              <a:gd name="connsiteX9" fmla="*/ 0 w 7703452"/>
              <a:gd name="connsiteY9" fmla="*/ 16501 h 7449436"/>
              <a:gd name="connsiteX0" fmla="*/ 0 w 7703452"/>
              <a:gd name="connsiteY0" fmla="*/ 16501 h 7449436"/>
              <a:gd name="connsiteX1" fmla="*/ 7703452 w 7703452"/>
              <a:gd name="connsiteY1" fmla="*/ 0 h 7449436"/>
              <a:gd name="connsiteX2" fmla="*/ 7703452 w 7703452"/>
              <a:gd name="connsiteY2" fmla="*/ 4746062 h 7449436"/>
              <a:gd name="connsiteX3" fmla="*/ 7504076 w 7703452"/>
              <a:gd name="connsiteY3" fmla="*/ 5443124 h 7449436"/>
              <a:gd name="connsiteX4" fmla="*/ 6952854 w 7703452"/>
              <a:gd name="connsiteY4" fmla="*/ 5949863 h 7449436"/>
              <a:gd name="connsiteX5" fmla="*/ 3885264 w 7703452"/>
              <a:gd name="connsiteY5" fmla="*/ 7449436 h 7449436"/>
              <a:gd name="connsiteX6" fmla="*/ 876362 w 7703452"/>
              <a:gd name="connsiteY6" fmla="*/ 5941613 h 7449436"/>
              <a:gd name="connsiteX7" fmla="*/ 199376 w 7703452"/>
              <a:gd name="connsiteY7" fmla="*/ 5443029 h 7449436"/>
              <a:gd name="connsiteX8" fmla="*/ 0 w 7703452"/>
              <a:gd name="connsiteY8" fmla="*/ 4745968 h 7449436"/>
              <a:gd name="connsiteX9" fmla="*/ 0 w 7703452"/>
              <a:gd name="connsiteY9" fmla="*/ 16501 h 7449436"/>
              <a:gd name="connsiteX0" fmla="*/ 0 w 7703452"/>
              <a:gd name="connsiteY0" fmla="*/ 16501 h 7449436"/>
              <a:gd name="connsiteX1" fmla="*/ 7703452 w 7703452"/>
              <a:gd name="connsiteY1" fmla="*/ 0 h 7449436"/>
              <a:gd name="connsiteX2" fmla="*/ 7703452 w 7703452"/>
              <a:gd name="connsiteY2" fmla="*/ 4746062 h 7449436"/>
              <a:gd name="connsiteX3" fmla="*/ 7504076 w 7703452"/>
              <a:gd name="connsiteY3" fmla="*/ 5443124 h 7449436"/>
              <a:gd name="connsiteX4" fmla="*/ 6952854 w 7703452"/>
              <a:gd name="connsiteY4" fmla="*/ 5949863 h 7449436"/>
              <a:gd name="connsiteX5" fmla="*/ 3885264 w 7703452"/>
              <a:gd name="connsiteY5" fmla="*/ 7449436 h 7449436"/>
              <a:gd name="connsiteX6" fmla="*/ 876362 w 7703452"/>
              <a:gd name="connsiteY6" fmla="*/ 5941613 h 7449436"/>
              <a:gd name="connsiteX7" fmla="*/ 375448 w 7703452"/>
              <a:gd name="connsiteY7" fmla="*/ 5443029 h 7449436"/>
              <a:gd name="connsiteX8" fmla="*/ 0 w 7703452"/>
              <a:gd name="connsiteY8" fmla="*/ 4745968 h 7449436"/>
              <a:gd name="connsiteX9" fmla="*/ 0 w 7703452"/>
              <a:gd name="connsiteY9" fmla="*/ 16501 h 7449436"/>
              <a:gd name="connsiteX0" fmla="*/ 0 w 7703452"/>
              <a:gd name="connsiteY0" fmla="*/ 16501 h 7449436"/>
              <a:gd name="connsiteX1" fmla="*/ 7703452 w 7703452"/>
              <a:gd name="connsiteY1" fmla="*/ 0 h 7449436"/>
              <a:gd name="connsiteX2" fmla="*/ 7703452 w 7703452"/>
              <a:gd name="connsiteY2" fmla="*/ 4746062 h 7449436"/>
              <a:gd name="connsiteX3" fmla="*/ 7504076 w 7703452"/>
              <a:gd name="connsiteY3" fmla="*/ 5443124 h 7449436"/>
              <a:gd name="connsiteX4" fmla="*/ 6952854 w 7703452"/>
              <a:gd name="connsiteY4" fmla="*/ 5949863 h 7449436"/>
              <a:gd name="connsiteX5" fmla="*/ 3885264 w 7703452"/>
              <a:gd name="connsiteY5" fmla="*/ 7449436 h 7449436"/>
              <a:gd name="connsiteX6" fmla="*/ 876362 w 7703452"/>
              <a:gd name="connsiteY6" fmla="*/ 5941613 h 7449436"/>
              <a:gd name="connsiteX7" fmla="*/ 375448 w 7703452"/>
              <a:gd name="connsiteY7" fmla="*/ 5443029 h 7449436"/>
              <a:gd name="connsiteX8" fmla="*/ 167688 w 7703452"/>
              <a:gd name="connsiteY8" fmla="*/ 4754218 h 7449436"/>
              <a:gd name="connsiteX9" fmla="*/ 0 w 7703452"/>
              <a:gd name="connsiteY9" fmla="*/ 16501 h 7449436"/>
              <a:gd name="connsiteX0" fmla="*/ 0 w 7544148"/>
              <a:gd name="connsiteY0" fmla="*/ 16501 h 7449436"/>
              <a:gd name="connsiteX1" fmla="*/ 7544148 w 7544148"/>
              <a:gd name="connsiteY1" fmla="*/ 0 h 7449436"/>
              <a:gd name="connsiteX2" fmla="*/ 7544148 w 7544148"/>
              <a:gd name="connsiteY2" fmla="*/ 4746062 h 7449436"/>
              <a:gd name="connsiteX3" fmla="*/ 7344772 w 7544148"/>
              <a:gd name="connsiteY3" fmla="*/ 5443124 h 7449436"/>
              <a:gd name="connsiteX4" fmla="*/ 6793550 w 7544148"/>
              <a:gd name="connsiteY4" fmla="*/ 5949863 h 7449436"/>
              <a:gd name="connsiteX5" fmla="*/ 3725960 w 7544148"/>
              <a:gd name="connsiteY5" fmla="*/ 7449436 h 7449436"/>
              <a:gd name="connsiteX6" fmla="*/ 717058 w 7544148"/>
              <a:gd name="connsiteY6" fmla="*/ 5941613 h 7449436"/>
              <a:gd name="connsiteX7" fmla="*/ 216144 w 7544148"/>
              <a:gd name="connsiteY7" fmla="*/ 5443029 h 7449436"/>
              <a:gd name="connsiteX8" fmla="*/ 8384 w 7544148"/>
              <a:gd name="connsiteY8" fmla="*/ 4754218 h 7449436"/>
              <a:gd name="connsiteX9" fmla="*/ 0 w 7544148"/>
              <a:gd name="connsiteY9" fmla="*/ 16501 h 7449436"/>
              <a:gd name="connsiteX0" fmla="*/ 0 w 7544148"/>
              <a:gd name="connsiteY0" fmla="*/ 8251 h 7441186"/>
              <a:gd name="connsiteX1" fmla="*/ 7426767 w 7544148"/>
              <a:gd name="connsiteY1" fmla="*/ 0 h 7441186"/>
              <a:gd name="connsiteX2" fmla="*/ 7544148 w 7544148"/>
              <a:gd name="connsiteY2" fmla="*/ 4737812 h 7441186"/>
              <a:gd name="connsiteX3" fmla="*/ 7344772 w 7544148"/>
              <a:gd name="connsiteY3" fmla="*/ 5434874 h 7441186"/>
              <a:gd name="connsiteX4" fmla="*/ 6793550 w 7544148"/>
              <a:gd name="connsiteY4" fmla="*/ 5941613 h 7441186"/>
              <a:gd name="connsiteX5" fmla="*/ 3725960 w 7544148"/>
              <a:gd name="connsiteY5" fmla="*/ 7441186 h 7441186"/>
              <a:gd name="connsiteX6" fmla="*/ 717058 w 7544148"/>
              <a:gd name="connsiteY6" fmla="*/ 5933363 h 7441186"/>
              <a:gd name="connsiteX7" fmla="*/ 216144 w 7544148"/>
              <a:gd name="connsiteY7" fmla="*/ 5434779 h 7441186"/>
              <a:gd name="connsiteX8" fmla="*/ 8384 w 7544148"/>
              <a:gd name="connsiteY8" fmla="*/ 4745968 h 7441186"/>
              <a:gd name="connsiteX9" fmla="*/ 0 w 7544148"/>
              <a:gd name="connsiteY9" fmla="*/ 8251 h 7441186"/>
              <a:gd name="connsiteX0" fmla="*/ 0 w 7429007"/>
              <a:gd name="connsiteY0" fmla="*/ 8251 h 7441186"/>
              <a:gd name="connsiteX1" fmla="*/ 7426767 w 7429007"/>
              <a:gd name="connsiteY1" fmla="*/ 0 h 7441186"/>
              <a:gd name="connsiteX2" fmla="*/ 7426766 w 7429007"/>
              <a:gd name="connsiteY2" fmla="*/ 4737812 h 7441186"/>
              <a:gd name="connsiteX3" fmla="*/ 7344772 w 7429007"/>
              <a:gd name="connsiteY3" fmla="*/ 5434874 h 7441186"/>
              <a:gd name="connsiteX4" fmla="*/ 6793550 w 7429007"/>
              <a:gd name="connsiteY4" fmla="*/ 5941613 h 7441186"/>
              <a:gd name="connsiteX5" fmla="*/ 3725960 w 7429007"/>
              <a:gd name="connsiteY5" fmla="*/ 7441186 h 7441186"/>
              <a:gd name="connsiteX6" fmla="*/ 717058 w 7429007"/>
              <a:gd name="connsiteY6" fmla="*/ 5933363 h 7441186"/>
              <a:gd name="connsiteX7" fmla="*/ 216144 w 7429007"/>
              <a:gd name="connsiteY7" fmla="*/ 5434779 h 7441186"/>
              <a:gd name="connsiteX8" fmla="*/ 8384 w 7429007"/>
              <a:gd name="connsiteY8" fmla="*/ 4745968 h 7441186"/>
              <a:gd name="connsiteX9" fmla="*/ 0 w 7429007"/>
              <a:gd name="connsiteY9" fmla="*/ 8251 h 7441186"/>
              <a:gd name="connsiteX0" fmla="*/ 0 w 7426766"/>
              <a:gd name="connsiteY0" fmla="*/ 8251 h 7441186"/>
              <a:gd name="connsiteX1" fmla="*/ 7426767 w 7426766"/>
              <a:gd name="connsiteY1" fmla="*/ 0 h 7441186"/>
              <a:gd name="connsiteX2" fmla="*/ 7426766 w 7426766"/>
              <a:gd name="connsiteY2" fmla="*/ 4737812 h 7441186"/>
              <a:gd name="connsiteX3" fmla="*/ 7210622 w 7426766"/>
              <a:gd name="connsiteY3" fmla="*/ 5434875 h 7441186"/>
              <a:gd name="connsiteX4" fmla="*/ 6793550 w 7426766"/>
              <a:gd name="connsiteY4" fmla="*/ 5941613 h 7441186"/>
              <a:gd name="connsiteX5" fmla="*/ 3725960 w 7426766"/>
              <a:gd name="connsiteY5" fmla="*/ 7441186 h 7441186"/>
              <a:gd name="connsiteX6" fmla="*/ 717058 w 7426766"/>
              <a:gd name="connsiteY6" fmla="*/ 5933363 h 7441186"/>
              <a:gd name="connsiteX7" fmla="*/ 216144 w 7426766"/>
              <a:gd name="connsiteY7" fmla="*/ 5434779 h 7441186"/>
              <a:gd name="connsiteX8" fmla="*/ 8384 w 7426766"/>
              <a:gd name="connsiteY8" fmla="*/ 4745968 h 7441186"/>
              <a:gd name="connsiteX9" fmla="*/ 0 w 7426766"/>
              <a:gd name="connsiteY9" fmla="*/ 8251 h 7441186"/>
              <a:gd name="connsiteX0" fmla="*/ 0 w 7426767"/>
              <a:gd name="connsiteY0" fmla="*/ 8251 h 7441186"/>
              <a:gd name="connsiteX1" fmla="*/ 7426767 w 7426767"/>
              <a:gd name="connsiteY1" fmla="*/ 0 h 7441186"/>
              <a:gd name="connsiteX2" fmla="*/ 7426766 w 7426767"/>
              <a:gd name="connsiteY2" fmla="*/ 4737812 h 7441186"/>
              <a:gd name="connsiteX3" fmla="*/ 7210622 w 7426767"/>
              <a:gd name="connsiteY3" fmla="*/ 5434875 h 7441186"/>
              <a:gd name="connsiteX4" fmla="*/ 6634246 w 7426767"/>
              <a:gd name="connsiteY4" fmla="*/ 5974617 h 7441186"/>
              <a:gd name="connsiteX5" fmla="*/ 3725960 w 7426767"/>
              <a:gd name="connsiteY5" fmla="*/ 7441186 h 7441186"/>
              <a:gd name="connsiteX6" fmla="*/ 717058 w 7426767"/>
              <a:gd name="connsiteY6" fmla="*/ 5933363 h 7441186"/>
              <a:gd name="connsiteX7" fmla="*/ 216144 w 7426767"/>
              <a:gd name="connsiteY7" fmla="*/ 5434779 h 7441186"/>
              <a:gd name="connsiteX8" fmla="*/ 8384 w 7426767"/>
              <a:gd name="connsiteY8" fmla="*/ 4745968 h 7441186"/>
              <a:gd name="connsiteX9" fmla="*/ 0 w 7426767"/>
              <a:gd name="connsiteY9" fmla="*/ 8251 h 7441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26767" h="7441186">
                <a:moveTo>
                  <a:pt x="0" y="8251"/>
                </a:moveTo>
                <a:lnTo>
                  <a:pt x="7426767" y="0"/>
                </a:lnTo>
                <a:cubicBezTo>
                  <a:pt x="7426767" y="1579271"/>
                  <a:pt x="7426766" y="3158541"/>
                  <a:pt x="7426766" y="4737812"/>
                </a:cubicBezTo>
                <a:cubicBezTo>
                  <a:pt x="7426766" y="4982975"/>
                  <a:pt x="7342709" y="5228741"/>
                  <a:pt x="7210622" y="5434875"/>
                </a:cubicBezTo>
                <a:cubicBezTo>
                  <a:pt x="7078535" y="5641009"/>
                  <a:pt x="6862619" y="5856969"/>
                  <a:pt x="6634246" y="5974617"/>
                </a:cubicBezTo>
                <a:lnTo>
                  <a:pt x="3725960" y="7441186"/>
                </a:lnTo>
                <a:lnTo>
                  <a:pt x="717058" y="5933363"/>
                </a:lnTo>
                <a:cubicBezTo>
                  <a:pt x="488686" y="5815620"/>
                  <a:pt x="348429" y="5648632"/>
                  <a:pt x="216144" y="5434779"/>
                </a:cubicBezTo>
                <a:cubicBezTo>
                  <a:pt x="85659" y="5223868"/>
                  <a:pt x="8384" y="4991130"/>
                  <a:pt x="8384" y="4745968"/>
                </a:cubicBezTo>
                <a:cubicBezTo>
                  <a:pt x="5589" y="3166729"/>
                  <a:pt x="2795" y="1587490"/>
                  <a:pt x="0" y="8251"/>
                </a:cubicBezTo>
                <a:close/>
              </a:path>
            </a:pathLst>
          </a:custGeom>
        </p:spPr>
        <p:txBody>
          <a:bodyPr wrap="square" anchor="ctr">
            <a:noAutofit/>
          </a:bodyPr>
          <a:lstStyle>
            <a:lvl1pPr marL="0" marR="0" indent="0" algn="ctr" defTabSz="415869" rtl="0" eaLnBrk="1" fontAlgn="auto" latinLnBrk="0" hangingPunct="1">
              <a:lnSpc>
                <a:spcPct val="90000"/>
              </a:lnSpc>
              <a:spcBef>
                <a:spcPts val="455"/>
              </a:spcBef>
              <a:spcAft>
                <a:spcPts val="0"/>
              </a:spcAft>
              <a:buClrTx/>
              <a:buSzTx/>
              <a:buFont typeface="Arial" panose="020B0604020202020204" pitchFamily="34" charset="0"/>
              <a:buNone/>
              <a:tabLst/>
              <a:defRPr b="0" i="0">
                <a:solidFill>
                  <a:schemeClr val="bg1"/>
                </a:solidFill>
                <a:latin typeface="Outfit" pitchFamily="2" charset="0"/>
              </a:defRPr>
            </a:lvl1pPr>
          </a:lstStyle>
          <a:p>
            <a:pPr marL="0" marR="0" lvl="0" indent="0" algn="ctr" defTabSz="415869" rtl="0" eaLnBrk="1" fontAlgn="auto" latinLnBrk="0" hangingPunct="1">
              <a:lnSpc>
                <a:spcPct val="90000"/>
              </a:lnSpc>
              <a:spcBef>
                <a:spcPts val="455"/>
              </a:spcBef>
              <a:spcAft>
                <a:spcPts val="0"/>
              </a:spcAft>
              <a:buClrTx/>
              <a:buSzTx/>
              <a:buFont typeface="Arial" panose="020B0604020202020204" pitchFamily="34" charset="0"/>
              <a:buNone/>
              <a:tabLst/>
              <a:defRPr/>
            </a:pPr>
            <a:r>
              <a:rPr lang="en-GB"/>
              <a:t>Click icon to add picture</a:t>
            </a:r>
            <a:endParaRPr lang="en-US"/>
          </a:p>
        </p:txBody>
      </p:sp>
    </p:spTree>
    <p:extLst>
      <p:ext uri="{BB962C8B-B14F-4D97-AF65-F5344CB8AC3E}">
        <p14:creationId xmlns:p14="http://schemas.microsoft.com/office/powerpoint/2010/main" val="213564196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losing Slide_opt1">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9B93A67E-ECCB-03E2-4382-40646E11FB5E}"/>
              </a:ext>
            </a:extLst>
          </p:cNvPr>
          <p:cNvSpPr/>
          <p:nvPr userDrawn="1"/>
        </p:nvSpPr>
        <p:spPr>
          <a:xfrm>
            <a:off x="0" y="1"/>
            <a:ext cx="9144000" cy="6857615"/>
          </a:xfrm>
          <a:custGeom>
            <a:avLst/>
            <a:gdLst/>
            <a:ahLst/>
            <a:cxnLst/>
            <a:rect l="l" t="t" r="r" b="b"/>
            <a:pathLst>
              <a:path w="19832320" h="11308715">
                <a:moveTo>
                  <a:pt x="19831856" y="0"/>
                </a:moveTo>
                <a:lnTo>
                  <a:pt x="0" y="0"/>
                </a:lnTo>
                <a:lnTo>
                  <a:pt x="0" y="11308556"/>
                </a:lnTo>
                <a:lnTo>
                  <a:pt x="19831856" y="11308556"/>
                </a:lnTo>
                <a:lnTo>
                  <a:pt x="19831856" y="0"/>
                </a:lnTo>
                <a:close/>
              </a:path>
            </a:pathLst>
          </a:custGeom>
          <a:solidFill>
            <a:srgbClr val="017D69"/>
          </a:solidFill>
        </p:spPr>
        <p:txBody>
          <a:bodyPr wrap="square" lIns="0" tIns="0" rIns="0" bIns="0" rtlCol="0"/>
          <a:lstStyle/>
          <a:p>
            <a:endParaRPr/>
          </a:p>
        </p:txBody>
      </p:sp>
      <p:sp>
        <p:nvSpPr>
          <p:cNvPr id="11" name="Title Placeholder 1">
            <a:extLst>
              <a:ext uri="{FF2B5EF4-FFF2-40B4-BE49-F238E27FC236}">
                <a16:creationId xmlns:a16="http://schemas.microsoft.com/office/drawing/2014/main" id="{7C464088-0278-F626-5281-01C0727EF9BD}"/>
              </a:ext>
            </a:extLst>
          </p:cNvPr>
          <p:cNvSpPr>
            <a:spLocks noGrp="1"/>
          </p:cNvSpPr>
          <p:nvPr>
            <p:ph type="title" hasCustomPrompt="1"/>
          </p:nvPr>
        </p:nvSpPr>
        <p:spPr>
          <a:xfrm>
            <a:off x="390119" y="5568621"/>
            <a:ext cx="4043248" cy="654985"/>
          </a:xfrm>
          <a:prstGeom prst="rect">
            <a:avLst/>
          </a:prstGeom>
        </p:spPr>
        <p:txBody>
          <a:bodyPr vert="horz" lIns="91440" tIns="45720" rIns="91440" bIns="45720" rtlCol="0" anchor="t">
            <a:noAutofit/>
          </a:bodyPr>
          <a:lstStyle>
            <a:lvl1pPr>
              <a:defRPr sz="3002" b="0" i="0">
                <a:solidFill>
                  <a:schemeClr val="bg1"/>
                </a:solidFill>
                <a:latin typeface="Outfit" pitchFamily="2" charset="0"/>
              </a:defRPr>
            </a:lvl1pPr>
          </a:lstStyle>
          <a:p>
            <a:r>
              <a:rPr lang="en-GB"/>
              <a:t>Thank you.</a:t>
            </a:r>
            <a:endParaRPr lang="en-US"/>
          </a:p>
        </p:txBody>
      </p:sp>
      <p:pic>
        <p:nvPicPr>
          <p:cNvPr id="13" name="Picture 12" descr="Logo&#10;&#10;Description automatically generated">
            <a:extLst>
              <a:ext uri="{FF2B5EF4-FFF2-40B4-BE49-F238E27FC236}">
                <a16:creationId xmlns:a16="http://schemas.microsoft.com/office/drawing/2014/main" id="{213A8897-6532-2E8B-47F6-784F3B6DB23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5320" y="136617"/>
            <a:ext cx="2856186" cy="2506401"/>
          </a:xfrm>
          <a:prstGeom prst="rect">
            <a:avLst/>
          </a:prstGeom>
        </p:spPr>
      </p:pic>
    </p:spTree>
    <p:extLst>
      <p:ext uri="{BB962C8B-B14F-4D97-AF65-F5344CB8AC3E}">
        <p14:creationId xmlns:p14="http://schemas.microsoft.com/office/powerpoint/2010/main" val="32204338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ver Slide_green_opt4">
    <p:spTree>
      <p:nvGrpSpPr>
        <p:cNvPr id="1" name=""/>
        <p:cNvGrpSpPr/>
        <p:nvPr/>
      </p:nvGrpSpPr>
      <p:grpSpPr>
        <a:xfrm>
          <a:off x="0" y="0"/>
          <a:ext cx="0" cy="0"/>
          <a:chOff x="0" y="0"/>
          <a:chExt cx="0" cy="0"/>
        </a:xfrm>
      </p:grpSpPr>
      <p:sp>
        <p:nvSpPr>
          <p:cNvPr id="14" name="object 3">
            <a:extLst>
              <a:ext uri="{FF2B5EF4-FFF2-40B4-BE49-F238E27FC236}">
                <a16:creationId xmlns:a16="http://schemas.microsoft.com/office/drawing/2014/main" id="{F9BBA517-0FB9-B601-F0F3-A74438C26DCB}"/>
              </a:ext>
            </a:extLst>
          </p:cNvPr>
          <p:cNvSpPr/>
          <p:nvPr userDrawn="1"/>
        </p:nvSpPr>
        <p:spPr>
          <a:xfrm>
            <a:off x="2" y="0"/>
            <a:ext cx="9143999" cy="6858000"/>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3C3B"/>
          </a:solidFill>
        </p:spPr>
        <p:txBody>
          <a:bodyPr wrap="square" lIns="0" tIns="0" rIns="0" bIns="0" rtlCol="0"/>
          <a:lstStyle/>
          <a:p>
            <a:endParaRPr/>
          </a:p>
        </p:txBody>
      </p:sp>
      <p:pic>
        <p:nvPicPr>
          <p:cNvPr id="13" name="Picture 12" descr="Shape&#10;&#10;Description automatically generated">
            <a:extLst>
              <a:ext uri="{FF2B5EF4-FFF2-40B4-BE49-F238E27FC236}">
                <a16:creationId xmlns:a16="http://schemas.microsoft.com/office/drawing/2014/main" id="{A68F04D1-80A8-EECF-C4FE-68D1FC82991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585146" y="-5523"/>
            <a:ext cx="4257706" cy="5154677"/>
          </a:xfrm>
          <a:prstGeom prst="rect">
            <a:avLst/>
          </a:prstGeom>
        </p:spPr>
      </p:pic>
      <p:pic>
        <p:nvPicPr>
          <p:cNvPr id="10" name="Picture 9" descr="A picture containing sky, building, outdoor, structure&#10;&#10;Description automatically generated">
            <a:extLst>
              <a:ext uri="{FF2B5EF4-FFF2-40B4-BE49-F238E27FC236}">
                <a16:creationId xmlns:a16="http://schemas.microsoft.com/office/drawing/2014/main" id="{FFCAB590-1AFD-E448-6B7F-2C28600A52D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812789" y="-5523"/>
            <a:ext cx="2878104" cy="2942574"/>
          </a:xfrm>
          <a:prstGeom prst="rect">
            <a:avLst/>
          </a:prstGeom>
        </p:spPr>
      </p:pic>
      <p:sp>
        <p:nvSpPr>
          <p:cNvPr id="11" name="Picture Placeholder 8">
            <a:extLst>
              <a:ext uri="{FF2B5EF4-FFF2-40B4-BE49-F238E27FC236}">
                <a16:creationId xmlns:a16="http://schemas.microsoft.com/office/drawing/2014/main" id="{F2D1DFE8-A4CC-73B5-A968-D95D4713BCE8}"/>
              </a:ext>
            </a:extLst>
          </p:cNvPr>
          <p:cNvSpPr>
            <a:spLocks noGrp="1"/>
          </p:cNvSpPr>
          <p:nvPr>
            <p:ph type="pic" sz="quarter" idx="10"/>
          </p:nvPr>
        </p:nvSpPr>
        <p:spPr>
          <a:xfrm>
            <a:off x="5812789" y="6920"/>
            <a:ext cx="2878104" cy="2930131"/>
          </a:xfrm>
          <a:custGeom>
            <a:avLst/>
            <a:gdLst>
              <a:gd name="connsiteX0" fmla="*/ 0 w 7703452"/>
              <a:gd name="connsiteY0" fmla="*/ 0 h 11310868"/>
              <a:gd name="connsiteX1" fmla="*/ 7703452 w 7703452"/>
              <a:gd name="connsiteY1" fmla="*/ 0 h 11310868"/>
              <a:gd name="connsiteX2" fmla="*/ 7703452 w 7703452"/>
              <a:gd name="connsiteY2" fmla="*/ 8508483 h 11310868"/>
              <a:gd name="connsiteX3" fmla="*/ 7504076 w 7703452"/>
              <a:gd name="connsiteY3" fmla="*/ 9205545 h 11310868"/>
              <a:gd name="connsiteX4" fmla="*/ 6952854 w 7703452"/>
              <a:gd name="connsiteY4" fmla="*/ 9712284 h 11310868"/>
              <a:gd name="connsiteX5" fmla="*/ 3851726 w 7703452"/>
              <a:gd name="connsiteY5" fmla="*/ 11310868 h 11310868"/>
              <a:gd name="connsiteX6" fmla="*/ 750597 w 7703452"/>
              <a:gd name="connsiteY6" fmla="*/ 9712284 h 11310868"/>
              <a:gd name="connsiteX7" fmla="*/ 199376 w 7703452"/>
              <a:gd name="connsiteY7" fmla="*/ 9205450 h 11310868"/>
              <a:gd name="connsiteX8" fmla="*/ 0 w 7703452"/>
              <a:gd name="connsiteY8" fmla="*/ 8508389 h 11310868"/>
              <a:gd name="connsiteX0" fmla="*/ 0 w 7703452"/>
              <a:gd name="connsiteY0" fmla="*/ 3778922 h 11310868"/>
              <a:gd name="connsiteX1" fmla="*/ 7703452 w 7703452"/>
              <a:gd name="connsiteY1" fmla="*/ 0 h 11310868"/>
              <a:gd name="connsiteX2" fmla="*/ 7703452 w 7703452"/>
              <a:gd name="connsiteY2" fmla="*/ 8508483 h 11310868"/>
              <a:gd name="connsiteX3" fmla="*/ 7504076 w 7703452"/>
              <a:gd name="connsiteY3" fmla="*/ 9205545 h 11310868"/>
              <a:gd name="connsiteX4" fmla="*/ 6952854 w 7703452"/>
              <a:gd name="connsiteY4" fmla="*/ 9712284 h 11310868"/>
              <a:gd name="connsiteX5" fmla="*/ 3851726 w 7703452"/>
              <a:gd name="connsiteY5" fmla="*/ 11310868 h 11310868"/>
              <a:gd name="connsiteX6" fmla="*/ 750597 w 7703452"/>
              <a:gd name="connsiteY6" fmla="*/ 9712284 h 11310868"/>
              <a:gd name="connsiteX7" fmla="*/ 199376 w 7703452"/>
              <a:gd name="connsiteY7" fmla="*/ 9205450 h 11310868"/>
              <a:gd name="connsiteX8" fmla="*/ 0 w 7703452"/>
              <a:gd name="connsiteY8" fmla="*/ 8508389 h 11310868"/>
              <a:gd name="connsiteX9" fmla="*/ 0 w 7703452"/>
              <a:gd name="connsiteY9" fmla="*/ 3778922 h 11310868"/>
              <a:gd name="connsiteX0" fmla="*/ 0 w 7703452"/>
              <a:gd name="connsiteY0" fmla="*/ 16501 h 7548447"/>
              <a:gd name="connsiteX1" fmla="*/ 7703452 w 7703452"/>
              <a:gd name="connsiteY1" fmla="*/ 0 h 7548447"/>
              <a:gd name="connsiteX2" fmla="*/ 7703452 w 7703452"/>
              <a:gd name="connsiteY2" fmla="*/ 4746062 h 7548447"/>
              <a:gd name="connsiteX3" fmla="*/ 7504076 w 7703452"/>
              <a:gd name="connsiteY3" fmla="*/ 5443124 h 7548447"/>
              <a:gd name="connsiteX4" fmla="*/ 6952854 w 7703452"/>
              <a:gd name="connsiteY4" fmla="*/ 5949863 h 7548447"/>
              <a:gd name="connsiteX5" fmla="*/ 3851726 w 7703452"/>
              <a:gd name="connsiteY5" fmla="*/ 7548447 h 7548447"/>
              <a:gd name="connsiteX6" fmla="*/ 750597 w 7703452"/>
              <a:gd name="connsiteY6" fmla="*/ 5949863 h 7548447"/>
              <a:gd name="connsiteX7" fmla="*/ 199376 w 7703452"/>
              <a:gd name="connsiteY7" fmla="*/ 5443029 h 7548447"/>
              <a:gd name="connsiteX8" fmla="*/ 0 w 7703452"/>
              <a:gd name="connsiteY8" fmla="*/ 4745968 h 7548447"/>
              <a:gd name="connsiteX9" fmla="*/ 0 w 7703452"/>
              <a:gd name="connsiteY9" fmla="*/ 16501 h 7548447"/>
              <a:gd name="connsiteX0" fmla="*/ 0 w 7703452"/>
              <a:gd name="connsiteY0" fmla="*/ 16501 h 7449436"/>
              <a:gd name="connsiteX1" fmla="*/ 7703452 w 7703452"/>
              <a:gd name="connsiteY1" fmla="*/ 0 h 7449436"/>
              <a:gd name="connsiteX2" fmla="*/ 7703452 w 7703452"/>
              <a:gd name="connsiteY2" fmla="*/ 4746062 h 7449436"/>
              <a:gd name="connsiteX3" fmla="*/ 7504076 w 7703452"/>
              <a:gd name="connsiteY3" fmla="*/ 5443124 h 7449436"/>
              <a:gd name="connsiteX4" fmla="*/ 6952854 w 7703452"/>
              <a:gd name="connsiteY4" fmla="*/ 5949863 h 7449436"/>
              <a:gd name="connsiteX5" fmla="*/ 3885264 w 7703452"/>
              <a:gd name="connsiteY5" fmla="*/ 7449436 h 7449436"/>
              <a:gd name="connsiteX6" fmla="*/ 750597 w 7703452"/>
              <a:gd name="connsiteY6" fmla="*/ 5949863 h 7449436"/>
              <a:gd name="connsiteX7" fmla="*/ 199376 w 7703452"/>
              <a:gd name="connsiteY7" fmla="*/ 5443029 h 7449436"/>
              <a:gd name="connsiteX8" fmla="*/ 0 w 7703452"/>
              <a:gd name="connsiteY8" fmla="*/ 4745968 h 7449436"/>
              <a:gd name="connsiteX9" fmla="*/ 0 w 7703452"/>
              <a:gd name="connsiteY9" fmla="*/ 16501 h 7449436"/>
              <a:gd name="connsiteX0" fmla="*/ 0 w 7703452"/>
              <a:gd name="connsiteY0" fmla="*/ 16501 h 7449436"/>
              <a:gd name="connsiteX1" fmla="*/ 7703452 w 7703452"/>
              <a:gd name="connsiteY1" fmla="*/ 0 h 7449436"/>
              <a:gd name="connsiteX2" fmla="*/ 7703452 w 7703452"/>
              <a:gd name="connsiteY2" fmla="*/ 4746062 h 7449436"/>
              <a:gd name="connsiteX3" fmla="*/ 7504076 w 7703452"/>
              <a:gd name="connsiteY3" fmla="*/ 5443124 h 7449436"/>
              <a:gd name="connsiteX4" fmla="*/ 6952854 w 7703452"/>
              <a:gd name="connsiteY4" fmla="*/ 5949863 h 7449436"/>
              <a:gd name="connsiteX5" fmla="*/ 3885264 w 7703452"/>
              <a:gd name="connsiteY5" fmla="*/ 7449436 h 7449436"/>
              <a:gd name="connsiteX6" fmla="*/ 876362 w 7703452"/>
              <a:gd name="connsiteY6" fmla="*/ 5941613 h 7449436"/>
              <a:gd name="connsiteX7" fmla="*/ 199376 w 7703452"/>
              <a:gd name="connsiteY7" fmla="*/ 5443029 h 7449436"/>
              <a:gd name="connsiteX8" fmla="*/ 0 w 7703452"/>
              <a:gd name="connsiteY8" fmla="*/ 4745968 h 7449436"/>
              <a:gd name="connsiteX9" fmla="*/ 0 w 7703452"/>
              <a:gd name="connsiteY9" fmla="*/ 16501 h 7449436"/>
              <a:gd name="connsiteX0" fmla="*/ 0 w 7703452"/>
              <a:gd name="connsiteY0" fmla="*/ 16501 h 7449436"/>
              <a:gd name="connsiteX1" fmla="*/ 7703452 w 7703452"/>
              <a:gd name="connsiteY1" fmla="*/ 0 h 7449436"/>
              <a:gd name="connsiteX2" fmla="*/ 7703452 w 7703452"/>
              <a:gd name="connsiteY2" fmla="*/ 4746062 h 7449436"/>
              <a:gd name="connsiteX3" fmla="*/ 7504076 w 7703452"/>
              <a:gd name="connsiteY3" fmla="*/ 5443124 h 7449436"/>
              <a:gd name="connsiteX4" fmla="*/ 6952854 w 7703452"/>
              <a:gd name="connsiteY4" fmla="*/ 5949863 h 7449436"/>
              <a:gd name="connsiteX5" fmla="*/ 3885264 w 7703452"/>
              <a:gd name="connsiteY5" fmla="*/ 7449436 h 7449436"/>
              <a:gd name="connsiteX6" fmla="*/ 876362 w 7703452"/>
              <a:gd name="connsiteY6" fmla="*/ 5941613 h 7449436"/>
              <a:gd name="connsiteX7" fmla="*/ 375448 w 7703452"/>
              <a:gd name="connsiteY7" fmla="*/ 5443029 h 7449436"/>
              <a:gd name="connsiteX8" fmla="*/ 0 w 7703452"/>
              <a:gd name="connsiteY8" fmla="*/ 4745968 h 7449436"/>
              <a:gd name="connsiteX9" fmla="*/ 0 w 7703452"/>
              <a:gd name="connsiteY9" fmla="*/ 16501 h 7449436"/>
              <a:gd name="connsiteX0" fmla="*/ 0 w 7703452"/>
              <a:gd name="connsiteY0" fmla="*/ 16501 h 7449436"/>
              <a:gd name="connsiteX1" fmla="*/ 7703452 w 7703452"/>
              <a:gd name="connsiteY1" fmla="*/ 0 h 7449436"/>
              <a:gd name="connsiteX2" fmla="*/ 7703452 w 7703452"/>
              <a:gd name="connsiteY2" fmla="*/ 4746062 h 7449436"/>
              <a:gd name="connsiteX3" fmla="*/ 7504076 w 7703452"/>
              <a:gd name="connsiteY3" fmla="*/ 5443124 h 7449436"/>
              <a:gd name="connsiteX4" fmla="*/ 6952854 w 7703452"/>
              <a:gd name="connsiteY4" fmla="*/ 5949863 h 7449436"/>
              <a:gd name="connsiteX5" fmla="*/ 3885264 w 7703452"/>
              <a:gd name="connsiteY5" fmla="*/ 7449436 h 7449436"/>
              <a:gd name="connsiteX6" fmla="*/ 876362 w 7703452"/>
              <a:gd name="connsiteY6" fmla="*/ 5941613 h 7449436"/>
              <a:gd name="connsiteX7" fmla="*/ 375448 w 7703452"/>
              <a:gd name="connsiteY7" fmla="*/ 5443029 h 7449436"/>
              <a:gd name="connsiteX8" fmla="*/ 167688 w 7703452"/>
              <a:gd name="connsiteY8" fmla="*/ 4754218 h 7449436"/>
              <a:gd name="connsiteX9" fmla="*/ 0 w 7703452"/>
              <a:gd name="connsiteY9" fmla="*/ 16501 h 7449436"/>
              <a:gd name="connsiteX0" fmla="*/ 0 w 7544148"/>
              <a:gd name="connsiteY0" fmla="*/ 16501 h 7449436"/>
              <a:gd name="connsiteX1" fmla="*/ 7544148 w 7544148"/>
              <a:gd name="connsiteY1" fmla="*/ 0 h 7449436"/>
              <a:gd name="connsiteX2" fmla="*/ 7544148 w 7544148"/>
              <a:gd name="connsiteY2" fmla="*/ 4746062 h 7449436"/>
              <a:gd name="connsiteX3" fmla="*/ 7344772 w 7544148"/>
              <a:gd name="connsiteY3" fmla="*/ 5443124 h 7449436"/>
              <a:gd name="connsiteX4" fmla="*/ 6793550 w 7544148"/>
              <a:gd name="connsiteY4" fmla="*/ 5949863 h 7449436"/>
              <a:gd name="connsiteX5" fmla="*/ 3725960 w 7544148"/>
              <a:gd name="connsiteY5" fmla="*/ 7449436 h 7449436"/>
              <a:gd name="connsiteX6" fmla="*/ 717058 w 7544148"/>
              <a:gd name="connsiteY6" fmla="*/ 5941613 h 7449436"/>
              <a:gd name="connsiteX7" fmla="*/ 216144 w 7544148"/>
              <a:gd name="connsiteY7" fmla="*/ 5443029 h 7449436"/>
              <a:gd name="connsiteX8" fmla="*/ 8384 w 7544148"/>
              <a:gd name="connsiteY8" fmla="*/ 4754218 h 7449436"/>
              <a:gd name="connsiteX9" fmla="*/ 0 w 7544148"/>
              <a:gd name="connsiteY9" fmla="*/ 16501 h 7449436"/>
              <a:gd name="connsiteX0" fmla="*/ 0 w 7544148"/>
              <a:gd name="connsiteY0" fmla="*/ 8251 h 7441186"/>
              <a:gd name="connsiteX1" fmla="*/ 7426767 w 7544148"/>
              <a:gd name="connsiteY1" fmla="*/ 0 h 7441186"/>
              <a:gd name="connsiteX2" fmla="*/ 7544148 w 7544148"/>
              <a:gd name="connsiteY2" fmla="*/ 4737812 h 7441186"/>
              <a:gd name="connsiteX3" fmla="*/ 7344772 w 7544148"/>
              <a:gd name="connsiteY3" fmla="*/ 5434874 h 7441186"/>
              <a:gd name="connsiteX4" fmla="*/ 6793550 w 7544148"/>
              <a:gd name="connsiteY4" fmla="*/ 5941613 h 7441186"/>
              <a:gd name="connsiteX5" fmla="*/ 3725960 w 7544148"/>
              <a:gd name="connsiteY5" fmla="*/ 7441186 h 7441186"/>
              <a:gd name="connsiteX6" fmla="*/ 717058 w 7544148"/>
              <a:gd name="connsiteY6" fmla="*/ 5933363 h 7441186"/>
              <a:gd name="connsiteX7" fmla="*/ 216144 w 7544148"/>
              <a:gd name="connsiteY7" fmla="*/ 5434779 h 7441186"/>
              <a:gd name="connsiteX8" fmla="*/ 8384 w 7544148"/>
              <a:gd name="connsiteY8" fmla="*/ 4745968 h 7441186"/>
              <a:gd name="connsiteX9" fmla="*/ 0 w 7544148"/>
              <a:gd name="connsiteY9" fmla="*/ 8251 h 7441186"/>
              <a:gd name="connsiteX0" fmla="*/ 0 w 7429007"/>
              <a:gd name="connsiteY0" fmla="*/ 8251 h 7441186"/>
              <a:gd name="connsiteX1" fmla="*/ 7426767 w 7429007"/>
              <a:gd name="connsiteY1" fmla="*/ 0 h 7441186"/>
              <a:gd name="connsiteX2" fmla="*/ 7426766 w 7429007"/>
              <a:gd name="connsiteY2" fmla="*/ 4737812 h 7441186"/>
              <a:gd name="connsiteX3" fmla="*/ 7344772 w 7429007"/>
              <a:gd name="connsiteY3" fmla="*/ 5434874 h 7441186"/>
              <a:gd name="connsiteX4" fmla="*/ 6793550 w 7429007"/>
              <a:gd name="connsiteY4" fmla="*/ 5941613 h 7441186"/>
              <a:gd name="connsiteX5" fmla="*/ 3725960 w 7429007"/>
              <a:gd name="connsiteY5" fmla="*/ 7441186 h 7441186"/>
              <a:gd name="connsiteX6" fmla="*/ 717058 w 7429007"/>
              <a:gd name="connsiteY6" fmla="*/ 5933363 h 7441186"/>
              <a:gd name="connsiteX7" fmla="*/ 216144 w 7429007"/>
              <a:gd name="connsiteY7" fmla="*/ 5434779 h 7441186"/>
              <a:gd name="connsiteX8" fmla="*/ 8384 w 7429007"/>
              <a:gd name="connsiteY8" fmla="*/ 4745968 h 7441186"/>
              <a:gd name="connsiteX9" fmla="*/ 0 w 7429007"/>
              <a:gd name="connsiteY9" fmla="*/ 8251 h 7441186"/>
              <a:gd name="connsiteX0" fmla="*/ 0 w 7426766"/>
              <a:gd name="connsiteY0" fmla="*/ 8251 h 7441186"/>
              <a:gd name="connsiteX1" fmla="*/ 7426767 w 7426766"/>
              <a:gd name="connsiteY1" fmla="*/ 0 h 7441186"/>
              <a:gd name="connsiteX2" fmla="*/ 7426766 w 7426766"/>
              <a:gd name="connsiteY2" fmla="*/ 4737812 h 7441186"/>
              <a:gd name="connsiteX3" fmla="*/ 7210622 w 7426766"/>
              <a:gd name="connsiteY3" fmla="*/ 5434875 h 7441186"/>
              <a:gd name="connsiteX4" fmla="*/ 6793550 w 7426766"/>
              <a:gd name="connsiteY4" fmla="*/ 5941613 h 7441186"/>
              <a:gd name="connsiteX5" fmla="*/ 3725960 w 7426766"/>
              <a:gd name="connsiteY5" fmla="*/ 7441186 h 7441186"/>
              <a:gd name="connsiteX6" fmla="*/ 717058 w 7426766"/>
              <a:gd name="connsiteY6" fmla="*/ 5933363 h 7441186"/>
              <a:gd name="connsiteX7" fmla="*/ 216144 w 7426766"/>
              <a:gd name="connsiteY7" fmla="*/ 5434779 h 7441186"/>
              <a:gd name="connsiteX8" fmla="*/ 8384 w 7426766"/>
              <a:gd name="connsiteY8" fmla="*/ 4745968 h 7441186"/>
              <a:gd name="connsiteX9" fmla="*/ 0 w 7426766"/>
              <a:gd name="connsiteY9" fmla="*/ 8251 h 7441186"/>
              <a:gd name="connsiteX0" fmla="*/ 0 w 7426767"/>
              <a:gd name="connsiteY0" fmla="*/ 8251 h 7441186"/>
              <a:gd name="connsiteX1" fmla="*/ 7426767 w 7426767"/>
              <a:gd name="connsiteY1" fmla="*/ 0 h 7441186"/>
              <a:gd name="connsiteX2" fmla="*/ 7426766 w 7426767"/>
              <a:gd name="connsiteY2" fmla="*/ 4737812 h 7441186"/>
              <a:gd name="connsiteX3" fmla="*/ 7210622 w 7426767"/>
              <a:gd name="connsiteY3" fmla="*/ 5434875 h 7441186"/>
              <a:gd name="connsiteX4" fmla="*/ 6634246 w 7426767"/>
              <a:gd name="connsiteY4" fmla="*/ 5974617 h 7441186"/>
              <a:gd name="connsiteX5" fmla="*/ 3725960 w 7426767"/>
              <a:gd name="connsiteY5" fmla="*/ 7441186 h 7441186"/>
              <a:gd name="connsiteX6" fmla="*/ 717058 w 7426767"/>
              <a:gd name="connsiteY6" fmla="*/ 5933363 h 7441186"/>
              <a:gd name="connsiteX7" fmla="*/ 216144 w 7426767"/>
              <a:gd name="connsiteY7" fmla="*/ 5434779 h 7441186"/>
              <a:gd name="connsiteX8" fmla="*/ 8384 w 7426767"/>
              <a:gd name="connsiteY8" fmla="*/ 4745968 h 7441186"/>
              <a:gd name="connsiteX9" fmla="*/ 0 w 7426767"/>
              <a:gd name="connsiteY9" fmla="*/ 8251 h 7441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26767" h="7441186">
                <a:moveTo>
                  <a:pt x="0" y="8251"/>
                </a:moveTo>
                <a:lnTo>
                  <a:pt x="7426767" y="0"/>
                </a:lnTo>
                <a:cubicBezTo>
                  <a:pt x="7426767" y="1579271"/>
                  <a:pt x="7426766" y="3158541"/>
                  <a:pt x="7426766" y="4737812"/>
                </a:cubicBezTo>
                <a:cubicBezTo>
                  <a:pt x="7426766" y="4982975"/>
                  <a:pt x="7342709" y="5228741"/>
                  <a:pt x="7210622" y="5434875"/>
                </a:cubicBezTo>
                <a:cubicBezTo>
                  <a:pt x="7078535" y="5641009"/>
                  <a:pt x="6862619" y="5856969"/>
                  <a:pt x="6634246" y="5974617"/>
                </a:cubicBezTo>
                <a:lnTo>
                  <a:pt x="3725960" y="7441186"/>
                </a:lnTo>
                <a:lnTo>
                  <a:pt x="717058" y="5933363"/>
                </a:lnTo>
                <a:cubicBezTo>
                  <a:pt x="488686" y="5815620"/>
                  <a:pt x="348429" y="5648632"/>
                  <a:pt x="216144" y="5434779"/>
                </a:cubicBezTo>
                <a:cubicBezTo>
                  <a:pt x="85659" y="5223868"/>
                  <a:pt x="8384" y="4991130"/>
                  <a:pt x="8384" y="4745968"/>
                </a:cubicBezTo>
                <a:cubicBezTo>
                  <a:pt x="5589" y="3166729"/>
                  <a:pt x="2795" y="1587490"/>
                  <a:pt x="0" y="8251"/>
                </a:cubicBezTo>
                <a:close/>
              </a:path>
            </a:pathLst>
          </a:custGeom>
        </p:spPr>
        <p:txBody>
          <a:bodyPr wrap="square" anchor="ctr">
            <a:noAutofit/>
          </a:bodyPr>
          <a:lstStyle>
            <a:lvl1pPr marL="0" marR="0" indent="0" algn="ctr" defTabSz="415869" rtl="0" eaLnBrk="1" fontAlgn="auto" latinLnBrk="0" hangingPunct="1">
              <a:lnSpc>
                <a:spcPct val="90000"/>
              </a:lnSpc>
              <a:spcBef>
                <a:spcPts val="455"/>
              </a:spcBef>
              <a:spcAft>
                <a:spcPts val="0"/>
              </a:spcAft>
              <a:buClrTx/>
              <a:buSzTx/>
              <a:buFont typeface="Arial" panose="020B0604020202020204" pitchFamily="34" charset="0"/>
              <a:buNone/>
              <a:tabLst/>
              <a:defRPr b="0" i="0">
                <a:solidFill>
                  <a:schemeClr val="tx1"/>
                </a:solidFill>
                <a:latin typeface="Outfit" pitchFamily="2" charset="0"/>
              </a:defRPr>
            </a:lvl1pPr>
          </a:lstStyle>
          <a:p>
            <a:pPr marL="0" marR="0" lvl="0" indent="0" algn="ctr" defTabSz="415869" rtl="0" eaLnBrk="1" fontAlgn="auto" latinLnBrk="0" hangingPunct="1">
              <a:lnSpc>
                <a:spcPct val="90000"/>
              </a:lnSpc>
              <a:spcBef>
                <a:spcPts val="455"/>
              </a:spcBef>
              <a:spcAft>
                <a:spcPts val="0"/>
              </a:spcAft>
              <a:buClrTx/>
              <a:buSzTx/>
              <a:buFont typeface="Arial" panose="020B0604020202020204" pitchFamily="34" charset="0"/>
              <a:buNone/>
              <a:tabLst/>
              <a:defRPr/>
            </a:pPr>
            <a:r>
              <a:rPr lang="en-GB"/>
              <a:t>Click icon to add picture</a:t>
            </a:r>
            <a:endParaRPr lang="en-US"/>
          </a:p>
        </p:txBody>
      </p:sp>
      <p:sp>
        <p:nvSpPr>
          <p:cNvPr id="6" name="Subtitle 2">
            <a:extLst>
              <a:ext uri="{FF2B5EF4-FFF2-40B4-BE49-F238E27FC236}">
                <a16:creationId xmlns:a16="http://schemas.microsoft.com/office/drawing/2014/main" id="{DDC1EBCA-571F-432C-54DC-A169C3608F90}"/>
              </a:ext>
            </a:extLst>
          </p:cNvPr>
          <p:cNvSpPr>
            <a:spLocks noGrp="1"/>
          </p:cNvSpPr>
          <p:nvPr>
            <p:ph type="subTitle" idx="1"/>
          </p:nvPr>
        </p:nvSpPr>
        <p:spPr>
          <a:xfrm>
            <a:off x="389159" y="4957301"/>
            <a:ext cx="3953581" cy="567655"/>
          </a:xfrm>
          <a:prstGeom prst="rect">
            <a:avLst/>
          </a:prstGeom>
        </p:spPr>
        <p:txBody>
          <a:bodyPr/>
          <a:lstStyle>
            <a:lvl1pPr marL="0" indent="0" algn="l">
              <a:buNone/>
              <a:defRPr sz="1940">
                <a:solidFill>
                  <a:schemeClr val="bg1"/>
                </a:solidFill>
                <a:latin typeface="Outfit" pitchFamily="2" charset="0"/>
              </a:defRPr>
            </a:lvl1pPr>
            <a:lvl2pPr marL="277240" indent="0" algn="ctr">
              <a:buNone/>
              <a:defRPr sz="1213"/>
            </a:lvl2pPr>
            <a:lvl3pPr marL="554478" indent="0" algn="ctr">
              <a:buNone/>
              <a:defRPr sz="1092"/>
            </a:lvl3pPr>
            <a:lvl4pPr marL="831718" indent="0" algn="ctr">
              <a:buNone/>
              <a:defRPr sz="971"/>
            </a:lvl4pPr>
            <a:lvl5pPr marL="1108956" indent="0" algn="ctr">
              <a:buNone/>
              <a:defRPr sz="971"/>
            </a:lvl5pPr>
            <a:lvl6pPr marL="1386196" indent="0" algn="ctr">
              <a:buNone/>
              <a:defRPr sz="971"/>
            </a:lvl6pPr>
            <a:lvl7pPr marL="1663434" indent="0" algn="ctr">
              <a:buNone/>
              <a:defRPr sz="971"/>
            </a:lvl7pPr>
            <a:lvl8pPr marL="1940674" indent="0" algn="ctr">
              <a:buNone/>
              <a:defRPr sz="971"/>
            </a:lvl8pPr>
            <a:lvl9pPr marL="2217913" indent="0" algn="ctr">
              <a:buNone/>
              <a:defRPr sz="971"/>
            </a:lvl9pPr>
          </a:lstStyle>
          <a:p>
            <a:r>
              <a:rPr lang="en-GB"/>
              <a:t>Click to edit Master subtitle style</a:t>
            </a:r>
            <a:endParaRPr lang="en-US"/>
          </a:p>
        </p:txBody>
      </p:sp>
      <p:sp>
        <p:nvSpPr>
          <p:cNvPr id="7" name="Title Placeholder 1">
            <a:extLst>
              <a:ext uri="{FF2B5EF4-FFF2-40B4-BE49-F238E27FC236}">
                <a16:creationId xmlns:a16="http://schemas.microsoft.com/office/drawing/2014/main" id="{7EC8DA54-688C-5EFC-0681-FB90111AA67F}"/>
              </a:ext>
            </a:extLst>
          </p:cNvPr>
          <p:cNvSpPr>
            <a:spLocks noGrp="1"/>
          </p:cNvSpPr>
          <p:nvPr>
            <p:ph type="title" hasCustomPrompt="1"/>
          </p:nvPr>
        </p:nvSpPr>
        <p:spPr>
          <a:xfrm>
            <a:off x="389158" y="2036695"/>
            <a:ext cx="4490955" cy="2286128"/>
          </a:xfrm>
          <a:prstGeom prst="rect">
            <a:avLst/>
          </a:prstGeom>
        </p:spPr>
        <p:txBody>
          <a:bodyPr vert="horz" lIns="91440" tIns="45720" rIns="91440" bIns="45720" rtlCol="0" anchor="t">
            <a:noAutofit/>
          </a:bodyPr>
          <a:lstStyle>
            <a:lvl1pPr>
              <a:defRPr sz="4367" b="1" i="0">
                <a:solidFill>
                  <a:schemeClr val="bg1"/>
                </a:solidFill>
                <a:latin typeface="Outfit" pitchFamily="2" charset="0"/>
              </a:defRPr>
            </a:lvl1pPr>
          </a:lstStyle>
          <a:p>
            <a:r>
              <a:rPr lang="en-GB"/>
              <a:t>Cover Slide</a:t>
            </a:r>
            <a:br>
              <a:rPr lang="en-GB"/>
            </a:br>
            <a:r>
              <a:rPr lang="en-GB"/>
              <a:t>title maximum of 4 lines </a:t>
            </a:r>
            <a:endParaRPr lang="en-US"/>
          </a:p>
        </p:txBody>
      </p:sp>
      <p:pic>
        <p:nvPicPr>
          <p:cNvPr id="8" name="Picture 7" descr="Logo&#10;&#10;Description automatically generated">
            <a:extLst>
              <a:ext uri="{FF2B5EF4-FFF2-40B4-BE49-F238E27FC236}">
                <a16:creationId xmlns:a16="http://schemas.microsoft.com/office/drawing/2014/main" id="{4DEEDB42-38C5-212F-2E67-B76A86B26CF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05321" y="311184"/>
            <a:ext cx="1642925" cy="1081292"/>
          </a:xfrm>
          <a:prstGeom prst="rect">
            <a:avLst/>
          </a:prstGeom>
        </p:spPr>
      </p:pic>
    </p:spTree>
    <p:extLst>
      <p:ext uri="{BB962C8B-B14F-4D97-AF65-F5344CB8AC3E}">
        <p14:creationId xmlns:p14="http://schemas.microsoft.com/office/powerpoint/2010/main" val="29488522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ver Slide_white_opt5_1">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89B06EA9-5726-1883-D30F-BFF95D19A571}"/>
              </a:ext>
            </a:extLst>
          </p:cNvPr>
          <p:cNvSpPr/>
          <p:nvPr userDrawn="1"/>
        </p:nvSpPr>
        <p:spPr>
          <a:xfrm>
            <a:off x="5399047" y="1"/>
            <a:ext cx="152998" cy="68576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1DCA5"/>
          </a:solidFill>
        </p:spPr>
        <p:txBody>
          <a:bodyPr wrap="square" lIns="0" tIns="0" rIns="0" bIns="0" rtlCol="0"/>
          <a:lstStyle/>
          <a:p>
            <a:endParaRPr/>
          </a:p>
        </p:txBody>
      </p:sp>
      <p:sp>
        <p:nvSpPr>
          <p:cNvPr id="13" name="Title Placeholder 1">
            <a:extLst>
              <a:ext uri="{FF2B5EF4-FFF2-40B4-BE49-F238E27FC236}">
                <a16:creationId xmlns:a16="http://schemas.microsoft.com/office/drawing/2014/main" id="{4E998EA2-4145-3937-3457-AE70AAE0E5A7}"/>
              </a:ext>
            </a:extLst>
          </p:cNvPr>
          <p:cNvSpPr>
            <a:spLocks noGrp="1"/>
          </p:cNvSpPr>
          <p:nvPr>
            <p:ph type="title" hasCustomPrompt="1"/>
          </p:nvPr>
        </p:nvSpPr>
        <p:spPr>
          <a:xfrm>
            <a:off x="389158" y="2036695"/>
            <a:ext cx="3953581" cy="2286128"/>
          </a:xfrm>
          <a:prstGeom prst="rect">
            <a:avLst/>
          </a:prstGeom>
        </p:spPr>
        <p:txBody>
          <a:bodyPr vert="horz" lIns="91440" tIns="45720" rIns="91440" bIns="45720" rtlCol="0" anchor="t">
            <a:noAutofit/>
          </a:bodyPr>
          <a:lstStyle>
            <a:lvl1pPr>
              <a:defRPr sz="4367" b="1" i="0">
                <a:solidFill>
                  <a:srgbClr val="003C3B"/>
                </a:solidFill>
                <a:latin typeface="Outfit" pitchFamily="2" charset="0"/>
              </a:defRPr>
            </a:lvl1pPr>
          </a:lstStyle>
          <a:p>
            <a:r>
              <a:rPr lang="en-GB"/>
              <a:t>Cover Slide</a:t>
            </a:r>
            <a:br>
              <a:rPr lang="en-GB"/>
            </a:br>
            <a:r>
              <a:rPr lang="en-GB"/>
              <a:t>title maximum of 4 lines </a:t>
            </a:r>
            <a:endParaRPr lang="en-US"/>
          </a:p>
        </p:txBody>
      </p:sp>
      <p:sp>
        <p:nvSpPr>
          <p:cNvPr id="14" name="Subtitle 2">
            <a:extLst>
              <a:ext uri="{FF2B5EF4-FFF2-40B4-BE49-F238E27FC236}">
                <a16:creationId xmlns:a16="http://schemas.microsoft.com/office/drawing/2014/main" id="{83D9B738-0A38-3F95-E441-05394665AD5D}"/>
              </a:ext>
            </a:extLst>
          </p:cNvPr>
          <p:cNvSpPr>
            <a:spLocks noGrp="1"/>
          </p:cNvSpPr>
          <p:nvPr>
            <p:ph type="subTitle" idx="1"/>
          </p:nvPr>
        </p:nvSpPr>
        <p:spPr>
          <a:xfrm>
            <a:off x="389159" y="4957301"/>
            <a:ext cx="3953581" cy="567655"/>
          </a:xfrm>
          <a:prstGeom prst="rect">
            <a:avLst/>
          </a:prstGeom>
        </p:spPr>
        <p:txBody>
          <a:bodyPr/>
          <a:lstStyle>
            <a:lvl1pPr marL="0" indent="0" algn="l">
              <a:buNone/>
              <a:defRPr sz="1940">
                <a:solidFill>
                  <a:srgbClr val="003C3B"/>
                </a:solidFill>
                <a:latin typeface="Outfit" pitchFamily="2" charset="0"/>
              </a:defRPr>
            </a:lvl1pPr>
            <a:lvl2pPr marL="277240" indent="0" algn="ctr">
              <a:buNone/>
              <a:defRPr sz="1213"/>
            </a:lvl2pPr>
            <a:lvl3pPr marL="554478" indent="0" algn="ctr">
              <a:buNone/>
              <a:defRPr sz="1092"/>
            </a:lvl3pPr>
            <a:lvl4pPr marL="831718" indent="0" algn="ctr">
              <a:buNone/>
              <a:defRPr sz="971"/>
            </a:lvl4pPr>
            <a:lvl5pPr marL="1108956" indent="0" algn="ctr">
              <a:buNone/>
              <a:defRPr sz="971"/>
            </a:lvl5pPr>
            <a:lvl6pPr marL="1386196" indent="0" algn="ctr">
              <a:buNone/>
              <a:defRPr sz="971"/>
            </a:lvl6pPr>
            <a:lvl7pPr marL="1663434" indent="0" algn="ctr">
              <a:buNone/>
              <a:defRPr sz="971"/>
            </a:lvl7pPr>
            <a:lvl8pPr marL="1940674" indent="0" algn="ctr">
              <a:buNone/>
              <a:defRPr sz="971"/>
            </a:lvl8pPr>
            <a:lvl9pPr marL="2217913" indent="0" algn="ctr">
              <a:buNone/>
              <a:defRPr sz="971"/>
            </a:lvl9pPr>
          </a:lstStyle>
          <a:p>
            <a:r>
              <a:rPr lang="en-GB"/>
              <a:t>Click to edit Master subtitle style</a:t>
            </a:r>
            <a:endParaRPr lang="en-US"/>
          </a:p>
        </p:txBody>
      </p:sp>
      <p:pic>
        <p:nvPicPr>
          <p:cNvPr id="5" name="Picture 4" descr="Logo&#10;&#10;Description automatically generated with medium confidence">
            <a:extLst>
              <a:ext uri="{FF2B5EF4-FFF2-40B4-BE49-F238E27FC236}">
                <a16:creationId xmlns:a16="http://schemas.microsoft.com/office/drawing/2014/main" id="{FE94CD4C-F1C9-4644-3D9F-04E1A64B8A3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5321" y="311184"/>
            <a:ext cx="1642925" cy="1081292"/>
          </a:xfrm>
          <a:prstGeom prst="rect">
            <a:avLst/>
          </a:prstGeom>
        </p:spPr>
      </p:pic>
      <p:pic>
        <p:nvPicPr>
          <p:cNvPr id="6" name="Picture 5" descr="People walking in front of a building&#10;&#10;Description automatically generated with low confidence">
            <a:extLst>
              <a:ext uri="{FF2B5EF4-FFF2-40B4-BE49-F238E27FC236}">
                <a16:creationId xmlns:a16="http://schemas.microsoft.com/office/drawing/2014/main" id="{2453E745-999C-68B9-6FF9-D2D0E2B40A3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559552" y="-1"/>
            <a:ext cx="3584448" cy="6852573"/>
          </a:xfrm>
          <a:prstGeom prst="rect">
            <a:avLst/>
          </a:prstGeom>
        </p:spPr>
      </p:pic>
      <p:sp>
        <p:nvSpPr>
          <p:cNvPr id="7" name="Picture Placeholder 12">
            <a:extLst>
              <a:ext uri="{FF2B5EF4-FFF2-40B4-BE49-F238E27FC236}">
                <a16:creationId xmlns:a16="http://schemas.microsoft.com/office/drawing/2014/main" id="{3B4B6C34-58D9-2615-96CD-8FF10CBCD78C}"/>
              </a:ext>
            </a:extLst>
          </p:cNvPr>
          <p:cNvSpPr>
            <a:spLocks noGrp="1"/>
          </p:cNvSpPr>
          <p:nvPr>
            <p:ph type="pic" sz="quarter" idx="10" hasCustomPrompt="1"/>
          </p:nvPr>
        </p:nvSpPr>
        <p:spPr>
          <a:xfrm>
            <a:off x="5554547" y="-1"/>
            <a:ext cx="3589454" cy="6852573"/>
          </a:xfrm>
          <a:prstGeom prst="rect">
            <a:avLst/>
          </a:prstGeom>
          <a:noFill/>
        </p:spPr>
        <p:txBody>
          <a:bodyPr anchor="ctr"/>
          <a:lstStyle>
            <a:lvl1pPr marL="0" indent="0" algn="ctr">
              <a:buNone/>
              <a:defRPr b="0" i="0">
                <a:solidFill>
                  <a:schemeClr val="bg1"/>
                </a:solidFill>
                <a:latin typeface="Outfit" pitchFamily="2" charset="0"/>
              </a:defRPr>
            </a:lvl1pPr>
          </a:lstStyle>
          <a:p>
            <a:r>
              <a:rPr lang="en-GB"/>
              <a:t>Click icon to add picture </a:t>
            </a:r>
            <a:endParaRPr lang="en-US"/>
          </a:p>
        </p:txBody>
      </p:sp>
    </p:spTree>
    <p:extLst>
      <p:ext uri="{BB962C8B-B14F-4D97-AF65-F5344CB8AC3E}">
        <p14:creationId xmlns:p14="http://schemas.microsoft.com/office/powerpoint/2010/main" val="6625395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26" Type="http://schemas.openxmlformats.org/officeDocument/2006/relationships/slideLayout" Target="../slideLayouts/slideLayout61.xml"/><Relationship Id="rId3" Type="http://schemas.openxmlformats.org/officeDocument/2006/relationships/slideLayout" Target="../slideLayouts/slideLayout38.xml"/><Relationship Id="rId21" Type="http://schemas.openxmlformats.org/officeDocument/2006/relationships/slideLayout" Target="../slideLayouts/slideLayout56.xml"/><Relationship Id="rId34" Type="http://schemas.openxmlformats.org/officeDocument/2006/relationships/slideLayout" Target="../slideLayouts/slideLayout69.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slideLayout" Target="../slideLayouts/slideLayout60.xml"/><Relationship Id="rId33" Type="http://schemas.openxmlformats.org/officeDocument/2006/relationships/slideLayout" Target="../slideLayouts/slideLayout68.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29" Type="http://schemas.openxmlformats.org/officeDocument/2006/relationships/slideLayout" Target="../slideLayouts/slideLayout64.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slideLayout" Target="../slideLayouts/slideLayout59.xml"/><Relationship Id="rId32" Type="http://schemas.openxmlformats.org/officeDocument/2006/relationships/slideLayout" Target="../slideLayouts/slideLayout67.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28" Type="http://schemas.openxmlformats.org/officeDocument/2006/relationships/slideLayout" Target="../slideLayouts/slideLayout63.xml"/><Relationship Id="rId36" Type="http://schemas.openxmlformats.org/officeDocument/2006/relationships/theme" Target="../theme/theme2.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31" Type="http://schemas.openxmlformats.org/officeDocument/2006/relationships/slideLayout" Target="../slideLayouts/slideLayout66.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 Id="rId27" Type="http://schemas.openxmlformats.org/officeDocument/2006/relationships/slideLayout" Target="../slideLayouts/slideLayout62.xml"/><Relationship Id="rId30" Type="http://schemas.openxmlformats.org/officeDocument/2006/relationships/slideLayout" Target="../slideLayouts/slideLayout65.xml"/><Relationship Id="rId35"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4D371A-D2D5-4200-2DCE-D7D59B366953}"/>
              </a:ext>
            </a:extLst>
          </p:cNvPr>
          <p:cNvSpPr>
            <a:spLocks noGrp="1"/>
          </p:cNvSpPr>
          <p:nvPr>
            <p:ph type="title"/>
          </p:nvPr>
        </p:nvSpPr>
        <p:spPr>
          <a:xfrm>
            <a:off x="628904" y="364849"/>
            <a:ext cx="7886195" cy="1325584"/>
          </a:xfrm>
          <a:prstGeom prst="rect">
            <a:avLst/>
          </a:prstGeom>
        </p:spPr>
        <p:txBody>
          <a:bodyPr vert="horz" lIns="91440" tIns="45720" rIns="91440" bIns="45720" rtlCol="0" anchor="ctr">
            <a:normAutofit/>
          </a:bodyPr>
          <a:lstStyle/>
          <a:p>
            <a:r>
              <a:rPr lang="en-GB"/>
              <a:t>Click to edit Master title style</a:t>
            </a:r>
            <a:endParaRPr lang="en-US"/>
          </a:p>
        </p:txBody>
      </p:sp>
    </p:spTree>
    <p:extLst>
      <p:ext uri="{BB962C8B-B14F-4D97-AF65-F5344CB8AC3E}">
        <p14:creationId xmlns:p14="http://schemas.microsoft.com/office/powerpoint/2010/main" val="4288139380"/>
      </p:ext>
    </p:extLst>
  </p:cSld>
  <p:clrMap bg1="lt1" tx1="dk1" bg2="lt2" tx2="dk2" accent1="accent1" accent2="accent2" accent3="accent3" accent4="accent4" accent5="accent5" accent6="accent6" hlink="hlink" folHlink="folHlink"/>
  <p:sldLayoutIdLst>
    <p:sldLayoutId id="2147483722" r:id="rId1"/>
    <p:sldLayoutId id="2147483721" r:id="rId2"/>
    <p:sldLayoutId id="2147483661" r:id="rId3"/>
    <p:sldLayoutId id="2147483698" r:id="rId4"/>
    <p:sldLayoutId id="2147483716" r:id="rId5"/>
    <p:sldLayoutId id="2147483867" r:id="rId6"/>
    <p:sldLayoutId id="2147483785" r:id="rId7"/>
    <p:sldLayoutId id="2147483793" r:id="rId8"/>
    <p:sldLayoutId id="2147483730" r:id="rId9"/>
    <p:sldLayoutId id="2147483699" r:id="rId10"/>
    <p:sldLayoutId id="2147483804" r:id="rId11"/>
    <p:sldLayoutId id="2147483830" r:id="rId12"/>
    <p:sldLayoutId id="2147483823" r:id="rId13"/>
    <p:sldLayoutId id="2147483853" r:id="rId14"/>
    <p:sldLayoutId id="2147483690" r:id="rId15"/>
    <p:sldLayoutId id="2147483673" r:id="rId16"/>
    <p:sldLayoutId id="2147483840" r:id="rId17"/>
    <p:sldLayoutId id="2147483720" r:id="rId18"/>
    <p:sldLayoutId id="2147483667" r:id="rId19"/>
    <p:sldLayoutId id="2147483664" r:id="rId20"/>
    <p:sldLayoutId id="2147483862" r:id="rId21"/>
    <p:sldLayoutId id="2147483864" r:id="rId22"/>
    <p:sldLayoutId id="2147483674" r:id="rId23"/>
    <p:sldLayoutId id="2147483676" r:id="rId24"/>
    <p:sldLayoutId id="2147483675" r:id="rId25"/>
    <p:sldLayoutId id="2147483662" r:id="rId26"/>
    <p:sldLayoutId id="2147483678" r:id="rId27"/>
    <p:sldLayoutId id="2147483687" r:id="rId28"/>
    <p:sldLayoutId id="2147483689" r:id="rId29"/>
    <p:sldLayoutId id="2147483700" r:id="rId30"/>
    <p:sldLayoutId id="2147483701" r:id="rId31"/>
    <p:sldLayoutId id="2147483702" r:id="rId32"/>
    <p:sldLayoutId id="2147483680" r:id="rId33"/>
    <p:sldLayoutId id="2147483719" r:id="rId34"/>
    <p:sldLayoutId id="2147483682" r:id="rId35"/>
  </p:sldLayoutIdLst>
  <p:txStyles>
    <p:titleStyle>
      <a:lvl1pPr algn="l" defTabSz="554478" rtl="0" eaLnBrk="1" latinLnBrk="0" hangingPunct="1">
        <a:lnSpc>
          <a:spcPct val="90000"/>
        </a:lnSpc>
        <a:spcBef>
          <a:spcPct val="0"/>
        </a:spcBef>
        <a:buNone/>
        <a:defRPr sz="2668" b="0" i="0" kern="1200">
          <a:solidFill>
            <a:srgbClr val="003C3B"/>
          </a:solidFill>
          <a:latin typeface="Outfit" pitchFamily="2" charset="0"/>
          <a:ea typeface="+mj-ea"/>
          <a:cs typeface="+mj-cs"/>
        </a:defRPr>
      </a:lvl1pPr>
    </p:titleStyle>
    <p:bodyStyle>
      <a:lvl1pPr marL="138619" indent="-138619" algn="l" defTabSz="554478" rtl="0" eaLnBrk="1" latinLnBrk="0" hangingPunct="1">
        <a:lnSpc>
          <a:spcPct val="90000"/>
        </a:lnSpc>
        <a:spcBef>
          <a:spcPts val="607"/>
        </a:spcBef>
        <a:buFont typeface="Arial" panose="020B0604020202020204" pitchFamily="34" charset="0"/>
        <a:buChar char="•"/>
        <a:defRPr sz="1697" kern="1200">
          <a:solidFill>
            <a:schemeClr val="tx1"/>
          </a:solidFill>
          <a:latin typeface="+mn-lt"/>
          <a:ea typeface="+mn-ea"/>
          <a:cs typeface="+mn-cs"/>
        </a:defRPr>
      </a:lvl1pPr>
      <a:lvl2pPr marL="415859" indent="-138619" algn="l" defTabSz="554478" rtl="0" eaLnBrk="1" latinLnBrk="0" hangingPunct="1">
        <a:lnSpc>
          <a:spcPct val="90000"/>
        </a:lnSpc>
        <a:spcBef>
          <a:spcPts val="303"/>
        </a:spcBef>
        <a:buFont typeface="Arial" panose="020B0604020202020204" pitchFamily="34" charset="0"/>
        <a:buChar char="•"/>
        <a:defRPr sz="1456" kern="1200">
          <a:solidFill>
            <a:schemeClr val="tx1"/>
          </a:solidFill>
          <a:latin typeface="+mn-lt"/>
          <a:ea typeface="+mn-ea"/>
          <a:cs typeface="+mn-cs"/>
        </a:defRPr>
      </a:lvl2pPr>
      <a:lvl3pPr marL="693097" indent="-138619" algn="l" defTabSz="554478" rtl="0" eaLnBrk="1" latinLnBrk="0" hangingPunct="1">
        <a:lnSpc>
          <a:spcPct val="90000"/>
        </a:lnSpc>
        <a:spcBef>
          <a:spcPts val="303"/>
        </a:spcBef>
        <a:buFont typeface="Arial" panose="020B0604020202020204" pitchFamily="34" charset="0"/>
        <a:buChar char="•"/>
        <a:defRPr sz="1213" kern="1200">
          <a:solidFill>
            <a:schemeClr val="tx1"/>
          </a:solidFill>
          <a:latin typeface="+mn-lt"/>
          <a:ea typeface="+mn-ea"/>
          <a:cs typeface="+mn-cs"/>
        </a:defRPr>
      </a:lvl3pPr>
      <a:lvl4pPr marL="970337" indent="-138619" algn="l" defTabSz="554478"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4pPr>
      <a:lvl5pPr marL="1247577" indent="-138619" algn="l" defTabSz="554478"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5pPr>
      <a:lvl6pPr marL="1524815" indent="-138619" algn="l" defTabSz="554478"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6pPr>
      <a:lvl7pPr marL="1802055" indent="-138619" algn="l" defTabSz="554478"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7pPr>
      <a:lvl8pPr marL="2079293" indent="-138619" algn="l" defTabSz="554478"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8pPr>
      <a:lvl9pPr marL="2356533" indent="-138619" algn="l" defTabSz="554478"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9pPr>
    </p:bodyStyle>
    <p:otherStyle>
      <a:defPPr>
        <a:defRPr lang="en-US"/>
      </a:defPPr>
      <a:lvl1pPr marL="0" algn="l" defTabSz="554478" rtl="0" eaLnBrk="1" latinLnBrk="0" hangingPunct="1">
        <a:defRPr sz="1092" kern="1200">
          <a:solidFill>
            <a:schemeClr val="tx1"/>
          </a:solidFill>
          <a:latin typeface="+mn-lt"/>
          <a:ea typeface="+mn-ea"/>
          <a:cs typeface="+mn-cs"/>
        </a:defRPr>
      </a:lvl1pPr>
      <a:lvl2pPr marL="277240" algn="l" defTabSz="554478" rtl="0" eaLnBrk="1" latinLnBrk="0" hangingPunct="1">
        <a:defRPr sz="1092" kern="1200">
          <a:solidFill>
            <a:schemeClr val="tx1"/>
          </a:solidFill>
          <a:latin typeface="+mn-lt"/>
          <a:ea typeface="+mn-ea"/>
          <a:cs typeface="+mn-cs"/>
        </a:defRPr>
      </a:lvl2pPr>
      <a:lvl3pPr marL="554478" algn="l" defTabSz="554478" rtl="0" eaLnBrk="1" latinLnBrk="0" hangingPunct="1">
        <a:defRPr sz="1092" kern="1200">
          <a:solidFill>
            <a:schemeClr val="tx1"/>
          </a:solidFill>
          <a:latin typeface="+mn-lt"/>
          <a:ea typeface="+mn-ea"/>
          <a:cs typeface="+mn-cs"/>
        </a:defRPr>
      </a:lvl3pPr>
      <a:lvl4pPr marL="831718" algn="l" defTabSz="554478" rtl="0" eaLnBrk="1" latinLnBrk="0" hangingPunct="1">
        <a:defRPr sz="1092" kern="1200">
          <a:solidFill>
            <a:schemeClr val="tx1"/>
          </a:solidFill>
          <a:latin typeface="+mn-lt"/>
          <a:ea typeface="+mn-ea"/>
          <a:cs typeface="+mn-cs"/>
        </a:defRPr>
      </a:lvl4pPr>
      <a:lvl5pPr marL="1108956" algn="l" defTabSz="554478" rtl="0" eaLnBrk="1" latinLnBrk="0" hangingPunct="1">
        <a:defRPr sz="1092" kern="1200">
          <a:solidFill>
            <a:schemeClr val="tx1"/>
          </a:solidFill>
          <a:latin typeface="+mn-lt"/>
          <a:ea typeface="+mn-ea"/>
          <a:cs typeface="+mn-cs"/>
        </a:defRPr>
      </a:lvl5pPr>
      <a:lvl6pPr marL="1386196" algn="l" defTabSz="554478" rtl="0" eaLnBrk="1" latinLnBrk="0" hangingPunct="1">
        <a:defRPr sz="1092" kern="1200">
          <a:solidFill>
            <a:schemeClr val="tx1"/>
          </a:solidFill>
          <a:latin typeface="+mn-lt"/>
          <a:ea typeface="+mn-ea"/>
          <a:cs typeface="+mn-cs"/>
        </a:defRPr>
      </a:lvl6pPr>
      <a:lvl7pPr marL="1663434" algn="l" defTabSz="554478" rtl="0" eaLnBrk="1" latinLnBrk="0" hangingPunct="1">
        <a:defRPr sz="1092" kern="1200">
          <a:solidFill>
            <a:schemeClr val="tx1"/>
          </a:solidFill>
          <a:latin typeface="+mn-lt"/>
          <a:ea typeface="+mn-ea"/>
          <a:cs typeface="+mn-cs"/>
        </a:defRPr>
      </a:lvl7pPr>
      <a:lvl8pPr marL="1940674" algn="l" defTabSz="554478" rtl="0" eaLnBrk="1" latinLnBrk="0" hangingPunct="1">
        <a:defRPr sz="1092" kern="1200">
          <a:solidFill>
            <a:schemeClr val="tx1"/>
          </a:solidFill>
          <a:latin typeface="+mn-lt"/>
          <a:ea typeface="+mn-ea"/>
          <a:cs typeface="+mn-cs"/>
        </a:defRPr>
      </a:lvl8pPr>
      <a:lvl9pPr marL="2217913" algn="l" defTabSz="554478" rtl="0" eaLnBrk="1" latinLnBrk="0" hangingPunct="1">
        <a:defRPr sz="1092"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4D371A-D2D5-4200-2DCE-D7D59B366953}"/>
              </a:ext>
            </a:extLst>
          </p:cNvPr>
          <p:cNvSpPr>
            <a:spLocks noGrp="1"/>
          </p:cNvSpPr>
          <p:nvPr>
            <p:ph type="title"/>
          </p:nvPr>
        </p:nvSpPr>
        <p:spPr>
          <a:xfrm>
            <a:off x="628904" y="364849"/>
            <a:ext cx="7886195" cy="1325584"/>
          </a:xfrm>
          <a:prstGeom prst="rect">
            <a:avLst/>
          </a:prstGeom>
        </p:spPr>
        <p:txBody>
          <a:bodyPr vert="horz" lIns="91440" tIns="45720" rIns="91440" bIns="45720" rtlCol="0" anchor="ctr">
            <a:normAutofit/>
          </a:bodyPr>
          <a:lstStyle/>
          <a:p>
            <a:r>
              <a:rPr lang="en-GB"/>
              <a:t>Click to edit Master title style</a:t>
            </a:r>
            <a:endParaRPr lang="en-US"/>
          </a:p>
        </p:txBody>
      </p:sp>
    </p:spTree>
    <p:extLst>
      <p:ext uri="{BB962C8B-B14F-4D97-AF65-F5344CB8AC3E}">
        <p14:creationId xmlns:p14="http://schemas.microsoft.com/office/powerpoint/2010/main" val="4288139380"/>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 id="2147483880" r:id="rId12"/>
    <p:sldLayoutId id="2147483881" r:id="rId13"/>
    <p:sldLayoutId id="2147483882" r:id="rId14"/>
    <p:sldLayoutId id="2147483883" r:id="rId15"/>
    <p:sldLayoutId id="2147483884" r:id="rId16"/>
    <p:sldLayoutId id="2147483885" r:id="rId17"/>
    <p:sldLayoutId id="2147483886" r:id="rId18"/>
    <p:sldLayoutId id="2147483887" r:id="rId19"/>
    <p:sldLayoutId id="2147483888" r:id="rId20"/>
    <p:sldLayoutId id="2147483889" r:id="rId21"/>
    <p:sldLayoutId id="2147483890" r:id="rId22"/>
    <p:sldLayoutId id="2147483891" r:id="rId23"/>
    <p:sldLayoutId id="2147483892" r:id="rId24"/>
    <p:sldLayoutId id="2147483893" r:id="rId25"/>
    <p:sldLayoutId id="2147483894" r:id="rId26"/>
    <p:sldLayoutId id="2147483895" r:id="rId27"/>
    <p:sldLayoutId id="2147483896" r:id="rId28"/>
    <p:sldLayoutId id="2147483897" r:id="rId29"/>
    <p:sldLayoutId id="2147483898" r:id="rId30"/>
    <p:sldLayoutId id="2147483899" r:id="rId31"/>
    <p:sldLayoutId id="2147483900" r:id="rId32"/>
    <p:sldLayoutId id="2147483901" r:id="rId33"/>
    <p:sldLayoutId id="2147483902" r:id="rId34"/>
    <p:sldLayoutId id="2147483903" r:id="rId35"/>
  </p:sldLayoutIdLst>
  <p:txStyles>
    <p:titleStyle>
      <a:lvl1pPr algn="l" defTabSz="415869" rtl="0" eaLnBrk="1" latinLnBrk="0" hangingPunct="1">
        <a:lnSpc>
          <a:spcPct val="90000"/>
        </a:lnSpc>
        <a:spcBef>
          <a:spcPct val="0"/>
        </a:spcBef>
        <a:buNone/>
        <a:defRPr sz="2001" b="0" i="0" kern="1200">
          <a:solidFill>
            <a:srgbClr val="003C3B"/>
          </a:solidFill>
          <a:latin typeface="Outfit" pitchFamily="2" charset="0"/>
          <a:ea typeface="+mj-ea"/>
          <a:cs typeface="+mj-cs"/>
        </a:defRPr>
      </a:lvl1pPr>
    </p:titleStyle>
    <p:bodyStyle>
      <a:lvl1pPr marL="103967" indent="-103967" algn="l" defTabSz="415869" rtl="0" eaLnBrk="1" latinLnBrk="0" hangingPunct="1">
        <a:lnSpc>
          <a:spcPct val="90000"/>
        </a:lnSpc>
        <a:spcBef>
          <a:spcPts val="455"/>
        </a:spcBef>
        <a:buFont typeface="Arial" panose="020B0604020202020204" pitchFamily="34" charset="0"/>
        <a:buChar char="•"/>
        <a:defRPr sz="1273" kern="1200">
          <a:solidFill>
            <a:schemeClr val="tx1"/>
          </a:solidFill>
          <a:latin typeface="+mn-lt"/>
          <a:ea typeface="+mn-ea"/>
          <a:cs typeface="+mn-cs"/>
        </a:defRPr>
      </a:lvl1pPr>
      <a:lvl2pPr marL="311902" indent="-103967" algn="l" defTabSz="415869" rtl="0" eaLnBrk="1" latinLnBrk="0" hangingPunct="1">
        <a:lnSpc>
          <a:spcPct val="90000"/>
        </a:lnSpc>
        <a:spcBef>
          <a:spcPts val="227"/>
        </a:spcBef>
        <a:buFont typeface="Arial" panose="020B0604020202020204" pitchFamily="34" charset="0"/>
        <a:buChar char="•"/>
        <a:defRPr sz="1092" kern="1200">
          <a:solidFill>
            <a:schemeClr val="tx1"/>
          </a:solidFill>
          <a:latin typeface="+mn-lt"/>
          <a:ea typeface="+mn-ea"/>
          <a:cs typeface="+mn-cs"/>
        </a:defRPr>
      </a:lvl2pPr>
      <a:lvl3pPr marL="519836" indent="-103967" algn="l" defTabSz="415869" rtl="0" eaLnBrk="1" latinLnBrk="0" hangingPunct="1">
        <a:lnSpc>
          <a:spcPct val="90000"/>
        </a:lnSpc>
        <a:spcBef>
          <a:spcPts val="227"/>
        </a:spcBef>
        <a:buFont typeface="Arial" panose="020B0604020202020204" pitchFamily="34" charset="0"/>
        <a:buChar char="•"/>
        <a:defRPr sz="910" kern="1200">
          <a:solidFill>
            <a:schemeClr val="tx1"/>
          </a:solidFill>
          <a:latin typeface="+mn-lt"/>
          <a:ea typeface="+mn-ea"/>
          <a:cs typeface="+mn-cs"/>
        </a:defRPr>
      </a:lvl3pPr>
      <a:lvl4pPr marL="727771" indent="-103967" algn="l" defTabSz="415869" rtl="0" eaLnBrk="1" latinLnBrk="0" hangingPunct="1">
        <a:lnSpc>
          <a:spcPct val="90000"/>
        </a:lnSpc>
        <a:spcBef>
          <a:spcPts val="227"/>
        </a:spcBef>
        <a:buFont typeface="Arial" panose="020B0604020202020204" pitchFamily="34" charset="0"/>
        <a:buChar char="•"/>
        <a:defRPr sz="819" kern="1200">
          <a:solidFill>
            <a:schemeClr val="tx1"/>
          </a:solidFill>
          <a:latin typeface="+mn-lt"/>
          <a:ea typeface="+mn-ea"/>
          <a:cs typeface="+mn-cs"/>
        </a:defRPr>
      </a:lvl4pPr>
      <a:lvl5pPr marL="935706" indent="-103967" algn="l" defTabSz="415869" rtl="0" eaLnBrk="1" latinLnBrk="0" hangingPunct="1">
        <a:lnSpc>
          <a:spcPct val="90000"/>
        </a:lnSpc>
        <a:spcBef>
          <a:spcPts val="227"/>
        </a:spcBef>
        <a:buFont typeface="Arial" panose="020B0604020202020204" pitchFamily="34" charset="0"/>
        <a:buChar char="•"/>
        <a:defRPr sz="819" kern="1200">
          <a:solidFill>
            <a:schemeClr val="tx1"/>
          </a:solidFill>
          <a:latin typeface="+mn-lt"/>
          <a:ea typeface="+mn-ea"/>
          <a:cs typeface="+mn-cs"/>
        </a:defRPr>
      </a:lvl5pPr>
      <a:lvl6pPr marL="1143640" indent="-103967" algn="l" defTabSz="415869" rtl="0" eaLnBrk="1" latinLnBrk="0" hangingPunct="1">
        <a:lnSpc>
          <a:spcPct val="90000"/>
        </a:lnSpc>
        <a:spcBef>
          <a:spcPts val="227"/>
        </a:spcBef>
        <a:buFont typeface="Arial" panose="020B0604020202020204" pitchFamily="34" charset="0"/>
        <a:buChar char="•"/>
        <a:defRPr sz="819" kern="1200">
          <a:solidFill>
            <a:schemeClr val="tx1"/>
          </a:solidFill>
          <a:latin typeface="+mn-lt"/>
          <a:ea typeface="+mn-ea"/>
          <a:cs typeface="+mn-cs"/>
        </a:defRPr>
      </a:lvl6pPr>
      <a:lvl7pPr marL="1351575" indent="-103967" algn="l" defTabSz="415869" rtl="0" eaLnBrk="1" latinLnBrk="0" hangingPunct="1">
        <a:lnSpc>
          <a:spcPct val="90000"/>
        </a:lnSpc>
        <a:spcBef>
          <a:spcPts val="227"/>
        </a:spcBef>
        <a:buFont typeface="Arial" panose="020B0604020202020204" pitchFamily="34" charset="0"/>
        <a:buChar char="•"/>
        <a:defRPr sz="819" kern="1200">
          <a:solidFill>
            <a:schemeClr val="tx1"/>
          </a:solidFill>
          <a:latin typeface="+mn-lt"/>
          <a:ea typeface="+mn-ea"/>
          <a:cs typeface="+mn-cs"/>
        </a:defRPr>
      </a:lvl7pPr>
      <a:lvl8pPr marL="1559509" indent="-103967" algn="l" defTabSz="415869" rtl="0" eaLnBrk="1" latinLnBrk="0" hangingPunct="1">
        <a:lnSpc>
          <a:spcPct val="90000"/>
        </a:lnSpc>
        <a:spcBef>
          <a:spcPts val="227"/>
        </a:spcBef>
        <a:buFont typeface="Arial" panose="020B0604020202020204" pitchFamily="34" charset="0"/>
        <a:buChar char="•"/>
        <a:defRPr sz="819" kern="1200">
          <a:solidFill>
            <a:schemeClr val="tx1"/>
          </a:solidFill>
          <a:latin typeface="+mn-lt"/>
          <a:ea typeface="+mn-ea"/>
          <a:cs typeface="+mn-cs"/>
        </a:defRPr>
      </a:lvl8pPr>
      <a:lvl9pPr marL="1767444" indent="-103967" algn="l" defTabSz="415869" rtl="0" eaLnBrk="1" latinLnBrk="0" hangingPunct="1">
        <a:lnSpc>
          <a:spcPct val="90000"/>
        </a:lnSpc>
        <a:spcBef>
          <a:spcPts val="227"/>
        </a:spcBef>
        <a:buFont typeface="Arial" panose="020B0604020202020204" pitchFamily="34" charset="0"/>
        <a:buChar char="•"/>
        <a:defRPr sz="819" kern="1200">
          <a:solidFill>
            <a:schemeClr val="tx1"/>
          </a:solidFill>
          <a:latin typeface="+mn-lt"/>
          <a:ea typeface="+mn-ea"/>
          <a:cs typeface="+mn-cs"/>
        </a:defRPr>
      </a:lvl9pPr>
    </p:bodyStyle>
    <p:otherStyle>
      <a:defPPr>
        <a:defRPr lang="en-US"/>
      </a:defPPr>
      <a:lvl1pPr marL="0" algn="l" defTabSz="415869" rtl="0" eaLnBrk="1" latinLnBrk="0" hangingPunct="1">
        <a:defRPr sz="819" kern="1200">
          <a:solidFill>
            <a:schemeClr val="tx1"/>
          </a:solidFill>
          <a:latin typeface="+mn-lt"/>
          <a:ea typeface="+mn-ea"/>
          <a:cs typeface="+mn-cs"/>
        </a:defRPr>
      </a:lvl1pPr>
      <a:lvl2pPr marL="207935" algn="l" defTabSz="415869" rtl="0" eaLnBrk="1" latinLnBrk="0" hangingPunct="1">
        <a:defRPr sz="819" kern="1200">
          <a:solidFill>
            <a:schemeClr val="tx1"/>
          </a:solidFill>
          <a:latin typeface="+mn-lt"/>
          <a:ea typeface="+mn-ea"/>
          <a:cs typeface="+mn-cs"/>
        </a:defRPr>
      </a:lvl2pPr>
      <a:lvl3pPr marL="415869" algn="l" defTabSz="415869" rtl="0" eaLnBrk="1" latinLnBrk="0" hangingPunct="1">
        <a:defRPr sz="819" kern="1200">
          <a:solidFill>
            <a:schemeClr val="tx1"/>
          </a:solidFill>
          <a:latin typeface="+mn-lt"/>
          <a:ea typeface="+mn-ea"/>
          <a:cs typeface="+mn-cs"/>
        </a:defRPr>
      </a:lvl3pPr>
      <a:lvl4pPr marL="623804" algn="l" defTabSz="415869" rtl="0" eaLnBrk="1" latinLnBrk="0" hangingPunct="1">
        <a:defRPr sz="819" kern="1200">
          <a:solidFill>
            <a:schemeClr val="tx1"/>
          </a:solidFill>
          <a:latin typeface="+mn-lt"/>
          <a:ea typeface="+mn-ea"/>
          <a:cs typeface="+mn-cs"/>
        </a:defRPr>
      </a:lvl4pPr>
      <a:lvl5pPr marL="831738" algn="l" defTabSz="415869" rtl="0" eaLnBrk="1" latinLnBrk="0" hangingPunct="1">
        <a:defRPr sz="819" kern="1200">
          <a:solidFill>
            <a:schemeClr val="tx1"/>
          </a:solidFill>
          <a:latin typeface="+mn-lt"/>
          <a:ea typeface="+mn-ea"/>
          <a:cs typeface="+mn-cs"/>
        </a:defRPr>
      </a:lvl5pPr>
      <a:lvl6pPr marL="1039673" algn="l" defTabSz="415869" rtl="0" eaLnBrk="1" latinLnBrk="0" hangingPunct="1">
        <a:defRPr sz="819" kern="1200">
          <a:solidFill>
            <a:schemeClr val="tx1"/>
          </a:solidFill>
          <a:latin typeface="+mn-lt"/>
          <a:ea typeface="+mn-ea"/>
          <a:cs typeface="+mn-cs"/>
        </a:defRPr>
      </a:lvl6pPr>
      <a:lvl7pPr marL="1247607" algn="l" defTabSz="415869" rtl="0" eaLnBrk="1" latinLnBrk="0" hangingPunct="1">
        <a:defRPr sz="819" kern="1200">
          <a:solidFill>
            <a:schemeClr val="tx1"/>
          </a:solidFill>
          <a:latin typeface="+mn-lt"/>
          <a:ea typeface="+mn-ea"/>
          <a:cs typeface="+mn-cs"/>
        </a:defRPr>
      </a:lvl7pPr>
      <a:lvl8pPr marL="1455542" algn="l" defTabSz="415869" rtl="0" eaLnBrk="1" latinLnBrk="0" hangingPunct="1">
        <a:defRPr sz="819" kern="1200">
          <a:solidFill>
            <a:schemeClr val="tx1"/>
          </a:solidFill>
          <a:latin typeface="+mn-lt"/>
          <a:ea typeface="+mn-ea"/>
          <a:cs typeface="+mn-cs"/>
        </a:defRPr>
      </a:lvl8pPr>
      <a:lvl9pPr marL="1663476" algn="l" defTabSz="415869" rtl="0" eaLnBrk="1" latinLnBrk="0" hangingPunct="1">
        <a:defRPr sz="81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education.exeter.ac.uk/partnership/mentor_zone/induction_training_and_feedback/" TargetMode="External"/><Relationship Id="rId2" Type="http://schemas.openxmlformats.org/officeDocument/2006/relationships/notesSlide" Target="../notesSlides/notesSlide8.xml"/><Relationship Id="rId1" Type="http://schemas.openxmlformats.org/officeDocument/2006/relationships/slideLayout" Target="../slideLayouts/slideLayout20.xml"/><Relationship Id="rId5" Type="http://schemas.openxmlformats.org/officeDocument/2006/relationships/image" Target="../media/image46.png"/><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24.xml"/><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58.xml"/></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24.xml"/><Relationship Id="rId5" Type="http://schemas.openxmlformats.org/officeDocument/2006/relationships/image" Target="../media/image54.png"/><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image" Target="../media/image55.tmp"/><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image" Target="../media/image57.tmp"/><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2" Type="http://schemas.openxmlformats.org/officeDocument/2006/relationships/hyperlink" Target="https://education.exeter.ac.uk/partnership/mentor_zone/induction_training_and_feedback/" TargetMode="External"/><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8.xml"/><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9.xml"/><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0.xml"/><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3" Type="http://schemas.openxmlformats.org/officeDocument/2006/relationships/hyperlink" Target="https://education.exeter.ac.uk/partnership/school_direct/" TargetMode="External"/><Relationship Id="rId2" Type="http://schemas.openxmlformats.org/officeDocument/2006/relationships/notesSlide" Target="../notesSlides/notesSlide31.xml"/><Relationship Id="rId1" Type="http://schemas.openxmlformats.org/officeDocument/2006/relationships/slideLayout" Target="../slideLayouts/slideLayout24.xml"/><Relationship Id="rId5" Type="http://schemas.openxmlformats.org/officeDocument/2006/relationships/image" Target="../media/image65.png"/><Relationship Id="rId4" Type="http://schemas.openxmlformats.org/officeDocument/2006/relationships/hyperlink" Target="https://education.exeter.ac.uk/partnership/mentor_zone/induction_training_and_feedback/"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3" Type="http://schemas.openxmlformats.org/officeDocument/2006/relationships/hyperlink" Target="mailto:Exeterpartner@exteer.ac.uk" TargetMode="External"/><Relationship Id="rId2" Type="http://schemas.openxmlformats.org/officeDocument/2006/relationships/notesSlide" Target="../notesSlides/notesSlide32.xml"/><Relationship Id="rId1" Type="http://schemas.openxmlformats.org/officeDocument/2006/relationships/slideLayout" Target="../slideLayouts/slideLayout55.xml"/><Relationship Id="rId6" Type="http://schemas.openxmlformats.org/officeDocument/2006/relationships/hyperlink" Target="mailto:f.bosley@exeter.ac.uk" TargetMode="External"/><Relationship Id="rId5" Type="http://schemas.openxmlformats.org/officeDocument/2006/relationships/hyperlink" Target="mailto:h.long@exeter.ac.uk" TargetMode="External"/><Relationship Id="rId4" Type="http://schemas.openxmlformats.org/officeDocument/2006/relationships/hyperlink" Target="mailto:g.willims6@exeter.ac.uk"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20.xml"/><Relationship Id="rId5" Type="http://schemas.openxmlformats.org/officeDocument/2006/relationships/image" Target="../media/image34.png"/><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20.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7.xml.rels><?xml version="1.0" encoding="UTF-8" standalone="yes"?>
<Relationships xmlns="http://schemas.openxmlformats.org/package/2006/relationships"><Relationship Id="rId2" Type="http://schemas.openxmlformats.org/officeDocument/2006/relationships/image" Target="../media/image41.tmp"/><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20.xml"/><Relationship Id="rId5" Type="http://schemas.openxmlformats.org/officeDocument/2006/relationships/hyperlink" Target="https://education.exeter.ac.uk/partnership/mentor_zone/welcome/" TargetMode="External"/><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677" y="3149816"/>
            <a:ext cx="5850231" cy="1887811"/>
          </a:xfrm>
        </p:spPr>
        <p:txBody>
          <a:bodyPr/>
          <a:lstStyle/>
          <a:p>
            <a:r>
              <a:rPr lang="en-GB" sz="2400" dirty="0">
                <a:latin typeface="Outfit"/>
                <a:cs typeface="Outfit"/>
              </a:rPr>
              <a:t/>
            </a:r>
            <a:br>
              <a:rPr lang="en-GB" sz="2400" dirty="0">
                <a:latin typeface="Outfit"/>
                <a:cs typeface="Outfit"/>
              </a:rPr>
            </a:br>
            <a:r>
              <a:rPr lang="en-GB" sz="2400" dirty="0">
                <a:latin typeface="Outfit"/>
                <a:cs typeface="Outfit"/>
              </a:rPr>
              <a:t/>
            </a:r>
            <a:br>
              <a:rPr lang="en-GB" sz="2400" dirty="0">
                <a:latin typeface="Outfit"/>
                <a:cs typeface="Outfit"/>
              </a:rPr>
            </a:br>
            <a:r>
              <a:rPr lang="en-GB" sz="2400" dirty="0">
                <a:latin typeface="Outfit"/>
                <a:cs typeface="Outfit"/>
              </a:rPr>
              <a:t>Exeter Model and IDP Induction</a:t>
            </a:r>
            <a:br>
              <a:rPr lang="en-GB" sz="2400" dirty="0">
                <a:latin typeface="Outfit"/>
                <a:cs typeface="Outfit"/>
              </a:rPr>
            </a:br>
            <a:r>
              <a:rPr lang="en-GB" sz="2400" dirty="0">
                <a:latin typeface="Outfit"/>
                <a:cs typeface="Outfit"/>
              </a:rPr>
              <a:t>2</a:t>
            </a:r>
            <a:r>
              <a:rPr lang="en-GB" sz="2400" baseline="30000" dirty="0">
                <a:latin typeface="Outfit"/>
                <a:cs typeface="Outfit"/>
              </a:rPr>
              <a:t>nd</a:t>
            </a:r>
            <a:r>
              <a:rPr lang="en-GB" sz="2400" dirty="0">
                <a:latin typeface="Outfit"/>
                <a:cs typeface="Outfit"/>
              </a:rPr>
              <a:t> school placement</a:t>
            </a:r>
            <a:r>
              <a:rPr lang="en-GB" sz="2800" dirty="0">
                <a:latin typeface="Outfit"/>
                <a:cs typeface="Outfit"/>
              </a:rPr>
              <a:t/>
            </a:r>
            <a:br>
              <a:rPr lang="en-GB" sz="2800" dirty="0">
                <a:latin typeface="Outfit"/>
                <a:cs typeface="Outfit"/>
              </a:rPr>
            </a:br>
            <a:r>
              <a:rPr lang="en-GB" sz="2800" dirty="0">
                <a:latin typeface="Outfit"/>
                <a:cs typeface="Outfit"/>
              </a:rPr>
              <a:t/>
            </a:r>
            <a:br>
              <a:rPr lang="en-GB" sz="2800" dirty="0">
                <a:latin typeface="Outfit"/>
                <a:cs typeface="Outfit"/>
              </a:rPr>
            </a:br>
            <a:endParaRPr lang="en-US" sz="1800" dirty="0"/>
          </a:p>
        </p:txBody>
      </p:sp>
    </p:spTree>
    <p:extLst>
      <p:ext uri="{BB962C8B-B14F-4D97-AF65-F5344CB8AC3E}">
        <p14:creationId xmlns:p14="http://schemas.microsoft.com/office/powerpoint/2010/main" val="42475970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51868-D66E-B75D-39FA-4C0CDFD14FA8}"/>
              </a:ext>
            </a:extLst>
          </p:cNvPr>
          <p:cNvSpPr>
            <a:spLocks noGrp="1"/>
          </p:cNvSpPr>
          <p:nvPr>
            <p:ph type="title"/>
          </p:nvPr>
        </p:nvSpPr>
        <p:spPr/>
        <p:txBody>
          <a:bodyPr/>
          <a:lstStyle/>
          <a:p>
            <a:r>
              <a:rPr lang="en-GB" sz="3600">
                <a:latin typeface="Outfit"/>
                <a:cs typeface="Outfit"/>
              </a:rPr>
              <a:t>The Exeter Model Curriculum</a:t>
            </a:r>
            <a:endParaRPr lang="en-GB" sz="3600"/>
          </a:p>
        </p:txBody>
      </p:sp>
      <p:sp>
        <p:nvSpPr>
          <p:cNvPr id="3" name="Content Placeholder 2">
            <a:extLst>
              <a:ext uri="{FF2B5EF4-FFF2-40B4-BE49-F238E27FC236}">
                <a16:creationId xmlns:a16="http://schemas.microsoft.com/office/drawing/2014/main" id="{F1C3ABCB-593F-9018-69E2-9BC0DB61D875}"/>
              </a:ext>
            </a:extLst>
          </p:cNvPr>
          <p:cNvSpPr>
            <a:spLocks noGrp="1"/>
          </p:cNvSpPr>
          <p:nvPr>
            <p:ph idx="1"/>
          </p:nvPr>
        </p:nvSpPr>
        <p:spPr>
          <a:xfrm>
            <a:off x="424548" y="1583360"/>
            <a:ext cx="4244551" cy="4771243"/>
          </a:xfrm>
        </p:spPr>
        <p:txBody>
          <a:bodyPr lIns="91440" tIns="45720" rIns="91440" bIns="45720" anchor="t"/>
          <a:lstStyle/>
          <a:p>
            <a:pPr marL="0" indent="0">
              <a:buNone/>
            </a:pPr>
            <a:endParaRPr lang="en-GB" sz="1800">
              <a:latin typeface="Calibri"/>
              <a:ea typeface="Calibri"/>
              <a:cs typeface="Calibri"/>
            </a:endParaRPr>
          </a:p>
          <a:p>
            <a:pPr marL="0" indent="0">
              <a:buNone/>
            </a:pPr>
            <a:endParaRPr lang="en-GB" sz="1800">
              <a:latin typeface="Calibri"/>
              <a:ea typeface="Calibri"/>
              <a:cs typeface="Calibri"/>
            </a:endParaRPr>
          </a:p>
          <a:p>
            <a:pPr marL="0" indent="0">
              <a:buNone/>
            </a:pPr>
            <a:endParaRPr lang="en-GB" sz="1800">
              <a:latin typeface="Calibri"/>
              <a:ea typeface="Calibri"/>
              <a:cs typeface="Calibri"/>
            </a:endParaRPr>
          </a:p>
          <a:p>
            <a:pPr marL="0" indent="0">
              <a:buNone/>
            </a:pPr>
            <a:r>
              <a:rPr lang="en-GB" sz="1800" dirty="0">
                <a:latin typeface="Calibri"/>
                <a:ea typeface="Calibri"/>
                <a:cs typeface="Calibri"/>
              </a:rPr>
              <a:t>Ruth Flanagan –  Director of Primary Education</a:t>
            </a:r>
            <a:endParaRPr lang="en-GB" sz="1800" dirty="0">
              <a:latin typeface="Calibri"/>
              <a:cs typeface="Calibri"/>
            </a:endParaRPr>
          </a:p>
          <a:p>
            <a:pPr marL="0" indent="0">
              <a:buNone/>
            </a:pPr>
            <a:endParaRPr lang="en-GB" sz="1800">
              <a:latin typeface="Calibri"/>
              <a:ea typeface="Calibri"/>
              <a:cs typeface="Calibri"/>
            </a:endParaRPr>
          </a:p>
          <a:p>
            <a:pPr marL="0" indent="0">
              <a:buNone/>
            </a:pPr>
            <a:r>
              <a:rPr lang="en-GB" sz="1800" dirty="0">
                <a:latin typeface="Calibri"/>
                <a:ea typeface="Calibri"/>
                <a:cs typeface="Calibri"/>
              </a:rPr>
              <a:t>Tom Ralph – Head of ITE</a:t>
            </a:r>
          </a:p>
          <a:p>
            <a:pPr marL="0" indent="0">
              <a:buNone/>
            </a:pPr>
            <a:endParaRPr lang="en-GB" sz="1800">
              <a:latin typeface="Calibri"/>
              <a:ea typeface="Calibri"/>
              <a:cs typeface="Calibri"/>
            </a:endParaRPr>
          </a:p>
          <a:p>
            <a:pPr marL="0" indent="0">
              <a:buNone/>
            </a:pPr>
            <a:r>
              <a:rPr lang="en-GB" sz="1800" dirty="0">
                <a:latin typeface="Calibri"/>
                <a:ea typeface="Calibri"/>
                <a:cs typeface="Calibri"/>
                <a:hlinkClick r:id="rId3"/>
              </a:rPr>
              <a:t>Induction, Training and Feedback | Partnership with Schools | University of Exeter</a:t>
            </a:r>
            <a:endParaRPr lang="en-GB" dirty="0">
              <a:cs typeface="Outfit" pitchFamily="2" charset="0"/>
            </a:endParaRPr>
          </a:p>
          <a:p>
            <a:pPr marL="0" indent="0">
              <a:buNone/>
            </a:pPr>
            <a:endParaRPr lang="en-GB" sz="1800">
              <a:cs typeface="Outfit"/>
            </a:endParaRPr>
          </a:p>
        </p:txBody>
      </p:sp>
      <p:pic>
        <p:nvPicPr>
          <p:cNvPr id="6" name="Picture 5" descr="A person wearing glasses&#10;&#10;Description automatically generated">
            <a:extLst>
              <a:ext uri="{FF2B5EF4-FFF2-40B4-BE49-F238E27FC236}">
                <a16:creationId xmlns:a16="http://schemas.microsoft.com/office/drawing/2014/main" id="{4E9BAB66-7659-04C8-DE0C-79D25912EE99}"/>
              </a:ext>
            </a:extLst>
          </p:cNvPr>
          <p:cNvPicPr>
            <a:picLocks noChangeAspect="1"/>
          </p:cNvPicPr>
          <p:nvPr/>
        </p:nvPicPr>
        <p:blipFill>
          <a:blip r:embed="rId4"/>
          <a:stretch>
            <a:fillRect/>
          </a:stretch>
        </p:blipFill>
        <p:spPr>
          <a:xfrm>
            <a:off x="5372780" y="4625748"/>
            <a:ext cx="2705100" cy="1504950"/>
          </a:xfrm>
          <a:prstGeom prst="rect">
            <a:avLst/>
          </a:prstGeom>
        </p:spPr>
      </p:pic>
      <p:pic>
        <p:nvPicPr>
          <p:cNvPr id="7" name="Picture 6" descr="A person with long hair&#10;&#10;Description automatically generated">
            <a:extLst>
              <a:ext uri="{FF2B5EF4-FFF2-40B4-BE49-F238E27FC236}">
                <a16:creationId xmlns:a16="http://schemas.microsoft.com/office/drawing/2014/main" id="{937F2C8F-5C9B-8BB3-A771-7220E5675397}"/>
              </a:ext>
            </a:extLst>
          </p:cNvPr>
          <p:cNvPicPr>
            <a:picLocks noChangeAspect="1"/>
          </p:cNvPicPr>
          <p:nvPr/>
        </p:nvPicPr>
        <p:blipFill>
          <a:blip r:embed="rId5"/>
          <a:stretch>
            <a:fillRect/>
          </a:stretch>
        </p:blipFill>
        <p:spPr>
          <a:xfrm>
            <a:off x="5337403" y="2416629"/>
            <a:ext cx="2714625" cy="1657350"/>
          </a:xfrm>
          <a:prstGeom prst="rect">
            <a:avLst/>
          </a:prstGeom>
        </p:spPr>
      </p:pic>
    </p:spTree>
    <p:extLst>
      <p:ext uri="{BB962C8B-B14F-4D97-AF65-F5344CB8AC3E}">
        <p14:creationId xmlns:p14="http://schemas.microsoft.com/office/powerpoint/2010/main" val="5892209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51868-D66E-B75D-39FA-4C0CDFD14FA8}"/>
              </a:ext>
            </a:extLst>
          </p:cNvPr>
          <p:cNvSpPr>
            <a:spLocks noGrp="1"/>
          </p:cNvSpPr>
          <p:nvPr>
            <p:ph type="title"/>
          </p:nvPr>
        </p:nvSpPr>
        <p:spPr/>
        <p:txBody>
          <a:bodyPr/>
          <a:lstStyle/>
          <a:p>
            <a:r>
              <a:rPr lang="en-GB" sz="3600">
                <a:latin typeface="Outfit"/>
                <a:cs typeface="Outfit"/>
              </a:rPr>
              <a:t>The Core Content Framework</a:t>
            </a:r>
            <a:endParaRPr lang="en-GB">
              <a:cs typeface="Outfit" pitchFamily="2" charset="0"/>
            </a:endParaRPr>
          </a:p>
        </p:txBody>
      </p:sp>
      <p:sp>
        <p:nvSpPr>
          <p:cNvPr id="3" name="Content Placeholder 2">
            <a:extLst>
              <a:ext uri="{FF2B5EF4-FFF2-40B4-BE49-F238E27FC236}">
                <a16:creationId xmlns:a16="http://schemas.microsoft.com/office/drawing/2014/main" id="{F1C3ABCB-593F-9018-69E2-9BC0DB61D875}"/>
              </a:ext>
            </a:extLst>
          </p:cNvPr>
          <p:cNvSpPr>
            <a:spLocks noGrp="1"/>
          </p:cNvSpPr>
          <p:nvPr>
            <p:ph idx="1"/>
          </p:nvPr>
        </p:nvSpPr>
        <p:spPr>
          <a:xfrm>
            <a:off x="394988" y="1849404"/>
            <a:ext cx="8235197" cy="4771243"/>
          </a:xfrm>
        </p:spPr>
        <p:txBody>
          <a:bodyPr lIns="91440" tIns="45720" rIns="91440" bIns="45720" anchor="t"/>
          <a:lstStyle/>
          <a:p>
            <a:pPr marL="138430" indent="-138430"/>
            <a:r>
              <a:rPr lang="en-GB" sz="1600" dirty="0">
                <a:latin typeface="Outfit"/>
                <a:ea typeface="Calibri"/>
                <a:cs typeface="Calibri"/>
              </a:rPr>
              <a:t>The Ofsted Framework for ITT changed in September 2020, and, like the Education Inspection Framework for schools, is very much focused around the ‘Curriculum as the progression model’, built on the core idea that a well-planned curriculum, appropriately taught and assessed, will secure the training of excellent teachers.</a:t>
            </a:r>
            <a:endParaRPr lang="en-GB" sz="1900" dirty="0">
              <a:latin typeface="Outfit"/>
              <a:cs typeface="Outfit" pitchFamily="2" charset="0"/>
            </a:endParaRPr>
          </a:p>
          <a:p>
            <a:pPr marL="138430" indent="-138430"/>
            <a:endParaRPr lang="en-GB" sz="1600" dirty="0">
              <a:latin typeface="Outfit"/>
              <a:ea typeface="Calibri"/>
              <a:cs typeface="Calibri"/>
            </a:endParaRPr>
          </a:p>
          <a:p>
            <a:pPr marL="138430" indent="-138430"/>
            <a:endParaRPr lang="en-GB" sz="1600" dirty="0">
              <a:latin typeface="Outfit"/>
              <a:ea typeface="Calibri"/>
              <a:cs typeface="Calibri"/>
            </a:endParaRPr>
          </a:p>
          <a:p>
            <a:pPr marL="138430" indent="-138430"/>
            <a:endParaRPr lang="en-GB" sz="1600" dirty="0">
              <a:latin typeface="Outfit"/>
              <a:ea typeface="Calibri"/>
              <a:cs typeface="Calibri"/>
            </a:endParaRPr>
          </a:p>
          <a:p>
            <a:pPr marL="138430" indent="-138430"/>
            <a:endParaRPr lang="en-GB" sz="1600" dirty="0">
              <a:latin typeface="Outfit"/>
              <a:ea typeface="Calibri"/>
              <a:cs typeface="Calibri"/>
            </a:endParaRPr>
          </a:p>
          <a:p>
            <a:pPr marL="138430" indent="-138430"/>
            <a:endParaRPr lang="en-GB" sz="1600" dirty="0">
              <a:latin typeface="Outfit"/>
              <a:ea typeface="Calibri"/>
              <a:cs typeface="Calibri"/>
            </a:endParaRPr>
          </a:p>
          <a:p>
            <a:pPr marL="138430" indent="-138430"/>
            <a:r>
              <a:rPr lang="en-GB" sz="1600" dirty="0">
                <a:solidFill>
                  <a:srgbClr val="1B1810"/>
                </a:solidFill>
                <a:latin typeface="Outfit"/>
                <a:ea typeface="Calibri"/>
                <a:cs typeface="Calibri"/>
              </a:rPr>
              <a:t> </a:t>
            </a:r>
            <a:r>
              <a:rPr lang="en-GB" sz="1600" dirty="0">
                <a:latin typeface="Outfit"/>
                <a:ea typeface="Calibri"/>
                <a:cs typeface="Calibri"/>
              </a:rPr>
              <a:t>“The approach is built around the connectedness of curriculum, teaching and assessment within the ‘quality of education and training’ judgement” (ITE Framework Inspection Handbook 2020, p. 9)</a:t>
            </a:r>
            <a:endParaRPr lang="en-GB" dirty="0">
              <a:latin typeface="Outfit"/>
            </a:endParaRPr>
          </a:p>
          <a:p>
            <a:pPr marL="0" indent="0">
              <a:buNone/>
            </a:pPr>
            <a:endParaRPr lang="en-GB" sz="1600" dirty="0">
              <a:latin typeface="Outfit"/>
              <a:ea typeface="Calibri"/>
              <a:cs typeface="Calibri"/>
            </a:endParaRPr>
          </a:p>
          <a:p>
            <a:pPr marL="138430" indent="-138430"/>
            <a:endParaRPr lang="en-GB" sz="1600" b="1" dirty="0">
              <a:latin typeface="Calibri"/>
              <a:ea typeface="Calibri"/>
              <a:cs typeface="Calibri"/>
            </a:endParaRPr>
          </a:p>
          <a:p>
            <a:pPr marL="0" indent="0">
              <a:buNone/>
            </a:pPr>
            <a:endParaRPr lang="en-GB" sz="1900" dirty="0">
              <a:cs typeface="Outfit"/>
            </a:endParaRPr>
          </a:p>
          <a:p>
            <a:pPr marL="0" indent="0">
              <a:buNone/>
            </a:pPr>
            <a:endParaRPr lang="en-GB" sz="1900" dirty="0">
              <a:cs typeface="Outfit"/>
            </a:endParaRPr>
          </a:p>
        </p:txBody>
      </p:sp>
    </p:spTree>
    <p:extLst>
      <p:ext uri="{BB962C8B-B14F-4D97-AF65-F5344CB8AC3E}">
        <p14:creationId xmlns:p14="http://schemas.microsoft.com/office/powerpoint/2010/main" val="10137919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6D7BA3-F0B2-6C7F-6242-EE4EEFEC4A72}"/>
              </a:ext>
            </a:extLst>
          </p:cNvPr>
          <p:cNvSpPr>
            <a:spLocks noGrp="1"/>
          </p:cNvSpPr>
          <p:nvPr>
            <p:ph type="title"/>
          </p:nvPr>
        </p:nvSpPr>
        <p:spPr/>
        <p:txBody>
          <a:bodyPr/>
          <a:lstStyle/>
          <a:p>
            <a:r>
              <a:rPr lang="en-GB" sz="4000">
                <a:latin typeface="Outfit"/>
                <a:cs typeface="Outfit"/>
              </a:rPr>
              <a:t>Timetabling in each phase</a:t>
            </a:r>
            <a:endParaRPr lang="en-GB"/>
          </a:p>
        </p:txBody>
      </p:sp>
      <p:graphicFrame>
        <p:nvGraphicFramePr>
          <p:cNvPr id="7" name="Content Placeholder 6">
            <a:extLst>
              <a:ext uri="{FF2B5EF4-FFF2-40B4-BE49-F238E27FC236}">
                <a16:creationId xmlns:a16="http://schemas.microsoft.com/office/drawing/2014/main" id="{AB730AB1-ED19-F187-73C9-76F3120655D2}"/>
              </a:ext>
            </a:extLst>
          </p:cNvPr>
          <p:cNvGraphicFramePr>
            <a:graphicFrameLocks noGrp="1"/>
          </p:cNvGraphicFramePr>
          <p:nvPr>
            <p:ph idx="1"/>
            <p:extLst>
              <p:ext uri="{D42A27DB-BD31-4B8C-83A1-F6EECF244321}">
                <p14:modId xmlns:p14="http://schemas.microsoft.com/office/powerpoint/2010/main" val="3790005158"/>
              </p:ext>
            </p:extLst>
          </p:nvPr>
        </p:nvGraphicFramePr>
        <p:xfrm>
          <a:off x="393247" y="2396672"/>
          <a:ext cx="8235949" cy="4023487"/>
        </p:xfrm>
        <a:graphic>
          <a:graphicData uri="http://schemas.openxmlformats.org/drawingml/2006/table">
            <a:tbl>
              <a:tblPr firstRow="1" bandRow="1" bandCol="1">
                <a:tableStyleId>{93296810-A885-4BE3-A3E7-6D5BEEA58F35}</a:tableStyleId>
              </a:tblPr>
              <a:tblGrid>
                <a:gridCol w="4162017">
                  <a:extLst>
                    <a:ext uri="{9D8B030D-6E8A-4147-A177-3AD203B41FA5}">
                      <a16:colId xmlns:a16="http://schemas.microsoft.com/office/drawing/2014/main" val="4228253324"/>
                    </a:ext>
                  </a:extLst>
                </a:gridCol>
                <a:gridCol w="4073932">
                  <a:extLst>
                    <a:ext uri="{9D8B030D-6E8A-4147-A177-3AD203B41FA5}">
                      <a16:colId xmlns:a16="http://schemas.microsoft.com/office/drawing/2014/main" val="3451586649"/>
                    </a:ext>
                  </a:extLst>
                </a:gridCol>
              </a:tblGrid>
              <a:tr h="1269873">
                <a:tc>
                  <a:txBody>
                    <a:bodyPr/>
                    <a:lstStyle/>
                    <a:p>
                      <a:pPr marL="0" algn="l" rtl="0" eaLnBrk="1" latinLnBrk="0" hangingPunct="1">
                        <a:spcBef>
                          <a:spcPts val="0"/>
                        </a:spcBef>
                        <a:spcAft>
                          <a:spcPts val="0"/>
                        </a:spcAft>
                      </a:pPr>
                      <a:r>
                        <a:rPr lang="en-US" sz="1400" kern="1200" spc="0">
                          <a:solidFill>
                            <a:srgbClr val="000000"/>
                          </a:solidFill>
                          <a:effectLst/>
                        </a:rPr>
                        <a:t>Beginning Practice &amp; Consolidating Practice  </a:t>
                      </a:r>
                      <a:endParaRPr lang="en-US">
                        <a:effectLst/>
                      </a:endParaRPr>
                    </a:p>
                    <a:p>
                      <a:pPr marL="0" algn="l" rtl="0" eaLnBrk="1" latinLnBrk="0" hangingPunct="1">
                        <a:spcBef>
                          <a:spcPts val="0"/>
                        </a:spcBef>
                        <a:spcAft>
                          <a:spcPts val="0"/>
                        </a:spcAft>
                      </a:pPr>
                      <a:r>
                        <a:rPr lang="en-US" sz="1400" kern="1200" spc="0">
                          <a:solidFill>
                            <a:srgbClr val="000000"/>
                          </a:solidFill>
                          <a:effectLst/>
                        </a:rPr>
                        <a:t>Primary and Secondary including School Direct @ </a:t>
                      </a:r>
                      <a:r>
                        <a:rPr lang="en-US" sz="1400" kern="1200" spc="0" err="1">
                          <a:solidFill>
                            <a:srgbClr val="000000"/>
                          </a:solidFill>
                          <a:effectLst/>
                        </a:rPr>
                        <a:t>exeter</a:t>
                      </a:r>
                      <a:r>
                        <a:rPr lang="en-US" sz="1400" kern="1200" spc="0">
                          <a:solidFill>
                            <a:srgbClr val="000000"/>
                          </a:solidFill>
                          <a:effectLst/>
                        </a:rPr>
                        <a:t> </a:t>
                      </a:r>
                      <a:endParaRPr lang="en-US">
                        <a:effectLst/>
                      </a:endParaRPr>
                    </a:p>
                  </a:txBody>
                  <a:tcPr marL="0" marR="0" marT="0" marB="0" anchor="ctr"/>
                </a:tc>
                <a:tc>
                  <a:txBody>
                    <a:bodyPr/>
                    <a:lstStyle/>
                    <a:p>
                      <a:pPr marL="0" algn="l" rtl="0" eaLnBrk="1" latinLnBrk="0" hangingPunct="1">
                        <a:spcBef>
                          <a:spcPts val="0"/>
                        </a:spcBef>
                        <a:spcAft>
                          <a:spcPts val="0"/>
                        </a:spcAft>
                      </a:pPr>
                      <a:r>
                        <a:rPr lang="en-US" sz="1400" kern="1200" spc="0">
                          <a:solidFill>
                            <a:srgbClr val="000000"/>
                          </a:solidFill>
                          <a:effectLst/>
                        </a:rPr>
                        <a:t>Developing Independence </a:t>
                      </a:r>
                      <a:endParaRPr lang="en-US">
                        <a:effectLst/>
                      </a:endParaRPr>
                    </a:p>
                    <a:p>
                      <a:pPr marL="0" algn="l" rtl="0" eaLnBrk="1" latinLnBrk="0" hangingPunct="1">
                        <a:spcBef>
                          <a:spcPts val="0"/>
                        </a:spcBef>
                        <a:spcAft>
                          <a:spcPts val="0"/>
                        </a:spcAft>
                      </a:pPr>
                      <a:r>
                        <a:rPr lang="en-US" sz="1400" kern="1200" spc="0">
                          <a:solidFill>
                            <a:srgbClr val="000000"/>
                          </a:solidFill>
                          <a:effectLst/>
                        </a:rPr>
                        <a:t>Primary and Secondary including School Direct @ </a:t>
                      </a:r>
                      <a:r>
                        <a:rPr lang="en-US" sz="1400" kern="1200" spc="0" err="1">
                          <a:solidFill>
                            <a:srgbClr val="000000"/>
                          </a:solidFill>
                          <a:effectLst/>
                        </a:rPr>
                        <a:t>exeter</a:t>
                      </a:r>
                      <a:r>
                        <a:rPr lang="en-US" sz="1400" kern="1200" spc="0">
                          <a:solidFill>
                            <a:srgbClr val="000000"/>
                          </a:solidFill>
                          <a:effectLst/>
                        </a:rPr>
                        <a:t> </a:t>
                      </a:r>
                      <a:endParaRPr lang="en-US">
                        <a:effectLst/>
                      </a:endParaRPr>
                    </a:p>
                  </a:txBody>
                  <a:tcPr marL="0" marR="0" marT="0" marB="0" anchor="ctr"/>
                </a:tc>
                <a:extLst>
                  <a:ext uri="{0D108BD9-81ED-4DB2-BD59-A6C34878D82A}">
                    <a16:rowId xmlns:a16="http://schemas.microsoft.com/office/drawing/2014/main" val="1065327728"/>
                  </a:ext>
                </a:extLst>
              </a:tr>
              <a:tr h="829818">
                <a:tc>
                  <a:txBody>
                    <a:bodyPr/>
                    <a:lstStyle/>
                    <a:p>
                      <a:pPr marL="0" algn="l" rtl="0" eaLnBrk="1" latinLnBrk="0" hangingPunct="1">
                        <a:spcBef>
                          <a:spcPts val="0"/>
                        </a:spcBef>
                        <a:spcAft>
                          <a:spcPts val="0"/>
                        </a:spcAft>
                      </a:pPr>
                      <a:r>
                        <a:rPr lang="en-US" sz="1400" kern="1200" spc="0">
                          <a:solidFill>
                            <a:srgbClr val="000000"/>
                          </a:solidFill>
                          <a:effectLst/>
                        </a:rPr>
                        <a:t>12 Hours contact time in the classroom per week. </a:t>
                      </a:r>
                      <a:endParaRPr lang="en-US">
                        <a:effectLst/>
                      </a:endParaRPr>
                    </a:p>
                  </a:txBody>
                  <a:tcPr marL="0" marR="0" marT="0" marB="0" anchor="ctr"/>
                </a:tc>
                <a:tc>
                  <a:txBody>
                    <a:bodyPr/>
                    <a:lstStyle/>
                    <a:p>
                      <a:pPr marL="0" algn="l" rtl="0" eaLnBrk="1" latinLnBrk="0" hangingPunct="1">
                        <a:spcBef>
                          <a:spcPts val="0"/>
                        </a:spcBef>
                        <a:spcAft>
                          <a:spcPts val="0"/>
                        </a:spcAft>
                      </a:pPr>
                      <a:r>
                        <a:rPr lang="en-US" sz="1200" kern="1200" spc="0">
                          <a:solidFill>
                            <a:srgbClr val="000000"/>
                          </a:solidFill>
                          <a:effectLst/>
                        </a:rPr>
                        <a:t>12-15 hours contact time in the classroom per week. </a:t>
                      </a:r>
                      <a:endParaRPr lang="en-US">
                        <a:effectLst/>
                      </a:endParaRPr>
                    </a:p>
                  </a:txBody>
                  <a:tcPr marL="0" marR="0" marT="0" marB="0" anchor="ctr"/>
                </a:tc>
                <a:extLst>
                  <a:ext uri="{0D108BD9-81ED-4DB2-BD59-A6C34878D82A}">
                    <a16:rowId xmlns:a16="http://schemas.microsoft.com/office/drawing/2014/main" val="3056077091"/>
                  </a:ext>
                </a:extLst>
              </a:tr>
              <a:tr h="546989">
                <a:tc>
                  <a:txBody>
                    <a:bodyPr/>
                    <a:lstStyle/>
                    <a:p>
                      <a:pPr marL="0" algn="l" rtl="0" eaLnBrk="1" latinLnBrk="0" hangingPunct="1">
                        <a:spcBef>
                          <a:spcPts val="0"/>
                        </a:spcBef>
                        <a:spcAft>
                          <a:spcPts val="0"/>
                        </a:spcAft>
                      </a:pPr>
                      <a:r>
                        <a:rPr lang="en-US" sz="1200" kern="1200" spc="0">
                          <a:solidFill>
                            <a:srgbClr val="000000"/>
                          </a:solidFill>
                          <a:effectLst/>
                        </a:rPr>
                        <a:t>Two Demonstrations &amp; Agendas and Observations per week</a:t>
                      </a:r>
                      <a:endParaRPr lang="en-US">
                        <a:effectLst/>
                      </a:endParaRPr>
                    </a:p>
                  </a:txBody>
                  <a:tcPr marL="0" marR="0" marT="0" marB="0" anchor="ctr"/>
                </a:tc>
                <a:tc>
                  <a:txBody>
                    <a:bodyPr/>
                    <a:lstStyle/>
                    <a:p>
                      <a:pPr marL="0" algn="l" rtl="0" eaLnBrk="1" latinLnBrk="0" hangingPunct="1">
                        <a:spcBef>
                          <a:spcPts val="0"/>
                        </a:spcBef>
                        <a:spcAft>
                          <a:spcPts val="0"/>
                        </a:spcAft>
                      </a:pPr>
                      <a:r>
                        <a:rPr lang="en-US" sz="1200" kern="1200" spc="0">
                          <a:solidFill>
                            <a:srgbClr val="000000"/>
                          </a:solidFill>
                          <a:effectLst/>
                        </a:rPr>
                        <a:t>Focused Reflections supported by Exeter Model Training Tools</a:t>
                      </a:r>
                      <a:endParaRPr lang="en-US">
                        <a:effectLst/>
                      </a:endParaRPr>
                    </a:p>
                  </a:txBody>
                  <a:tcPr marL="0" marR="0" marT="0" marB="0" anchor="ctr"/>
                </a:tc>
                <a:extLst>
                  <a:ext uri="{0D108BD9-81ED-4DB2-BD59-A6C34878D82A}">
                    <a16:rowId xmlns:a16="http://schemas.microsoft.com/office/drawing/2014/main" val="885713531"/>
                  </a:ext>
                </a:extLst>
              </a:tr>
              <a:tr h="829818">
                <a:tc>
                  <a:txBody>
                    <a:bodyPr/>
                    <a:lstStyle/>
                    <a:p>
                      <a:pPr marL="0" algn="l" rtl="0" eaLnBrk="1" latinLnBrk="0" hangingPunct="1">
                        <a:spcBef>
                          <a:spcPts val="0"/>
                        </a:spcBef>
                        <a:spcAft>
                          <a:spcPts val="0"/>
                        </a:spcAft>
                      </a:pPr>
                      <a:endParaRPr lang="en-GB">
                        <a:effectLst/>
                      </a:endParaRPr>
                    </a:p>
                  </a:txBody>
                  <a:tcPr marL="0" marR="0" marT="0" marB="0" anchor="ctr"/>
                </a:tc>
                <a:tc>
                  <a:txBody>
                    <a:bodyPr/>
                    <a:lstStyle/>
                    <a:p>
                      <a:pPr marL="0" algn="l" rtl="0" eaLnBrk="1" latinLnBrk="0" hangingPunct="1">
                        <a:spcBef>
                          <a:spcPts val="0"/>
                        </a:spcBef>
                        <a:spcAft>
                          <a:spcPts val="0"/>
                        </a:spcAft>
                      </a:pPr>
                      <a:endParaRPr lang="en-GB">
                        <a:effectLst/>
                      </a:endParaRPr>
                    </a:p>
                  </a:txBody>
                  <a:tcPr marL="0" marR="0" marT="0" marB="0" anchor="ctr"/>
                </a:tc>
                <a:extLst>
                  <a:ext uri="{0D108BD9-81ED-4DB2-BD59-A6C34878D82A}">
                    <a16:rowId xmlns:a16="http://schemas.microsoft.com/office/drawing/2014/main" val="1778934679"/>
                  </a:ext>
                </a:extLst>
              </a:tr>
              <a:tr h="546989">
                <a:tc>
                  <a:txBody>
                    <a:bodyPr/>
                    <a:lstStyle/>
                    <a:p>
                      <a:pPr marL="0" algn="l" rtl="0" eaLnBrk="1" latinLnBrk="0" hangingPunct="1">
                        <a:spcBef>
                          <a:spcPts val="0"/>
                        </a:spcBef>
                        <a:spcAft>
                          <a:spcPts val="0"/>
                        </a:spcAft>
                      </a:pPr>
                      <a:r>
                        <a:rPr lang="en-US" sz="1200" kern="1200" spc="0">
                          <a:solidFill>
                            <a:srgbClr val="000000"/>
                          </a:solidFill>
                          <a:effectLst/>
                        </a:rPr>
                        <a:t>Team teaching, episodes or whole lessons</a:t>
                      </a:r>
                      <a:endParaRPr lang="en-US">
                        <a:effectLst/>
                      </a:endParaRPr>
                    </a:p>
                  </a:txBody>
                  <a:tcPr marL="0" marR="0" marT="0" marB="0" anchor="ctr"/>
                </a:tc>
                <a:tc>
                  <a:txBody>
                    <a:bodyPr/>
                    <a:lstStyle/>
                    <a:p>
                      <a:pPr marL="0" algn="l" rtl="0" eaLnBrk="1" latinLnBrk="0" hangingPunct="1">
                        <a:spcBef>
                          <a:spcPts val="0"/>
                        </a:spcBef>
                        <a:spcAft>
                          <a:spcPts val="0"/>
                        </a:spcAft>
                      </a:pPr>
                      <a:endParaRPr lang="en-GB">
                        <a:effectLst/>
                      </a:endParaRPr>
                    </a:p>
                  </a:txBody>
                  <a:tcPr marL="0" marR="0" marT="0" marB="0" anchor="ctr"/>
                </a:tc>
                <a:extLst>
                  <a:ext uri="{0D108BD9-81ED-4DB2-BD59-A6C34878D82A}">
                    <a16:rowId xmlns:a16="http://schemas.microsoft.com/office/drawing/2014/main" val="2758245814"/>
                  </a:ext>
                </a:extLst>
              </a:tr>
            </a:tbl>
          </a:graphicData>
        </a:graphic>
      </p:graphicFrame>
      <p:sp>
        <p:nvSpPr>
          <p:cNvPr id="8" name="TextBox 7">
            <a:extLst>
              <a:ext uri="{FF2B5EF4-FFF2-40B4-BE49-F238E27FC236}">
                <a16:creationId xmlns:a16="http://schemas.microsoft.com/office/drawing/2014/main" id="{CC412177-E466-2800-37EE-E5A6A6E69D49}"/>
              </a:ext>
            </a:extLst>
          </p:cNvPr>
          <p:cNvSpPr txBox="1"/>
          <p:nvPr/>
        </p:nvSpPr>
        <p:spPr>
          <a:xfrm>
            <a:off x="3200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Tree>
    <p:extLst>
      <p:ext uri="{BB962C8B-B14F-4D97-AF65-F5344CB8AC3E}">
        <p14:creationId xmlns:p14="http://schemas.microsoft.com/office/powerpoint/2010/main" val="1521889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6D7BA3-F0B2-6C7F-6242-EE4EEFEC4A72}"/>
              </a:ext>
            </a:extLst>
          </p:cNvPr>
          <p:cNvSpPr>
            <a:spLocks noGrp="1"/>
          </p:cNvSpPr>
          <p:nvPr>
            <p:ph type="title"/>
          </p:nvPr>
        </p:nvSpPr>
        <p:spPr>
          <a:xfrm>
            <a:off x="390121" y="627294"/>
            <a:ext cx="6226717" cy="615900"/>
          </a:xfrm>
        </p:spPr>
        <p:txBody>
          <a:bodyPr anchor="t">
            <a:normAutofit/>
          </a:bodyPr>
          <a:lstStyle/>
          <a:p>
            <a:r>
              <a:rPr lang="en-GB" sz="3700"/>
              <a:t>Timetabling requirements</a:t>
            </a:r>
          </a:p>
        </p:txBody>
      </p:sp>
      <p:sp>
        <p:nvSpPr>
          <p:cNvPr id="4" name="Content Placeholder 3">
            <a:extLst>
              <a:ext uri="{FF2B5EF4-FFF2-40B4-BE49-F238E27FC236}">
                <a16:creationId xmlns:a16="http://schemas.microsoft.com/office/drawing/2014/main" id="{A4D23103-BC28-250D-A04B-EB65FF5392A4}"/>
              </a:ext>
            </a:extLst>
          </p:cNvPr>
          <p:cNvSpPr>
            <a:spLocks noGrp="1"/>
          </p:cNvSpPr>
          <p:nvPr>
            <p:ph idx="1"/>
          </p:nvPr>
        </p:nvSpPr>
        <p:spPr>
          <a:xfrm>
            <a:off x="424548" y="1583360"/>
            <a:ext cx="8235197" cy="4771243"/>
          </a:xfrm>
        </p:spPr>
        <p:txBody>
          <a:bodyPr lIns="91440" tIns="45720" rIns="91440" bIns="45720">
            <a:normAutofit/>
          </a:bodyPr>
          <a:lstStyle/>
          <a:p>
            <a:pPr marL="0" indent="0">
              <a:buNone/>
            </a:pPr>
            <a:r>
              <a:rPr lang="en-GB" b="1" u="sng"/>
              <a:t>Primary</a:t>
            </a:r>
            <a:r>
              <a:rPr lang="en-GB"/>
              <a:t>: </a:t>
            </a:r>
          </a:p>
          <a:p>
            <a:pPr marL="138430" indent="-138430"/>
            <a:r>
              <a:rPr lang="en-GB"/>
              <a:t>Trainees are based with the Lead Mentor (LM) but should also have the opportunity to experience all year groups across the key stage. LM should assist with arranging demonstrations in other year groups. </a:t>
            </a:r>
          </a:p>
          <a:p>
            <a:pPr marL="138430" indent="-138430"/>
            <a:r>
              <a:rPr lang="en-GB"/>
              <a:t>Trainees should have the opportunity to teach all national curriculum subjects. </a:t>
            </a:r>
          </a:p>
          <a:p>
            <a:pPr marL="138430" indent="-138430"/>
            <a:endParaRPr lang="en-GB"/>
          </a:p>
          <a:p>
            <a:pPr marL="0" indent="0">
              <a:buNone/>
            </a:pPr>
            <a:r>
              <a:rPr lang="en-GB" b="1" u="sng"/>
              <a:t>Secondary</a:t>
            </a:r>
            <a:r>
              <a:rPr lang="en-GB"/>
              <a:t>: </a:t>
            </a:r>
          </a:p>
          <a:p>
            <a:pPr marL="138430" indent="-138430"/>
            <a:r>
              <a:rPr lang="en-GB"/>
              <a:t>Trainees should be timetabled to teach their subject across Key Stage 3 and 4, with post 16 experience in schools with 6th Forms. Trainees do not need to be given independence with year 11 or 6th Form groups, but they do need to experience them.  They should also be timetabled with a tutor group. </a:t>
            </a:r>
          </a:p>
          <a:p>
            <a:pPr marL="138430" indent="-138430"/>
            <a:r>
              <a:rPr lang="en-GB"/>
              <a:t>Trainees should be based in lessons with their LM for at least 50% of their timetable minimum</a:t>
            </a:r>
          </a:p>
        </p:txBody>
      </p:sp>
    </p:spTree>
    <p:extLst>
      <p:ext uri="{BB962C8B-B14F-4D97-AF65-F5344CB8AC3E}">
        <p14:creationId xmlns:p14="http://schemas.microsoft.com/office/powerpoint/2010/main" val="39201798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952A2030-0820-745C-A3F1-EA26EDF7B345}"/>
              </a:ext>
            </a:extLst>
          </p:cNvPr>
          <p:cNvPicPr>
            <a:picLocks noGrp="1" noChangeAspect="1"/>
          </p:cNvPicPr>
          <p:nvPr>
            <p:ph idx="1"/>
          </p:nvPr>
        </p:nvPicPr>
        <p:blipFill>
          <a:blip r:embed="rId3"/>
          <a:stretch>
            <a:fillRect/>
          </a:stretch>
        </p:blipFill>
        <p:spPr>
          <a:xfrm>
            <a:off x="1383724" y="2855291"/>
            <a:ext cx="6316845" cy="3394728"/>
          </a:xfrm>
        </p:spPr>
      </p:pic>
      <p:sp>
        <p:nvSpPr>
          <p:cNvPr id="3" name="Title 2">
            <a:extLst>
              <a:ext uri="{FF2B5EF4-FFF2-40B4-BE49-F238E27FC236}">
                <a16:creationId xmlns:a16="http://schemas.microsoft.com/office/drawing/2014/main" id="{F55E8FE1-1970-C0A0-7869-17C8122AB2F1}"/>
              </a:ext>
            </a:extLst>
          </p:cNvPr>
          <p:cNvSpPr>
            <a:spLocks noGrp="1"/>
          </p:cNvSpPr>
          <p:nvPr>
            <p:ph type="title"/>
          </p:nvPr>
        </p:nvSpPr>
        <p:spPr/>
        <p:txBody>
          <a:bodyPr/>
          <a:lstStyle/>
          <a:p>
            <a:r>
              <a:rPr lang="en-GB" sz="4000">
                <a:latin typeface="Outfit"/>
                <a:cs typeface="Outfit"/>
              </a:rPr>
              <a:t>The Exeter Model Tools</a:t>
            </a:r>
            <a:endParaRPr lang="en-GB"/>
          </a:p>
        </p:txBody>
      </p:sp>
      <p:pic>
        <p:nvPicPr>
          <p:cNvPr id="5" name="Picture 5">
            <a:extLst>
              <a:ext uri="{FF2B5EF4-FFF2-40B4-BE49-F238E27FC236}">
                <a16:creationId xmlns:a16="http://schemas.microsoft.com/office/drawing/2014/main" id="{0FE0D300-4B02-D22B-FE81-BDCBD3757449}"/>
              </a:ext>
            </a:extLst>
          </p:cNvPr>
          <p:cNvPicPr>
            <a:picLocks noChangeAspect="1"/>
          </p:cNvPicPr>
          <p:nvPr/>
        </p:nvPicPr>
        <p:blipFill>
          <a:blip r:embed="rId4"/>
          <a:stretch>
            <a:fillRect/>
          </a:stretch>
        </p:blipFill>
        <p:spPr>
          <a:xfrm>
            <a:off x="6028340" y="5254015"/>
            <a:ext cx="2743200" cy="1473764"/>
          </a:xfrm>
          <a:prstGeom prst="rect">
            <a:avLst/>
          </a:prstGeom>
        </p:spPr>
      </p:pic>
      <p:sp>
        <p:nvSpPr>
          <p:cNvPr id="6" name="TextBox 5">
            <a:extLst>
              <a:ext uri="{FF2B5EF4-FFF2-40B4-BE49-F238E27FC236}">
                <a16:creationId xmlns:a16="http://schemas.microsoft.com/office/drawing/2014/main" id="{C492416C-BD4B-DDBF-60F4-B12ACE2B2757}"/>
              </a:ext>
            </a:extLst>
          </p:cNvPr>
          <p:cNvSpPr txBox="1"/>
          <p:nvPr/>
        </p:nvSpPr>
        <p:spPr>
          <a:xfrm>
            <a:off x="4382815" y="963669"/>
            <a:ext cx="451682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n-GB" sz="2800" kern="1200">
                <a:solidFill>
                  <a:schemeClr val="bg1">
                    <a:lumMod val="75000"/>
                  </a:schemeClr>
                </a:solidFill>
                <a:latin typeface="Calibri"/>
                <a:ea typeface="+mn-ea"/>
                <a:cs typeface="+mn-cs"/>
              </a:rPr>
              <a:t>Exeter Model Framework</a:t>
            </a:r>
          </a:p>
        </p:txBody>
      </p:sp>
      <p:sp>
        <p:nvSpPr>
          <p:cNvPr id="7" name="TextBox 6">
            <a:extLst>
              <a:ext uri="{FF2B5EF4-FFF2-40B4-BE49-F238E27FC236}">
                <a16:creationId xmlns:a16="http://schemas.microsoft.com/office/drawing/2014/main" id="{3D80650B-72A0-7AB2-5395-60213F075CD5}"/>
              </a:ext>
            </a:extLst>
          </p:cNvPr>
          <p:cNvSpPr txBox="1"/>
          <p:nvPr/>
        </p:nvSpPr>
        <p:spPr>
          <a:xfrm>
            <a:off x="-642445" y="3762046"/>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n-GB" sz="2800" kern="1200">
                <a:solidFill>
                  <a:schemeClr val="bg1">
                    <a:lumMod val="75000"/>
                  </a:schemeClr>
                </a:solidFill>
                <a:latin typeface="Calibri"/>
                <a:ea typeface="+mn-ea"/>
                <a:cs typeface="+mn-cs"/>
              </a:rPr>
              <a:t>Agenda</a:t>
            </a:r>
            <a:endParaRPr lang="en-GB" sz="2800" kern="1200">
              <a:solidFill>
                <a:schemeClr val="bg1">
                  <a:lumMod val="75000"/>
                </a:schemeClr>
              </a:solidFill>
              <a:latin typeface="Calibri"/>
              <a:ea typeface="+mn-ea"/>
              <a:cs typeface="Calibri"/>
            </a:endParaRPr>
          </a:p>
        </p:txBody>
      </p:sp>
      <p:sp>
        <p:nvSpPr>
          <p:cNvPr id="8" name="TextBox 7">
            <a:extLst>
              <a:ext uri="{FF2B5EF4-FFF2-40B4-BE49-F238E27FC236}">
                <a16:creationId xmlns:a16="http://schemas.microsoft.com/office/drawing/2014/main" id="{218BB6B1-B853-4C24-9F67-BF4585D45065}"/>
              </a:ext>
            </a:extLst>
          </p:cNvPr>
          <p:cNvSpPr txBox="1"/>
          <p:nvPr/>
        </p:nvSpPr>
        <p:spPr>
          <a:xfrm>
            <a:off x="7348701" y="2086961"/>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kern="1200">
                <a:solidFill>
                  <a:schemeClr val="bg1">
                    <a:lumMod val="75000"/>
                  </a:schemeClr>
                </a:solidFill>
                <a:latin typeface="Calibri"/>
                <a:ea typeface="+mn-ea"/>
                <a:cs typeface="+mn-cs"/>
              </a:rPr>
              <a:t>Episode</a:t>
            </a:r>
            <a:endParaRPr lang="en-GB">
              <a:solidFill>
                <a:schemeClr val="bg1">
                  <a:lumMod val="75000"/>
                </a:schemeClr>
              </a:solidFill>
            </a:endParaRPr>
          </a:p>
        </p:txBody>
      </p:sp>
      <p:sp>
        <p:nvSpPr>
          <p:cNvPr id="9" name="TextBox 8">
            <a:extLst>
              <a:ext uri="{FF2B5EF4-FFF2-40B4-BE49-F238E27FC236}">
                <a16:creationId xmlns:a16="http://schemas.microsoft.com/office/drawing/2014/main" id="{AC0E0FC4-DF1E-1177-3AF3-64C522C4D187}"/>
              </a:ext>
            </a:extLst>
          </p:cNvPr>
          <p:cNvSpPr txBox="1"/>
          <p:nvPr/>
        </p:nvSpPr>
        <p:spPr>
          <a:xfrm>
            <a:off x="1180443" y="6284529"/>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n-GB" sz="2800" kern="1200">
                <a:solidFill>
                  <a:schemeClr val="bg1">
                    <a:lumMod val="75000"/>
                  </a:schemeClr>
                </a:solidFill>
                <a:latin typeface="Calibri"/>
                <a:ea typeface="+mn-ea"/>
                <a:cs typeface="+mn-cs"/>
              </a:rPr>
              <a:t>Demonstration</a:t>
            </a:r>
          </a:p>
        </p:txBody>
      </p:sp>
      <p:sp>
        <p:nvSpPr>
          <p:cNvPr id="10" name="TextBox 9">
            <a:extLst>
              <a:ext uri="{FF2B5EF4-FFF2-40B4-BE49-F238E27FC236}">
                <a16:creationId xmlns:a16="http://schemas.microsoft.com/office/drawing/2014/main" id="{DD25006F-8C3B-018D-F29C-F0B856262979}"/>
              </a:ext>
            </a:extLst>
          </p:cNvPr>
          <p:cNvSpPr txBox="1"/>
          <p:nvPr/>
        </p:nvSpPr>
        <p:spPr>
          <a:xfrm>
            <a:off x="677917" y="96564"/>
            <a:ext cx="387634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n-GB" sz="2800" kern="1200">
                <a:solidFill>
                  <a:schemeClr val="bg1">
                    <a:lumMod val="75000"/>
                  </a:schemeClr>
                </a:solidFill>
                <a:latin typeface="Calibri"/>
                <a:ea typeface="+mn-ea"/>
                <a:cs typeface="+mn-cs"/>
              </a:rPr>
              <a:t>Framework Reflection</a:t>
            </a:r>
          </a:p>
        </p:txBody>
      </p:sp>
    </p:spTree>
    <p:extLst>
      <p:ext uri="{BB962C8B-B14F-4D97-AF65-F5344CB8AC3E}">
        <p14:creationId xmlns:p14="http://schemas.microsoft.com/office/powerpoint/2010/main" val="704822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6D7BA3-F0B2-6C7F-6242-EE4EEFEC4A72}"/>
              </a:ext>
            </a:extLst>
          </p:cNvPr>
          <p:cNvSpPr>
            <a:spLocks noGrp="1"/>
          </p:cNvSpPr>
          <p:nvPr>
            <p:ph type="title"/>
          </p:nvPr>
        </p:nvSpPr>
        <p:spPr>
          <a:xfrm>
            <a:off x="510890" y="1231925"/>
            <a:ext cx="8630056" cy="615900"/>
          </a:xfrm>
        </p:spPr>
        <p:txBody>
          <a:bodyPr/>
          <a:lstStyle/>
          <a:p>
            <a:r>
              <a:rPr lang="en-GB" sz="4000">
                <a:latin typeface="Outfit"/>
                <a:cs typeface="Outfit"/>
              </a:rPr>
              <a:t>Episode and Lesson Planning</a:t>
            </a:r>
            <a:endParaRPr lang="en-US"/>
          </a:p>
        </p:txBody>
      </p:sp>
      <p:pic>
        <p:nvPicPr>
          <p:cNvPr id="8" name="Picture 7" descr="A green squares with black text&#10;&#10;Description automatically generated">
            <a:extLst>
              <a:ext uri="{FF2B5EF4-FFF2-40B4-BE49-F238E27FC236}">
                <a16:creationId xmlns:a16="http://schemas.microsoft.com/office/drawing/2014/main" id="{C67A1280-C43D-7C0A-401F-01C0C378D50A}"/>
              </a:ext>
            </a:extLst>
          </p:cNvPr>
          <p:cNvPicPr>
            <a:picLocks noChangeAspect="1"/>
          </p:cNvPicPr>
          <p:nvPr/>
        </p:nvPicPr>
        <p:blipFill>
          <a:blip r:embed="rId3"/>
          <a:stretch>
            <a:fillRect/>
          </a:stretch>
        </p:blipFill>
        <p:spPr>
          <a:xfrm>
            <a:off x="683795" y="1988007"/>
            <a:ext cx="7575884" cy="4536328"/>
          </a:xfrm>
          <a:prstGeom prst="rect">
            <a:avLst/>
          </a:prstGeom>
        </p:spPr>
      </p:pic>
    </p:spTree>
    <p:extLst>
      <p:ext uri="{BB962C8B-B14F-4D97-AF65-F5344CB8AC3E}">
        <p14:creationId xmlns:p14="http://schemas.microsoft.com/office/powerpoint/2010/main" val="29331269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D374BD6-1D78-5B3C-4FC9-0C2FFD580AB6}"/>
              </a:ext>
            </a:extLst>
          </p:cNvPr>
          <p:cNvSpPr>
            <a:spLocks noGrp="1"/>
          </p:cNvSpPr>
          <p:nvPr>
            <p:ph type="title"/>
          </p:nvPr>
        </p:nvSpPr>
        <p:spPr/>
        <p:txBody>
          <a:bodyPr/>
          <a:lstStyle/>
          <a:p>
            <a:r>
              <a:rPr lang="en-GB" sz="4000">
                <a:latin typeface="Outfit"/>
                <a:cs typeface="Outfit"/>
              </a:rPr>
              <a:t>Episode and lesson observations</a:t>
            </a:r>
            <a:endParaRPr lang="en-GB"/>
          </a:p>
        </p:txBody>
      </p:sp>
      <p:sp>
        <p:nvSpPr>
          <p:cNvPr id="7" name="TextBox 6">
            <a:extLst>
              <a:ext uri="{FF2B5EF4-FFF2-40B4-BE49-F238E27FC236}">
                <a16:creationId xmlns:a16="http://schemas.microsoft.com/office/drawing/2014/main" id="{3810EBCD-4CDA-2292-AB21-80537011B51C}"/>
              </a:ext>
            </a:extLst>
          </p:cNvPr>
          <p:cNvSpPr txBox="1"/>
          <p:nvPr/>
        </p:nvSpPr>
        <p:spPr>
          <a:xfrm>
            <a:off x="6139543" y="2500604"/>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r>
              <a:rPr lang="en-GB" kern="1200">
                <a:solidFill>
                  <a:schemeClr val="tx1"/>
                </a:solidFill>
                <a:latin typeface="Calibri"/>
                <a:ea typeface="+mn-ea"/>
                <a:cs typeface="Calibri"/>
              </a:rPr>
              <a:t>Focus is on the impact of  teaching and pupil learning</a:t>
            </a:r>
          </a:p>
        </p:txBody>
      </p:sp>
      <p:sp>
        <p:nvSpPr>
          <p:cNvPr id="8" name="TextBox 7">
            <a:extLst>
              <a:ext uri="{FF2B5EF4-FFF2-40B4-BE49-F238E27FC236}">
                <a16:creationId xmlns:a16="http://schemas.microsoft.com/office/drawing/2014/main" id="{EE8F1FFE-0C32-9B80-F7DB-FD64853EE62A}"/>
              </a:ext>
            </a:extLst>
          </p:cNvPr>
          <p:cNvSpPr txBox="1"/>
          <p:nvPr/>
        </p:nvSpPr>
        <p:spPr>
          <a:xfrm>
            <a:off x="179614" y="5451410"/>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r>
              <a:rPr lang="en-GB" kern="1200">
                <a:solidFill>
                  <a:schemeClr val="tx1"/>
                </a:solidFill>
                <a:latin typeface="Calibri"/>
                <a:cs typeface="Calibri"/>
              </a:rPr>
              <a:t>Teacher notes the Areas of Strength and Areas for Development and completes a summary</a:t>
            </a:r>
          </a:p>
        </p:txBody>
      </p:sp>
      <p:sp>
        <p:nvSpPr>
          <p:cNvPr id="9" name="TextBox 8">
            <a:extLst>
              <a:ext uri="{FF2B5EF4-FFF2-40B4-BE49-F238E27FC236}">
                <a16:creationId xmlns:a16="http://schemas.microsoft.com/office/drawing/2014/main" id="{971C0A39-0A1C-F195-5353-890EF7BE2F1C}"/>
              </a:ext>
            </a:extLst>
          </p:cNvPr>
          <p:cNvSpPr txBox="1"/>
          <p:nvPr/>
        </p:nvSpPr>
        <p:spPr>
          <a:xfrm>
            <a:off x="6135169" y="5038822"/>
            <a:ext cx="2743200"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r>
              <a:rPr lang="en-GB" kern="1200">
                <a:solidFill>
                  <a:schemeClr val="tx1"/>
                </a:solidFill>
                <a:latin typeface="Calibri"/>
                <a:ea typeface="+mn-ea"/>
                <a:cs typeface="Calibri"/>
              </a:rPr>
              <a:t>The observer references the profile descriptors against the practice observed. See </a:t>
            </a:r>
            <a:r>
              <a:rPr lang="en-GB" b="1" kern="1200">
                <a:solidFill>
                  <a:schemeClr val="tx1"/>
                </a:solidFill>
                <a:latin typeface="Calibri"/>
                <a:ea typeface="+mn-ea"/>
                <a:cs typeface="Calibri"/>
              </a:rPr>
              <a:t>Phase Instructions and Profile Descriptors</a:t>
            </a:r>
          </a:p>
        </p:txBody>
      </p:sp>
      <p:sp>
        <p:nvSpPr>
          <p:cNvPr id="11" name="Oval 10">
            <a:extLst>
              <a:ext uri="{FF2B5EF4-FFF2-40B4-BE49-F238E27FC236}">
                <a16:creationId xmlns:a16="http://schemas.microsoft.com/office/drawing/2014/main" id="{A6E2AC38-A2F2-D9A3-ED34-3D964012F5B2}"/>
              </a:ext>
            </a:extLst>
          </p:cNvPr>
          <p:cNvSpPr/>
          <p:nvPr/>
        </p:nvSpPr>
        <p:spPr>
          <a:xfrm>
            <a:off x="1091975" y="3051404"/>
            <a:ext cx="6592658" cy="1990041"/>
          </a:xfrm>
          <a:prstGeom prst="ellipse">
            <a:avLst/>
          </a:prstGeom>
          <a:solidFill>
            <a:srgbClr val="87D6C2"/>
          </a:soli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n-GB"/>
          </a:p>
        </p:txBody>
      </p:sp>
      <p:sp>
        <p:nvSpPr>
          <p:cNvPr id="12" name="TextBox 11">
            <a:extLst>
              <a:ext uri="{FF2B5EF4-FFF2-40B4-BE49-F238E27FC236}">
                <a16:creationId xmlns:a16="http://schemas.microsoft.com/office/drawing/2014/main" id="{AEE71BDE-D759-6447-5EED-1A7D77463FBD}"/>
              </a:ext>
            </a:extLst>
          </p:cNvPr>
          <p:cNvSpPr txBox="1"/>
          <p:nvPr/>
        </p:nvSpPr>
        <p:spPr>
          <a:xfrm>
            <a:off x="2122715" y="3347358"/>
            <a:ext cx="5163908"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a:t>2 formal lesson observations a week in BP &amp; CP Phase </a:t>
            </a:r>
          </a:p>
          <a:p>
            <a:pPr algn="l"/>
            <a:r>
              <a:rPr lang="en-GB">
                <a:solidFill>
                  <a:srgbClr val="000000"/>
                </a:solidFill>
              </a:rPr>
              <a:t>More flexible in DI/EE Phase</a:t>
            </a:r>
          </a:p>
          <a:p>
            <a:pPr algn="l"/>
            <a:r>
              <a:rPr lang="en-GB">
                <a:solidFill>
                  <a:srgbClr val="000000"/>
                </a:solidFill>
              </a:rPr>
              <a:t>Trainee to upload lesson plan in lesson observation template</a:t>
            </a:r>
          </a:p>
        </p:txBody>
      </p:sp>
      <p:sp>
        <p:nvSpPr>
          <p:cNvPr id="6" name="TextBox 5">
            <a:extLst>
              <a:ext uri="{FF2B5EF4-FFF2-40B4-BE49-F238E27FC236}">
                <a16:creationId xmlns:a16="http://schemas.microsoft.com/office/drawing/2014/main" id="{49218CE2-E8A3-7C4E-5CAE-01A06AA606B0}"/>
              </a:ext>
            </a:extLst>
          </p:cNvPr>
          <p:cNvSpPr txBox="1"/>
          <p:nvPr/>
        </p:nvSpPr>
        <p:spPr>
          <a:xfrm>
            <a:off x="118382" y="2300871"/>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r>
              <a:rPr lang="en-GB" kern="1200">
                <a:solidFill>
                  <a:schemeClr val="tx1"/>
                </a:solidFill>
                <a:latin typeface="Calibri"/>
                <a:ea typeface="+mn-ea"/>
                <a:cs typeface="+mn-cs"/>
              </a:rPr>
              <a:t>Observations can be conducted by teachers in the department as well as the Lead Mentor</a:t>
            </a:r>
          </a:p>
        </p:txBody>
      </p:sp>
    </p:spTree>
    <p:extLst>
      <p:ext uri="{BB962C8B-B14F-4D97-AF65-F5344CB8AC3E}">
        <p14:creationId xmlns:p14="http://schemas.microsoft.com/office/powerpoint/2010/main" val="355078385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800" b="1">
                <a:solidFill>
                  <a:schemeClr val="tx1"/>
                </a:solidFill>
                <a:latin typeface="Outfit"/>
                <a:cs typeface="Outfit"/>
              </a:rPr>
              <a:t>Demonstrations and Agendas – </a:t>
            </a:r>
            <a:r>
              <a:rPr lang="en-GB" sz="1600" b="1">
                <a:solidFill>
                  <a:schemeClr val="tx1"/>
                </a:solidFill>
                <a:latin typeface="Outfit"/>
                <a:cs typeface="Outfit"/>
              </a:rPr>
              <a:t>2 a week</a:t>
            </a:r>
            <a:r>
              <a:rPr lang="en-GB" sz="2800" b="1"/>
              <a:t/>
            </a:r>
            <a:br>
              <a:rPr lang="en-GB" sz="2800" b="1"/>
            </a:br>
            <a:r>
              <a:rPr lang="en-GB" sz="2800" b="1"/>
              <a:t/>
            </a:r>
            <a:br>
              <a:rPr lang="en-GB" sz="2800" b="1"/>
            </a:br>
            <a:endParaRPr lang="en-GB"/>
          </a:p>
        </p:txBody>
      </p:sp>
      <p:pic>
        <p:nvPicPr>
          <p:cNvPr id="11" name="Content Placeholder 10" descr="Screen Clippin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49621" y="1300930"/>
            <a:ext cx="6896657" cy="4107380"/>
          </a:xfrm>
        </p:spPr>
      </p:pic>
    </p:spTree>
    <p:extLst>
      <p:ext uri="{BB962C8B-B14F-4D97-AF65-F5344CB8AC3E}">
        <p14:creationId xmlns:p14="http://schemas.microsoft.com/office/powerpoint/2010/main" val="274715598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BD3EC18-C0C1-0FE0-303F-C01CF74CCB12}"/>
              </a:ext>
            </a:extLst>
          </p:cNvPr>
          <p:cNvSpPr>
            <a:spLocks noGrp="1"/>
          </p:cNvSpPr>
          <p:nvPr>
            <p:ph idx="1"/>
          </p:nvPr>
        </p:nvSpPr>
        <p:spPr>
          <a:xfrm>
            <a:off x="389559" y="2855291"/>
            <a:ext cx="4281351" cy="3394728"/>
          </a:xfrm>
        </p:spPr>
        <p:txBody>
          <a:bodyPr lIns="91440" tIns="45720" rIns="91440" bIns="45720" anchor="t"/>
          <a:lstStyle/>
          <a:p>
            <a:pPr marL="138430" indent="-138430"/>
            <a:r>
              <a:rPr lang="en-GB" sz="1500">
                <a:solidFill>
                  <a:srgbClr val="1B1810"/>
                </a:solidFill>
                <a:latin typeface="Outfit"/>
                <a:cs typeface="Calibri"/>
              </a:rPr>
              <a:t> </a:t>
            </a:r>
            <a:r>
              <a:rPr lang="en-GB" sz="1500">
                <a:solidFill>
                  <a:srgbClr val="404040"/>
                </a:solidFill>
                <a:latin typeface="Outfit"/>
                <a:cs typeface="Outfit"/>
              </a:rPr>
              <a:t>The Agenda focuses on an aspect of the trainee’s classroom practice that they want (or need) to develop. </a:t>
            </a:r>
            <a:endParaRPr lang="en-GB" sz="1900">
              <a:latin typeface="Outfit"/>
              <a:cs typeface="Outfit"/>
            </a:endParaRPr>
          </a:p>
          <a:p>
            <a:pPr marL="138430" indent="-138430"/>
            <a:endParaRPr lang="en-GB" sz="1500">
              <a:solidFill>
                <a:srgbClr val="1B1810"/>
              </a:solidFill>
              <a:latin typeface="Outfit"/>
              <a:cs typeface="Calibri"/>
            </a:endParaRPr>
          </a:p>
          <a:p>
            <a:pPr marL="138430" indent="-138430"/>
            <a:r>
              <a:rPr lang="en-GB" sz="1500">
                <a:solidFill>
                  <a:srgbClr val="1B1810"/>
                </a:solidFill>
                <a:latin typeface="Outfit"/>
                <a:cs typeface="Calibri"/>
              </a:rPr>
              <a:t> </a:t>
            </a:r>
            <a:r>
              <a:rPr lang="en-GB" sz="1500">
                <a:solidFill>
                  <a:srgbClr val="404040"/>
                </a:solidFill>
                <a:latin typeface="Outfit"/>
                <a:cs typeface="Outfit"/>
              </a:rPr>
              <a:t>It acts as a ‘microscope’ on a single aspect of their teaching.   </a:t>
            </a:r>
            <a:endParaRPr lang="en-GB" sz="1900">
              <a:latin typeface="Outfit"/>
              <a:cs typeface="Outfit"/>
            </a:endParaRPr>
          </a:p>
          <a:p>
            <a:pPr marL="138430" indent="-138430"/>
            <a:endParaRPr lang="en-GB" sz="1500">
              <a:solidFill>
                <a:srgbClr val="404040"/>
              </a:solidFill>
              <a:latin typeface="Outfit"/>
              <a:cs typeface="Outfit"/>
            </a:endParaRPr>
          </a:p>
          <a:p>
            <a:pPr marL="138430" indent="-138430"/>
            <a:r>
              <a:rPr lang="en-GB" sz="1500">
                <a:solidFill>
                  <a:srgbClr val="1B1810"/>
                </a:solidFill>
                <a:latin typeface="Outfit"/>
                <a:cs typeface="Calibri"/>
              </a:rPr>
              <a:t> </a:t>
            </a:r>
            <a:r>
              <a:rPr lang="en-GB" sz="1500">
                <a:solidFill>
                  <a:srgbClr val="404040"/>
                </a:solidFill>
                <a:latin typeface="Outfit"/>
                <a:cs typeface="Outfit"/>
              </a:rPr>
              <a:t>The trainee then analyses their teaching and writes a critical reflection, working out what effect they had on the pupils’ learning.  They write up their evaluation. </a:t>
            </a:r>
            <a:endParaRPr lang="en-GB" sz="1900">
              <a:latin typeface="Outfit"/>
              <a:cs typeface="Outfit"/>
            </a:endParaRPr>
          </a:p>
          <a:p>
            <a:pPr marL="138430" indent="-138430"/>
            <a:endParaRPr lang="en-GB" sz="1900">
              <a:cs typeface="Outfit"/>
            </a:endParaRPr>
          </a:p>
        </p:txBody>
      </p:sp>
      <p:sp>
        <p:nvSpPr>
          <p:cNvPr id="3" name="Title 2">
            <a:extLst>
              <a:ext uri="{FF2B5EF4-FFF2-40B4-BE49-F238E27FC236}">
                <a16:creationId xmlns:a16="http://schemas.microsoft.com/office/drawing/2014/main" id="{19C16F83-910A-15E5-56B0-D4C20BA2ED7A}"/>
              </a:ext>
            </a:extLst>
          </p:cNvPr>
          <p:cNvSpPr>
            <a:spLocks noGrp="1"/>
          </p:cNvSpPr>
          <p:nvPr>
            <p:ph type="title"/>
          </p:nvPr>
        </p:nvSpPr>
        <p:spPr/>
        <p:txBody>
          <a:bodyPr/>
          <a:lstStyle/>
          <a:p>
            <a:r>
              <a:rPr lang="en-GB" sz="4000">
                <a:latin typeface="Outfit"/>
                <a:cs typeface="Outfit"/>
              </a:rPr>
              <a:t>Agendas</a:t>
            </a:r>
            <a:endParaRPr lang="en-GB"/>
          </a:p>
        </p:txBody>
      </p:sp>
      <p:pic>
        <p:nvPicPr>
          <p:cNvPr id="4" name="Picture 4" descr="Table&#10;&#10;Description automatically generated">
            <a:extLst>
              <a:ext uri="{FF2B5EF4-FFF2-40B4-BE49-F238E27FC236}">
                <a16:creationId xmlns:a16="http://schemas.microsoft.com/office/drawing/2014/main" id="{50BD8589-BE07-3D70-94CA-4910354A8191}"/>
              </a:ext>
            </a:extLst>
          </p:cNvPr>
          <p:cNvPicPr>
            <a:picLocks noChangeAspect="1"/>
          </p:cNvPicPr>
          <p:nvPr/>
        </p:nvPicPr>
        <p:blipFill>
          <a:blip r:embed="rId3"/>
          <a:stretch>
            <a:fillRect/>
          </a:stretch>
        </p:blipFill>
        <p:spPr>
          <a:xfrm>
            <a:off x="4669971" y="1306937"/>
            <a:ext cx="4037822" cy="5387125"/>
          </a:xfrm>
          <a:prstGeom prst="rect">
            <a:avLst/>
          </a:prstGeom>
        </p:spPr>
      </p:pic>
    </p:spTree>
    <p:extLst>
      <p:ext uri="{BB962C8B-B14F-4D97-AF65-F5344CB8AC3E}">
        <p14:creationId xmlns:p14="http://schemas.microsoft.com/office/powerpoint/2010/main" val="81843897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828E47C-125F-411A-CB5C-DC6E8C59A224}"/>
              </a:ext>
            </a:extLst>
          </p:cNvPr>
          <p:cNvSpPr>
            <a:spLocks noGrp="1"/>
          </p:cNvSpPr>
          <p:nvPr>
            <p:ph type="title"/>
          </p:nvPr>
        </p:nvSpPr>
        <p:spPr/>
        <p:txBody>
          <a:bodyPr/>
          <a:lstStyle/>
          <a:p>
            <a:r>
              <a:rPr lang="en-GB" sz="4000">
                <a:latin typeface="Outfit"/>
                <a:cs typeface="Outfit"/>
              </a:rPr>
              <a:t>Focused Reflections. DI and EE phase</a:t>
            </a:r>
            <a:endParaRPr lang="en-US"/>
          </a:p>
        </p:txBody>
      </p:sp>
      <p:sp>
        <p:nvSpPr>
          <p:cNvPr id="6" name="TextBox 5">
            <a:extLst>
              <a:ext uri="{FF2B5EF4-FFF2-40B4-BE49-F238E27FC236}">
                <a16:creationId xmlns:a16="http://schemas.microsoft.com/office/drawing/2014/main" id="{027483D6-8055-C7A0-EDC3-1B88CEF3BF66}"/>
              </a:ext>
            </a:extLst>
          </p:cNvPr>
          <p:cNvSpPr txBox="1"/>
          <p:nvPr/>
        </p:nvSpPr>
        <p:spPr>
          <a:xfrm>
            <a:off x="3162373" y="3932149"/>
            <a:ext cx="337301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n-GB" kern="1200">
                <a:solidFill>
                  <a:schemeClr val="bg1"/>
                </a:solidFill>
                <a:latin typeface="Calibri"/>
                <a:ea typeface="+mn-ea"/>
                <a:cs typeface="+mn-cs"/>
              </a:rPr>
              <a:t>Trainee decides which focus to work on for 2 weeks  </a:t>
            </a:r>
            <a:endParaRPr lang="en-US">
              <a:ea typeface="+mn-ea"/>
              <a:cs typeface="+mn-cs"/>
            </a:endParaRPr>
          </a:p>
        </p:txBody>
      </p:sp>
      <p:pic>
        <p:nvPicPr>
          <p:cNvPr id="7" name="Picture 7">
            <a:extLst>
              <a:ext uri="{FF2B5EF4-FFF2-40B4-BE49-F238E27FC236}">
                <a16:creationId xmlns:a16="http://schemas.microsoft.com/office/drawing/2014/main" id="{0DC1CF83-78B4-2810-BBD7-8BED45E76E34}"/>
              </a:ext>
            </a:extLst>
          </p:cNvPr>
          <p:cNvPicPr>
            <a:picLocks noChangeAspect="1"/>
          </p:cNvPicPr>
          <p:nvPr/>
        </p:nvPicPr>
        <p:blipFill>
          <a:blip r:embed="rId3"/>
          <a:stretch>
            <a:fillRect/>
          </a:stretch>
        </p:blipFill>
        <p:spPr>
          <a:xfrm>
            <a:off x="86308" y="2681371"/>
            <a:ext cx="2743200" cy="515543"/>
          </a:xfrm>
          <a:prstGeom prst="rect">
            <a:avLst/>
          </a:prstGeom>
        </p:spPr>
      </p:pic>
      <p:pic>
        <p:nvPicPr>
          <p:cNvPr id="8" name="Picture 8">
            <a:extLst>
              <a:ext uri="{FF2B5EF4-FFF2-40B4-BE49-F238E27FC236}">
                <a16:creationId xmlns:a16="http://schemas.microsoft.com/office/drawing/2014/main" id="{7859368B-5449-9EFF-065B-678C90B9815A}"/>
              </a:ext>
            </a:extLst>
          </p:cNvPr>
          <p:cNvPicPr>
            <a:picLocks noChangeAspect="1"/>
          </p:cNvPicPr>
          <p:nvPr/>
        </p:nvPicPr>
        <p:blipFill>
          <a:blip r:embed="rId4"/>
          <a:stretch>
            <a:fillRect/>
          </a:stretch>
        </p:blipFill>
        <p:spPr>
          <a:xfrm>
            <a:off x="6011247" y="2783762"/>
            <a:ext cx="2743200" cy="520700"/>
          </a:xfrm>
          <a:prstGeom prst="rect">
            <a:avLst/>
          </a:prstGeom>
        </p:spPr>
      </p:pic>
      <p:sp>
        <p:nvSpPr>
          <p:cNvPr id="9" name="TextBox 8">
            <a:extLst>
              <a:ext uri="{FF2B5EF4-FFF2-40B4-BE49-F238E27FC236}">
                <a16:creationId xmlns:a16="http://schemas.microsoft.com/office/drawing/2014/main" id="{40E2D626-E8E4-33C0-AF57-5746B2BD1EDA}"/>
              </a:ext>
            </a:extLst>
          </p:cNvPr>
          <p:cNvSpPr txBox="1"/>
          <p:nvPr/>
        </p:nvSpPr>
        <p:spPr>
          <a:xfrm>
            <a:off x="2967135" y="5533053"/>
            <a:ext cx="338467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r>
              <a:rPr lang="en-GB" b="1" kern="1200">
                <a:solidFill>
                  <a:schemeClr val="tx1"/>
                </a:solidFill>
                <a:latin typeface="Calibri"/>
                <a:ea typeface="+mn-ea"/>
                <a:cs typeface="+mn-cs"/>
              </a:rPr>
              <a:t>Additional Lesson Observations</a:t>
            </a:r>
          </a:p>
        </p:txBody>
      </p:sp>
      <p:sp>
        <p:nvSpPr>
          <p:cNvPr id="10" name="TextBox 9">
            <a:extLst>
              <a:ext uri="{FF2B5EF4-FFF2-40B4-BE49-F238E27FC236}">
                <a16:creationId xmlns:a16="http://schemas.microsoft.com/office/drawing/2014/main" id="{AE719B51-E1A0-2C7D-EB1B-E5AA62EC57BD}"/>
              </a:ext>
            </a:extLst>
          </p:cNvPr>
          <p:cNvSpPr txBox="1"/>
          <p:nvPr/>
        </p:nvSpPr>
        <p:spPr>
          <a:xfrm>
            <a:off x="226268" y="6092890"/>
            <a:ext cx="843487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n-GB" kern="1200">
                <a:solidFill>
                  <a:schemeClr val="tx1"/>
                </a:solidFill>
                <a:latin typeface="Calibri"/>
                <a:ea typeface="+mn-ea"/>
                <a:cs typeface="+mn-cs"/>
              </a:rPr>
              <a:t>Trainee evaluates progress with their chosen focus in a written reflection at the end of 2 weeks – WDMs with Lead Mentor continue every week to review progress </a:t>
            </a:r>
          </a:p>
        </p:txBody>
      </p:sp>
      <p:pic>
        <p:nvPicPr>
          <p:cNvPr id="11" name="Content Placeholder 10" descr="A green screen with a blue border&#10;&#10;Description automatically generated">
            <a:extLst>
              <a:ext uri="{FF2B5EF4-FFF2-40B4-BE49-F238E27FC236}">
                <a16:creationId xmlns:a16="http://schemas.microsoft.com/office/drawing/2014/main" id="{F8723B49-E76C-839F-F2A5-CDE3E70FA069}"/>
              </a:ext>
            </a:extLst>
          </p:cNvPr>
          <p:cNvPicPr>
            <a:picLocks noGrp="1" noChangeAspect="1"/>
          </p:cNvPicPr>
          <p:nvPr>
            <p:ph idx="1"/>
          </p:nvPr>
        </p:nvPicPr>
        <p:blipFill>
          <a:blip r:embed="rId5"/>
          <a:stretch>
            <a:fillRect/>
          </a:stretch>
        </p:blipFill>
        <p:spPr>
          <a:xfrm>
            <a:off x="1335981" y="3446000"/>
            <a:ext cx="6372225" cy="1571625"/>
          </a:xfrm>
          <a:ln>
            <a:solidFill>
              <a:schemeClr val="bg1"/>
            </a:solidFill>
          </a:ln>
        </p:spPr>
      </p:pic>
      <p:sp>
        <p:nvSpPr>
          <p:cNvPr id="12" name="TextBox 11">
            <a:extLst>
              <a:ext uri="{FF2B5EF4-FFF2-40B4-BE49-F238E27FC236}">
                <a16:creationId xmlns:a16="http://schemas.microsoft.com/office/drawing/2014/main" id="{A7DF9E0E-3DCB-738D-4DC7-60A7B63FC7D3}"/>
              </a:ext>
            </a:extLst>
          </p:cNvPr>
          <p:cNvSpPr txBox="1"/>
          <p:nvPr/>
        </p:nvSpPr>
        <p:spPr>
          <a:xfrm>
            <a:off x="3200400" y="3651584"/>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n-GB" sz="2400" b="1" kern="1200">
                <a:solidFill>
                  <a:schemeClr val="tx1"/>
                </a:solidFill>
                <a:latin typeface="Calibri"/>
                <a:ea typeface="+mn-ea"/>
                <a:cs typeface="+mn-cs"/>
              </a:rPr>
              <a:t>Trainee decides which focus to work on for 2 weeks </a:t>
            </a:r>
            <a:endParaRPr lang="en-GB" sz="2400" b="1" kern="1200">
              <a:solidFill>
                <a:schemeClr val="tx1"/>
              </a:solidFill>
              <a:latin typeface="Calibri"/>
              <a:ea typeface="+mn-ea"/>
              <a:cs typeface="Calibri"/>
            </a:endParaRPr>
          </a:p>
        </p:txBody>
      </p:sp>
    </p:spTree>
    <p:extLst>
      <p:ext uri="{BB962C8B-B14F-4D97-AF65-F5344CB8AC3E}">
        <p14:creationId xmlns:p14="http://schemas.microsoft.com/office/powerpoint/2010/main" val="12426364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E36F1-0768-7B50-FB80-61B503133485}"/>
              </a:ext>
            </a:extLst>
          </p:cNvPr>
          <p:cNvSpPr>
            <a:spLocks noGrp="1"/>
          </p:cNvSpPr>
          <p:nvPr>
            <p:ph type="title"/>
          </p:nvPr>
        </p:nvSpPr>
        <p:spPr>
          <a:xfrm>
            <a:off x="358542" y="1342731"/>
            <a:ext cx="5792448" cy="3439333"/>
          </a:xfrm>
        </p:spPr>
        <p:txBody>
          <a:bodyPr/>
          <a:lstStyle/>
          <a:p>
            <a:r>
              <a:rPr lang="en-GB" sz="2000">
                <a:latin typeface="Outfit"/>
                <a:cs typeface="Outfit"/>
              </a:rPr>
              <a:t>Plan for the session </a:t>
            </a:r>
            <a:r>
              <a:rPr lang="en-GB" sz="1600">
                <a:latin typeface="Outfit"/>
                <a:cs typeface="Outfit"/>
              </a:rPr>
              <a:t/>
            </a:r>
            <a:br>
              <a:rPr lang="en-GB" sz="1600">
                <a:latin typeface="Outfit"/>
                <a:cs typeface="Outfit"/>
              </a:rPr>
            </a:br>
            <a:r>
              <a:rPr lang="en-GB" sz="1600">
                <a:latin typeface="Outfit"/>
                <a:cs typeface="Outfit"/>
              </a:rPr>
              <a:t/>
            </a:r>
            <a:br>
              <a:rPr lang="en-GB" sz="1600">
                <a:latin typeface="Outfit"/>
                <a:cs typeface="Outfit"/>
              </a:rPr>
            </a:br>
            <a:r>
              <a:rPr lang="en-GB" sz="2000" b="0">
                <a:latin typeface="Outfit"/>
                <a:cs typeface="Outfit"/>
              </a:rPr>
              <a:t>Introduction and welcome</a:t>
            </a:r>
            <a:r>
              <a:rPr lang="en-GB" sz="2000" b="0">
                <a:latin typeface="Calibri"/>
                <a:cs typeface="Calibri"/>
              </a:rPr>
              <a:t/>
            </a:r>
            <a:br>
              <a:rPr lang="en-GB" sz="2000" b="0">
                <a:latin typeface="Calibri"/>
                <a:cs typeface="Calibri"/>
              </a:rPr>
            </a:br>
            <a:r>
              <a:rPr lang="en-GB" sz="2000" b="0">
                <a:latin typeface="Calibri"/>
                <a:cs typeface="Calibri"/>
              </a:rPr>
              <a:t>The Exeter Model Curriculum </a:t>
            </a:r>
            <a:br>
              <a:rPr lang="en-GB" sz="2000" b="0">
                <a:latin typeface="Calibri"/>
                <a:cs typeface="Calibri"/>
              </a:rPr>
            </a:br>
            <a:r>
              <a:rPr lang="en-GB" sz="2000" b="0">
                <a:latin typeface="Calibri"/>
                <a:cs typeface="Calibri"/>
              </a:rPr>
              <a:t>Exeter Model Tools</a:t>
            </a:r>
            <a:br>
              <a:rPr lang="en-GB" sz="2000" b="0">
                <a:latin typeface="Calibri"/>
                <a:cs typeface="Calibri"/>
              </a:rPr>
            </a:br>
            <a:r>
              <a:rPr lang="en-GB" sz="2000" b="0">
                <a:latin typeface="Calibri"/>
                <a:cs typeface="Calibri"/>
              </a:rPr>
              <a:t>Learning Conversations </a:t>
            </a:r>
            <a:br>
              <a:rPr lang="en-GB" sz="2000" b="0">
                <a:latin typeface="Calibri"/>
                <a:cs typeface="Calibri"/>
              </a:rPr>
            </a:br>
            <a:r>
              <a:rPr lang="en-GB" sz="2000" b="0">
                <a:latin typeface="Calibri"/>
                <a:cs typeface="Calibri"/>
              </a:rPr>
              <a:t>Supporting trainees</a:t>
            </a:r>
            <a:br>
              <a:rPr lang="en-GB" sz="2000" b="0">
                <a:latin typeface="Calibri"/>
                <a:cs typeface="Calibri"/>
              </a:rPr>
            </a:br>
            <a:r>
              <a:rPr lang="en-GB" sz="2000" b="0">
                <a:latin typeface="Calibri"/>
                <a:cs typeface="Calibri"/>
              </a:rPr>
              <a:t>Introduction to the IDP  </a:t>
            </a:r>
            <a:br>
              <a:rPr lang="en-GB" sz="2000" b="0">
                <a:latin typeface="Calibri"/>
                <a:cs typeface="Calibri"/>
              </a:rPr>
            </a:br>
            <a:r>
              <a:rPr lang="en-GB" sz="2000" b="0">
                <a:latin typeface="Calibri"/>
                <a:cs typeface="Calibri"/>
              </a:rPr>
              <a:t>Mentoring</a:t>
            </a:r>
            <a:br>
              <a:rPr lang="en-GB" sz="2000" b="0">
                <a:latin typeface="Calibri"/>
                <a:cs typeface="Calibri"/>
              </a:rPr>
            </a:br>
            <a:r>
              <a:rPr lang="en-GB" sz="2000" b="0">
                <a:latin typeface="Calibri"/>
                <a:cs typeface="Calibri"/>
              </a:rPr>
              <a:t>Questions and close </a:t>
            </a:r>
            <a:endParaRPr lang="en-GB" sz="4350">
              <a:cs typeface="Outfit"/>
            </a:endParaRPr>
          </a:p>
          <a:p>
            <a:endParaRPr lang="en-GB" sz="1600">
              <a:cs typeface="Outfit"/>
            </a:endParaRPr>
          </a:p>
        </p:txBody>
      </p:sp>
      <p:sp>
        <p:nvSpPr>
          <p:cNvPr id="4" name="Picture Placeholder 3">
            <a:extLst>
              <a:ext uri="{FF2B5EF4-FFF2-40B4-BE49-F238E27FC236}">
                <a16:creationId xmlns:a16="http://schemas.microsoft.com/office/drawing/2014/main" id="{C6AF87A0-D5FB-50E6-6519-1845FDBDB495}"/>
              </a:ext>
            </a:extLst>
          </p:cNvPr>
          <p:cNvSpPr>
            <a:spLocks noGrp="1"/>
          </p:cNvSpPr>
          <p:nvPr>
            <p:ph type="pic" sz="quarter" idx="10"/>
          </p:nvPr>
        </p:nvSpPr>
        <p:spPr/>
      </p:sp>
    </p:spTree>
    <p:extLst>
      <p:ext uri="{BB962C8B-B14F-4D97-AF65-F5344CB8AC3E}">
        <p14:creationId xmlns:p14="http://schemas.microsoft.com/office/powerpoint/2010/main" val="166705857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sz="3600" dirty="0"/>
              <a:t>Learning Focuses for Focused Reflections </a:t>
            </a:r>
          </a:p>
        </p:txBody>
      </p:sp>
      <p:pic>
        <p:nvPicPr>
          <p:cNvPr id="4" name="Content Placeholder 3"/>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1052052" y="2556387"/>
            <a:ext cx="5938051" cy="3693601"/>
          </a:xfrm>
          <a:prstGeom prst="rect">
            <a:avLst/>
          </a:prstGeom>
        </p:spPr>
      </p:pic>
    </p:spTree>
    <p:extLst>
      <p:ext uri="{BB962C8B-B14F-4D97-AF65-F5344CB8AC3E}">
        <p14:creationId xmlns:p14="http://schemas.microsoft.com/office/powerpoint/2010/main" val="169964617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iagram, schematic&#10;&#10;Description automatically generated">
            <a:extLst>
              <a:ext uri="{FF2B5EF4-FFF2-40B4-BE49-F238E27FC236}">
                <a16:creationId xmlns:a16="http://schemas.microsoft.com/office/drawing/2014/main" id="{4D647731-9176-3BAA-1711-F373F8F677BF}"/>
              </a:ext>
            </a:extLst>
          </p:cNvPr>
          <p:cNvPicPr>
            <a:picLocks noGrp="1" noChangeAspect="1"/>
          </p:cNvPicPr>
          <p:nvPr>
            <p:ph idx="1"/>
          </p:nvPr>
        </p:nvPicPr>
        <p:blipFill>
          <a:blip r:embed="rId3"/>
          <a:stretch>
            <a:fillRect/>
          </a:stretch>
        </p:blipFill>
        <p:spPr>
          <a:xfrm>
            <a:off x="976037" y="2447077"/>
            <a:ext cx="6747330" cy="4234483"/>
          </a:xfrm>
        </p:spPr>
      </p:pic>
      <p:sp>
        <p:nvSpPr>
          <p:cNvPr id="3" name="Title 2">
            <a:extLst>
              <a:ext uri="{FF2B5EF4-FFF2-40B4-BE49-F238E27FC236}">
                <a16:creationId xmlns:a16="http://schemas.microsoft.com/office/drawing/2014/main" id="{43DC9BE3-279F-167A-A89E-D0EE0329C531}"/>
              </a:ext>
            </a:extLst>
          </p:cNvPr>
          <p:cNvSpPr>
            <a:spLocks noGrp="1"/>
          </p:cNvSpPr>
          <p:nvPr>
            <p:ph type="title"/>
          </p:nvPr>
        </p:nvSpPr>
        <p:spPr>
          <a:xfrm>
            <a:off x="588528" y="1309563"/>
            <a:ext cx="8630056" cy="615900"/>
          </a:xfrm>
        </p:spPr>
        <p:txBody>
          <a:bodyPr/>
          <a:lstStyle/>
          <a:p>
            <a:r>
              <a:rPr lang="en-GB" sz="4000">
                <a:latin typeface="Outfit"/>
                <a:cs typeface="Outfit"/>
              </a:rPr>
              <a:t>The Exeter Model Framework</a:t>
            </a:r>
            <a:endParaRPr lang="en-GB" sz="4000">
              <a:cs typeface="Outfit"/>
            </a:endParaRPr>
          </a:p>
        </p:txBody>
      </p:sp>
    </p:spTree>
    <p:extLst>
      <p:ext uri="{BB962C8B-B14F-4D97-AF65-F5344CB8AC3E}">
        <p14:creationId xmlns:p14="http://schemas.microsoft.com/office/powerpoint/2010/main" val="22790310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5373A-D5F8-8076-1065-0342CE45F5C5}"/>
              </a:ext>
            </a:extLst>
          </p:cNvPr>
          <p:cNvSpPr>
            <a:spLocks noGrp="1"/>
          </p:cNvSpPr>
          <p:nvPr>
            <p:ph type="title"/>
          </p:nvPr>
        </p:nvSpPr>
        <p:spPr/>
        <p:txBody>
          <a:bodyPr/>
          <a:lstStyle/>
          <a:p>
            <a:r>
              <a:rPr lang="en-GB" sz="4350">
                <a:latin typeface="Outfit"/>
                <a:cs typeface="Outfit"/>
              </a:rPr>
              <a:t>Learning Conversations</a:t>
            </a:r>
            <a:endParaRPr lang="en-GB"/>
          </a:p>
        </p:txBody>
      </p:sp>
    </p:spTree>
    <p:extLst>
      <p:ext uri="{BB962C8B-B14F-4D97-AF65-F5344CB8AC3E}">
        <p14:creationId xmlns:p14="http://schemas.microsoft.com/office/powerpoint/2010/main" val="370962114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21F11DD-838D-7795-B526-43B0C74768B2}"/>
              </a:ext>
            </a:extLst>
          </p:cNvPr>
          <p:cNvSpPr>
            <a:spLocks noGrp="1"/>
          </p:cNvSpPr>
          <p:nvPr>
            <p:ph idx="1"/>
          </p:nvPr>
        </p:nvSpPr>
        <p:spPr>
          <a:xfrm>
            <a:off x="460399" y="2534254"/>
            <a:ext cx="8235197" cy="3394728"/>
          </a:xfrm>
        </p:spPr>
        <p:txBody>
          <a:bodyPr lIns="91440" tIns="45720" rIns="91440" bIns="45720" anchor="t"/>
          <a:lstStyle/>
          <a:p>
            <a:pPr marL="0" indent="0">
              <a:buNone/>
            </a:pPr>
            <a:r>
              <a:rPr lang="en-GB" sz="1500">
                <a:solidFill>
                  <a:srgbClr val="404040"/>
                </a:solidFill>
                <a:latin typeface="Outfit"/>
                <a:cs typeface="Outfit"/>
              </a:rPr>
              <a:t>The different mentoring roles complement each other to ensure that all aspects of the </a:t>
            </a:r>
            <a:r>
              <a:rPr lang="en-GB" sz="1500" b="1">
                <a:solidFill>
                  <a:srgbClr val="404040"/>
                </a:solidFill>
                <a:latin typeface="Outfit"/>
                <a:cs typeface="Outfit"/>
              </a:rPr>
              <a:t>National Standards for school-based initial teaching training (ITT) 2016</a:t>
            </a:r>
            <a:r>
              <a:rPr lang="en-GB" sz="1500">
                <a:solidFill>
                  <a:srgbClr val="404040"/>
                </a:solidFill>
                <a:latin typeface="Outfit"/>
                <a:cs typeface="Outfit"/>
              </a:rPr>
              <a:t>  are covered. The different roles exist to support theories of mentoring; there is more information about the theories in the Mentor Zone and in the handbook.</a:t>
            </a:r>
            <a:endParaRPr lang="en-GB" sz="1900">
              <a:latin typeface="Outfit"/>
              <a:cs typeface="Outfit"/>
            </a:endParaRPr>
          </a:p>
          <a:p>
            <a:pPr marL="138430" indent="-138430"/>
            <a:endParaRPr lang="en-GB" sz="1900">
              <a:cs typeface="Outfit"/>
            </a:endParaRPr>
          </a:p>
          <a:p>
            <a:pPr marL="138430" indent="-138430"/>
            <a:r>
              <a:rPr lang="en-GB" sz="1500">
                <a:solidFill>
                  <a:srgbClr val="1B1810"/>
                </a:solidFill>
                <a:latin typeface="Outfit"/>
                <a:cs typeface="Calibri"/>
              </a:rPr>
              <a:t> </a:t>
            </a:r>
            <a:r>
              <a:rPr lang="en-GB" sz="1500" b="1">
                <a:solidFill>
                  <a:srgbClr val="404040"/>
                </a:solidFill>
                <a:latin typeface="Outfit"/>
                <a:cs typeface="Outfit"/>
              </a:rPr>
              <a:t>Lead Mentors</a:t>
            </a:r>
            <a:r>
              <a:rPr lang="en-GB" sz="1500">
                <a:solidFill>
                  <a:srgbClr val="404040"/>
                </a:solidFill>
                <a:latin typeface="Outfit"/>
                <a:cs typeface="Outfit"/>
              </a:rPr>
              <a:t> work with trainees in the classroom, supporting their development practically on a day to day basis</a:t>
            </a:r>
          </a:p>
          <a:p>
            <a:pPr marL="138430" indent="-138430"/>
            <a:r>
              <a:rPr lang="en-GB" sz="1500">
                <a:solidFill>
                  <a:srgbClr val="1B1810"/>
                </a:solidFill>
                <a:latin typeface="Outfit"/>
                <a:cs typeface="Calibri"/>
              </a:rPr>
              <a:t> </a:t>
            </a:r>
            <a:r>
              <a:rPr lang="en-GB" sz="1500" b="1">
                <a:solidFill>
                  <a:srgbClr val="404040"/>
                </a:solidFill>
                <a:latin typeface="Outfit"/>
                <a:cs typeface="Outfit"/>
              </a:rPr>
              <a:t>Reflective Mentors</a:t>
            </a:r>
            <a:r>
              <a:rPr lang="en-GB" sz="1500">
                <a:solidFill>
                  <a:srgbClr val="404040"/>
                </a:solidFill>
                <a:latin typeface="Outfit"/>
                <a:cs typeface="Outfit"/>
              </a:rPr>
              <a:t> meet trainees three times a placement to help them critically reflect about their teaching</a:t>
            </a:r>
            <a:endParaRPr lang="en-GB" sz="1900">
              <a:latin typeface="Outfit"/>
              <a:cs typeface="Outfit"/>
            </a:endParaRPr>
          </a:p>
          <a:p>
            <a:pPr marL="138430" indent="-138430"/>
            <a:r>
              <a:rPr lang="en-GB" sz="1500">
                <a:solidFill>
                  <a:srgbClr val="1B1810"/>
                </a:solidFill>
                <a:latin typeface="Outfit"/>
                <a:cs typeface="Calibri"/>
              </a:rPr>
              <a:t> </a:t>
            </a:r>
            <a:r>
              <a:rPr lang="en-GB" sz="1500" b="1">
                <a:solidFill>
                  <a:srgbClr val="404040"/>
                </a:solidFill>
                <a:latin typeface="Outfit"/>
                <a:cs typeface="Outfit"/>
              </a:rPr>
              <a:t>Lead Schools / ITECs</a:t>
            </a:r>
            <a:r>
              <a:rPr lang="en-GB" sz="1500">
                <a:solidFill>
                  <a:srgbClr val="404040"/>
                </a:solidFill>
                <a:latin typeface="Outfit"/>
                <a:cs typeface="Outfit"/>
              </a:rPr>
              <a:t> are the first point of contact for the university and oversee the training within the school. </a:t>
            </a:r>
            <a:endParaRPr lang="en-GB" sz="1900">
              <a:latin typeface="Outfit"/>
              <a:cs typeface="Outfit"/>
            </a:endParaRPr>
          </a:p>
          <a:p>
            <a:pPr marL="138430" indent="-138430"/>
            <a:r>
              <a:rPr lang="en-GB" sz="1500">
                <a:solidFill>
                  <a:srgbClr val="1B1810"/>
                </a:solidFill>
                <a:latin typeface="Outfit"/>
                <a:cs typeface="Calibri"/>
              </a:rPr>
              <a:t> </a:t>
            </a:r>
            <a:r>
              <a:rPr lang="en-GB" sz="1500" b="1">
                <a:solidFill>
                  <a:srgbClr val="404040"/>
                </a:solidFill>
                <a:latin typeface="Outfit"/>
                <a:cs typeface="Outfit"/>
              </a:rPr>
              <a:t>UVTs / Personal Tutors</a:t>
            </a:r>
            <a:r>
              <a:rPr lang="en-GB" sz="1500">
                <a:solidFill>
                  <a:srgbClr val="404040"/>
                </a:solidFill>
                <a:latin typeface="Outfit"/>
                <a:cs typeface="Outfit"/>
              </a:rPr>
              <a:t> visit trainees on placement to support the trainee and the school mentors. They also offer pastoral support to trainees. </a:t>
            </a:r>
            <a:endParaRPr lang="en-GB" sz="1500">
              <a:solidFill>
                <a:srgbClr val="FF0000"/>
              </a:solidFill>
              <a:cs typeface="Outfit"/>
            </a:endParaRPr>
          </a:p>
        </p:txBody>
      </p:sp>
      <p:sp>
        <p:nvSpPr>
          <p:cNvPr id="3" name="Title 2">
            <a:extLst>
              <a:ext uri="{FF2B5EF4-FFF2-40B4-BE49-F238E27FC236}">
                <a16:creationId xmlns:a16="http://schemas.microsoft.com/office/drawing/2014/main" id="{B61A75B7-A681-ABF6-3A02-CE8BE8CA0872}"/>
              </a:ext>
            </a:extLst>
          </p:cNvPr>
          <p:cNvSpPr>
            <a:spLocks noGrp="1"/>
          </p:cNvSpPr>
          <p:nvPr>
            <p:ph type="title"/>
          </p:nvPr>
        </p:nvSpPr>
        <p:spPr/>
        <p:txBody>
          <a:bodyPr/>
          <a:lstStyle/>
          <a:p>
            <a:r>
              <a:rPr lang="en-GB" sz="4000">
                <a:latin typeface="Outfit"/>
                <a:cs typeface="Outfit"/>
              </a:rPr>
              <a:t>Purpose of Mentoring Roles</a:t>
            </a:r>
            <a:endParaRPr lang="en-GB" sz="4000">
              <a:cs typeface="Outfit"/>
            </a:endParaRPr>
          </a:p>
        </p:txBody>
      </p:sp>
    </p:spTree>
    <p:extLst>
      <p:ext uri="{BB962C8B-B14F-4D97-AF65-F5344CB8AC3E}">
        <p14:creationId xmlns:p14="http://schemas.microsoft.com/office/powerpoint/2010/main" val="160832835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09A19D0-3C76-1FAD-A5B7-7B43194DC81E}"/>
              </a:ext>
            </a:extLst>
          </p:cNvPr>
          <p:cNvSpPr>
            <a:spLocks noGrp="1"/>
          </p:cNvSpPr>
          <p:nvPr>
            <p:ph idx="1"/>
          </p:nvPr>
        </p:nvSpPr>
        <p:spPr>
          <a:xfrm>
            <a:off x="358922" y="1914640"/>
            <a:ext cx="8257072" cy="4324440"/>
          </a:xfrm>
        </p:spPr>
        <p:txBody>
          <a:bodyPr lIns="91440" tIns="45720" rIns="91440" bIns="45720" anchor="t"/>
          <a:lstStyle/>
          <a:p>
            <a:pPr marL="285750" indent="-285750">
              <a:spcBef>
                <a:spcPts val="455"/>
              </a:spcBef>
            </a:pPr>
            <a:r>
              <a:rPr lang="en-GB" sz="1600">
                <a:latin typeface="Outfit"/>
                <a:cs typeface="Outfit"/>
              </a:rPr>
              <a:t>With Lead Mentor- one hour per week</a:t>
            </a:r>
            <a:endParaRPr lang="en-US" sz="1600">
              <a:latin typeface="Outfit"/>
              <a:cs typeface="Outfit"/>
            </a:endParaRPr>
          </a:p>
          <a:p>
            <a:pPr marL="138430" indent="-138430">
              <a:spcBef>
                <a:spcPts val="455"/>
              </a:spcBef>
            </a:pPr>
            <a:r>
              <a:rPr lang="en-GB" sz="1600">
                <a:latin typeface="Outfit"/>
                <a:cs typeface="Outfit"/>
              </a:rPr>
              <a:t>review targets achieved since the previous weekly meeting</a:t>
            </a:r>
            <a:endParaRPr lang="en-US" sz="1600">
              <a:latin typeface="Outfit"/>
              <a:cs typeface="Outfit"/>
            </a:endParaRPr>
          </a:p>
          <a:p>
            <a:pPr marL="138430" indent="-138430">
              <a:spcBef>
                <a:spcPts val="455"/>
              </a:spcBef>
            </a:pPr>
            <a:r>
              <a:rPr lang="en-GB" sz="1600">
                <a:latin typeface="Outfit"/>
                <a:cs typeface="Outfit"/>
              </a:rPr>
              <a:t>discuss the demonstrations, Agendas and evaluations completed in the previous week using the</a:t>
            </a:r>
            <a:r>
              <a:rPr lang="en-GB" sz="1600" i="1">
                <a:latin typeface="Outfit"/>
                <a:cs typeface="Outfit"/>
              </a:rPr>
              <a:t> Exeter Model Framework</a:t>
            </a:r>
            <a:endParaRPr lang="en-GB" sz="1600">
              <a:latin typeface="Outfit"/>
              <a:cs typeface="Outfit"/>
            </a:endParaRPr>
          </a:p>
          <a:p>
            <a:pPr marL="138430" indent="-138430">
              <a:spcBef>
                <a:spcPts val="455"/>
              </a:spcBef>
            </a:pPr>
            <a:r>
              <a:rPr lang="en-GB" sz="1600">
                <a:latin typeface="Outfit"/>
                <a:cs typeface="Outfit"/>
              </a:rPr>
              <a:t>discuss feedback from observations</a:t>
            </a:r>
            <a:endParaRPr lang="en-US" sz="1600">
              <a:latin typeface="Outfit"/>
              <a:cs typeface="Outfit"/>
            </a:endParaRPr>
          </a:p>
          <a:p>
            <a:pPr marL="138430" indent="-138430">
              <a:spcBef>
                <a:spcPts val="455"/>
              </a:spcBef>
            </a:pPr>
            <a:r>
              <a:rPr lang="en-GB" sz="1600">
                <a:latin typeface="Outfit"/>
                <a:cs typeface="Outfit"/>
              </a:rPr>
              <a:t>discuss trainee progress and include subject specific contexts where appropriate</a:t>
            </a:r>
            <a:endParaRPr lang="en-US" sz="1600">
              <a:latin typeface="Outfit"/>
              <a:cs typeface="Outfit"/>
            </a:endParaRPr>
          </a:p>
          <a:p>
            <a:pPr marL="138430" indent="-138430">
              <a:spcBef>
                <a:spcPts val="455"/>
              </a:spcBef>
            </a:pPr>
            <a:r>
              <a:rPr lang="en-GB" sz="1600">
                <a:latin typeface="Outfit"/>
                <a:cs typeface="Outfit"/>
              </a:rPr>
              <a:t>review progress against the profile descriptors for the FRAP</a:t>
            </a:r>
            <a:endParaRPr lang="en-US" sz="1600">
              <a:latin typeface="Outfit"/>
              <a:cs typeface="Outfit"/>
            </a:endParaRPr>
          </a:p>
          <a:p>
            <a:pPr marL="138430" indent="-138430">
              <a:spcBef>
                <a:spcPts val="455"/>
              </a:spcBef>
            </a:pPr>
            <a:r>
              <a:rPr lang="en-GB" sz="1600">
                <a:latin typeface="Outfit"/>
                <a:cs typeface="Outfit"/>
              </a:rPr>
              <a:t>identify weekly targets that focus on an aspect of practice, some of which are subject specific</a:t>
            </a:r>
            <a:endParaRPr lang="en-US" sz="1600">
              <a:latin typeface="Outfit"/>
              <a:cs typeface="Outfit"/>
            </a:endParaRPr>
          </a:p>
          <a:p>
            <a:pPr marL="138430" indent="-138430">
              <a:spcBef>
                <a:spcPts val="455"/>
              </a:spcBef>
            </a:pPr>
            <a:r>
              <a:rPr lang="en-GB" sz="1600">
                <a:latin typeface="Outfit"/>
                <a:cs typeface="Outfit"/>
              </a:rPr>
              <a:t>decide which episode(s)/lesson (s) will be the subject of the written observation in the week ahead</a:t>
            </a:r>
            <a:endParaRPr lang="en-US" sz="1600">
              <a:latin typeface="Outfit"/>
              <a:cs typeface="Outfit"/>
            </a:endParaRPr>
          </a:p>
          <a:p>
            <a:pPr marL="138430" indent="-138430">
              <a:spcBef>
                <a:spcPts val="455"/>
              </a:spcBef>
            </a:pPr>
            <a:r>
              <a:rPr lang="en-GB" sz="1600">
                <a:latin typeface="Outfit"/>
                <a:cs typeface="Outfit"/>
              </a:rPr>
              <a:t>agree appropriate demonstrations and Agendas to be carried out in the week ahead or, if the trainee is in the DI or EE phase, decide which Exeter Model tools will be used for the Focused Reflection</a:t>
            </a:r>
            <a:endParaRPr lang="en-US" sz="1600">
              <a:latin typeface="Outfit"/>
              <a:cs typeface="Outfit"/>
            </a:endParaRPr>
          </a:p>
          <a:p>
            <a:pPr marL="138430" indent="-138430">
              <a:spcBef>
                <a:spcPts val="455"/>
              </a:spcBef>
            </a:pPr>
            <a:r>
              <a:rPr lang="en-GB" sz="1600">
                <a:latin typeface="Outfit"/>
                <a:cs typeface="Outfit"/>
              </a:rPr>
              <a:t>trainees should record the outcomes of the meeting on the Weekly Development Meeting record </a:t>
            </a:r>
            <a:r>
              <a:rPr lang="en-GB" sz="1600" b="1">
                <a:latin typeface="Outfit"/>
                <a:cs typeface="Outfit"/>
              </a:rPr>
              <a:t>(there is a different WDM record for the Developing Independence and Extension and Enrichment Phases</a:t>
            </a:r>
            <a:r>
              <a:rPr lang="en-GB" sz="1600">
                <a:latin typeface="Outfit"/>
                <a:cs typeface="Outfit"/>
              </a:rPr>
              <a:t>)</a:t>
            </a:r>
            <a:endParaRPr lang="en-US" sz="1600">
              <a:latin typeface="Outfit"/>
              <a:cs typeface="Outfit"/>
            </a:endParaRPr>
          </a:p>
          <a:p>
            <a:pPr marL="138430" indent="-138430">
              <a:spcBef>
                <a:spcPts val="455"/>
              </a:spcBef>
            </a:pPr>
            <a:endParaRPr lang="en-GB" sz="1500">
              <a:cs typeface="Outfit"/>
            </a:endParaRPr>
          </a:p>
          <a:p>
            <a:pPr marL="138430" indent="-138430"/>
            <a:endParaRPr lang="en-GB" sz="1900">
              <a:cs typeface="Outfit"/>
            </a:endParaRPr>
          </a:p>
        </p:txBody>
      </p:sp>
      <p:sp>
        <p:nvSpPr>
          <p:cNvPr id="3" name="Title 2">
            <a:extLst>
              <a:ext uri="{FF2B5EF4-FFF2-40B4-BE49-F238E27FC236}">
                <a16:creationId xmlns:a16="http://schemas.microsoft.com/office/drawing/2014/main" id="{8137CC99-1C85-881C-B53A-C9F978A1470A}"/>
              </a:ext>
            </a:extLst>
          </p:cNvPr>
          <p:cNvSpPr>
            <a:spLocks noGrp="1"/>
          </p:cNvSpPr>
          <p:nvPr>
            <p:ph type="title"/>
          </p:nvPr>
        </p:nvSpPr>
        <p:spPr>
          <a:xfrm>
            <a:off x="357307" y="1294745"/>
            <a:ext cx="8630056" cy="615900"/>
          </a:xfrm>
        </p:spPr>
        <p:txBody>
          <a:bodyPr/>
          <a:lstStyle/>
          <a:p>
            <a:r>
              <a:rPr lang="en-GB" sz="3200">
                <a:latin typeface="Outfit"/>
                <a:cs typeface="Outfit"/>
              </a:rPr>
              <a:t>Weekly Development Meeting (WDM)</a:t>
            </a:r>
            <a:endParaRPr lang="en-US" sz="3200">
              <a:cs typeface="Outfit" pitchFamily="2" charset="0"/>
            </a:endParaRPr>
          </a:p>
        </p:txBody>
      </p:sp>
    </p:spTree>
    <p:extLst>
      <p:ext uri="{BB962C8B-B14F-4D97-AF65-F5344CB8AC3E}">
        <p14:creationId xmlns:p14="http://schemas.microsoft.com/office/powerpoint/2010/main" val="102986303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60CC8D8-5F84-0B72-EA9C-296C6E1D4555}"/>
              </a:ext>
            </a:extLst>
          </p:cNvPr>
          <p:cNvSpPr txBox="1"/>
          <p:nvPr/>
        </p:nvSpPr>
        <p:spPr>
          <a:xfrm>
            <a:off x="2126751" y="750013"/>
            <a:ext cx="5969285" cy="369332"/>
          </a:xfrm>
          <a:prstGeom prst="rect">
            <a:avLst/>
          </a:prstGeom>
          <a:noFill/>
        </p:spPr>
        <p:txBody>
          <a:bodyPr wrap="square" rtlCol="0">
            <a:spAutoFit/>
          </a:bodyPr>
          <a:lstStyle/>
          <a:p>
            <a:r>
              <a:rPr lang="en-GB"/>
              <a:t>Weekly Development Meeting Template in IDP</a:t>
            </a:r>
          </a:p>
        </p:txBody>
      </p:sp>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870503" y="1821947"/>
            <a:ext cx="6346374" cy="4470698"/>
          </a:xfrm>
          <a:prstGeom prst="rect">
            <a:avLst/>
          </a:prstGeom>
        </p:spPr>
      </p:pic>
    </p:spTree>
    <p:extLst>
      <p:ext uri="{BB962C8B-B14F-4D97-AF65-F5344CB8AC3E}">
        <p14:creationId xmlns:p14="http://schemas.microsoft.com/office/powerpoint/2010/main" val="181355604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72FD21-BA84-D114-22F9-8773F2C4DC40}"/>
              </a:ext>
            </a:extLst>
          </p:cNvPr>
          <p:cNvSpPr>
            <a:spLocks noGrp="1"/>
          </p:cNvSpPr>
          <p:nvPr>
            <p:ph idx="1"/>
          </p:nvPr>
        </p:nvSpPr>
        <p:spPr>
          <a:xfrm>
            <a:off x="424548" y="2483406"/>
            <a:ext cx="8574268" cy="3766613"/>
          </a:xfrm>
        </p:spPr>
        <p:txBody>
          <a:bodyPr lIns="91440" tIns="45720" rIns="91440" bIns="45720" anchor="t"/>
          <a:lstStyle/>
          <a:p>
            <a:pPr marL="0" indent="0">
              <a:spcBef>
                <a:spcPts val="455"/>
              </a:spcBef>
              <a:buNone/>
            </a:pPr>
            <a:r>
              <a:rPr lang="en-GB" sz="1600">
                <a:latin typeface="Outfit"/>
                <a:cs typeface="Outfit"/>
              </a:rPr>
              <a:t>With Reflective Mentor- one hour- three times a term</a:t>
            </a:r>
            <a:endParaRPr lang="en-US" sz="1600">
              <a:latin typeface="Outfit"/>
              <a:cs typeface="Outfit"/>
            </a:endParaRPr>
          </a:p>
          <a:p>
            <a:pPr marL="138430" indent="-138430">
              <a:spcBef>
                <a:spcPts val="455"/>
              </a:spcBef>
            </a:pPr>
            <a:r>
              <a:rPr lang="en-GB" sz="1600">
                <a:latin typeface="Outfit"/>
                <a:cs typeface="Outfit"/>
              </a:rPr>
              <a:t> Show their RM the relevant Phase Profile Descriptor section of the IDP, explaining the evidence they have linked so far (this evidence is used to write the FRAP)</a:t>
            </a:r>
            <a:endParaRPr lang="en-US" sz="1600">
              <a:latin typeface="Outfit"/>
              <a:cs typeface="Outfit"/>
            </a:endParaRPr>
          </a:p>
          <a:p>
            <a:pPr marL="138430" indent="-138430">
              <a:spcBef>
                <a:spcPts val="455"/>
              </a:spcBef>
            </a:pPr>
            <a:r>
              <a:rPr lang="en-GB" sz="1600">
                <a:latin typeface="Outfit"/>
                <a:cs typeface="Outfit"/>
              </a:rPr>
              <a:t>Talk about an evaluated agenda (or Focused Reflection in DI/EE) to show what they have learned and where they want to focus next</a:t>
            </a:r>
            <a:endParaRPr lang="en-US" sz="1600">
              <a:latin typeface="Outfit"/>
              <a:cs typeface="Outfit"/>
            </a:endParaRPr>
          </a:p>
          <a:p>
            <a:pPr marL="138430" indent="-138430">
              <a:spcBef>
                <a:spcPts val="455"/>
              </a:spcBef>
            </a:pPr>
            <a:r>
              <a:rPr lang="en-GB" sz="1600">
                <a:latin typeface="Outfit"/>
                <a:cs typeface="Outfit"/>
              </a:rPr>
              <a:t>Demonstrate that they have taught across the primary curriculum, if any subjects have not been covered trainees should ask their RM how they might do this (primary only)</a:t>
            </a:r>
            <a:endParaRPr lang="en-US" sz="1600">
              <a:latin typeface="Outfit"/>
              <a:cs typeface="Outfit"/>
            </a:endParaRPr>
          </a:p>
          <a:p>
            <a:pPr marL="138430" indent="-138430">
              <a:spcBef>
                <a:spcPts val="455"/>
              </a:spcBef>
            </a:pPr>
            <a:r>
              <a:rPr lang="en-GB" sz="1600">
                <a:latin typeface="Outfit"/>
                <a:cs typeface="Outfit"/>
              </a:rPr>
              <a:t>Demonstrate that they have experienced (or planned to experience during the placement) all of the year groups within their key stage (for secondary that they have a range of year groups timetabled)</a:t>
            </a:r>
            <a:endParaRPr lang="en-US" sz="1600">
              <a:latin typeface="Outfit"/>
              <a:cs typeface="Outfit"/>
            </a:endParaRPr>
          </a:p>
          <a:p>
            <a:pPr marL="138430" indent="-138430">
              <a:spcBef>
                <a:spcPts val="455"/>
              </a:spcBef>
            </a:pPr>
            <a:r>
              <a:rPr lang="en-GB" sz="1600">
                <a:latin typeface="Outfit"/>
                <a:cs typeface="Outfit"/>
              </a:rPr>
              <a:t>Trainees should choose two foundation subjects (different subjects in each meeting) and talk in detail about how they are teaching these, trainees can show lesson plans to support this discussion (Primary only)</a:t>
            </a:r>
            <a:endParaRPr lang="en-US" sz="1600">
              <a:latin typeface="Outfit"/>
              <a:cs typeface="Outfit"/>
            </a:endParaRPr>
          </a:p>
          <a:p>
            <a:pPr marL="138430" indent="-138430">
              <a:spcBef>
                <a:spcPts val="455"/>
              </a:spcBef>
            </a:pPr>
            <a:r>
              <a:rPr lang="en-GB" sz="1600">
                <a:latin typeface="Outfit"/>
                <a:cs typeface="Outfit"/>
              </a:rPr>
              <a:t>Discuss the wider professional context of being a teacher, including career planning, and exploring cross departmental links</a:t>
            </a:r>
            <a:endParaRPr lang="en-US" sz="1600">
              <a:latin typeface="Outfit"/>
              <a:cs typeface="Outfit"/>
            </a:endParaRPr>
          </a:p>
          <a:p>
            <a:pPr marL="138430" indent="-138430">
              <a:spcBef>
                <a:spcPts val="455"/>
              </a:spcBef>
            </a:pPr>
            <a:r>
              <a:rPr lang="en-GB" sz="1600">
                <a:latin typeface="Outfit"/>
                <a:cs typeface="Outfit"/>
              </a:rPr>
              <a:t>Trainees should be making notes during the meeting on the Reflective Conversation template in the IDP (notes should be in bullet points)</a:t>
            </a:r>
            <a:endParaRPr lang="en-US" sz="1600">
              <a:latin typeface="Outfit"/>
              <a:cs typeface="Outfit"/>
            </a:endParaRPr>
          </a:p>
          <a:p>
            <a:pPr marL="138430" indent="-138430"/>
            <a:endParaRPr lang="en-GB" sz="1900">
              <a:cs typeface="Outfit"/>
            </a:endParaRPr>
          </a:p>
        </p:txBody>
      </p:sp>
      <p:sp>
        <p:nvSpPr>
          <p:cNvPr id="3" name="Title 2">
            <a:extLst>
              <a:ext uri="{FF2B5EF4-FFF2-40B4-BE49-F238E27FC236}">
                <a16:creationId xmlns:a16="http://schemas.microsoft.com/office/drawing/2014/main" id="{D99D7959-D688-10B2-833C-F9CD9FE91737}"/>
              </a:ext>
            </a:extLst>
          </p:cNvPr>
          <p:cNvSpPr>
            <a:spLocks noGrp="1"/>
          </p:cNvSpPr>
          <p:nvPr>
            <p:ph type="title"/>
          </p:nvPr>
        </p:nvSpPr>
        <p:spPr>
          <a:xfrm>
            <a:off x="366793" y="1370696"/>
            <a:ext cx="8630056" cy="615900"/>
          </a:xfrm>
        </p:spPr>
        <p:txBody>
          <a:bodyPr/>
          <a:lstStyle/>
          <a:p>
            <a:r>
              <a:rPr lang="en-GB" sz="3600">
                <a:solidFill>
                  <a:srgbClr val="404040"/>
                </a:solidFill>
                <a:latin typeface="Outfit"/>
                <a:cs typeface="Outfit"/>
              </a:rPr>
              <a:t>Reflective Mentor and Trainee: Reflective Conversation</a:t>
            </a:r>
            <a:endParaRPr lang="en-US">
              <a:latin typeface="Outfit"/>
              <a:cs typeface="Outfit"/>
            </a:endParaRPr>
          </a:p>
        </p:txBody>
      </p:sp>
    </p:spTree>
    <p:extLst>
      <p:ext uri="{BB962C8B-B14F-4D97-AF65-F5344CB8AC3E}">
        <p14:creationId xmlns:p14="http://schemas.microsoft.com/office/powerpoint/2010/main" val="336666736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E6E945A-85A8-ED97-1254-5698AC180CCC}"/>
              </a:ext>
            </a:extLst>
          </p:cNvPr>
          <p:cNvPicPr>
            <a:picLocks noChangeAspect="1"/>
          </p:cNvPicPr>
          <p:nvPr/>
        </p:nvPicPr>
        <p:blipFill>
          <a:blip r:embed="rId2"/>
          <a:stretch>
            <a:fillRect/>
          </a:stretch>
        </p:blipFill>
        <p:spPr>
          <a:xfrm>
            <a:off x="1244429" y="1461874"/>
            <a:ext cx="6655142" cy="5200917"/>
          </a:xfrm>
          <a:prstGeom prst="rect">
            <a:avLst/>
          </a:prstGeom>
        </p:spPr>
      </p:pic>
      <p:sp>
        <p:nvSpPr>
          <p:cNvPr id="6" name="TextBox 5">
            <a:extLst>
              <a:ext uri="{FF2B5EF4-FFF2-40B4-BE49-F238E27FC236}">
                <a16:creationId xmlns:a16="http://schemas.microsoft.com/office/drawing/2014/main" id="{9EEFD3C6-7E4C-6692-E85A-506754D82F9E}"/>
              </a:ext>
            </a:extLst>
          </p:cNvPr>
          <p:cNvSpPr txBox="1"/>
          <p:nvPr/>
        </p:nvSpPr>
        <p:spPr>
          <a:xfrm>
            <a:off x="2065106" y="719190"/>
            <a:ext cx="5969285" cy="369332"/>
          </a:xfrm>
          <a:prstGeom prst="rect">
            <a:avLst/>
          </a:prstGeom>
          <a:noFill/>
        </p:spPr>
        <p:txBody>
          <a:bodyPr wrap="square" rtlCol="0">
            <a:spAutoFit/>
          </a:bodyPr>
          <a:lstStyle/>
          <a:p>
            <a:r>
              <a:rPr lang="en-GB"/>
              <a:t>Primary Reflective Conversation Template in IDP</a:t>
            </a:r>
          </a:p>
        </p:txBody>
      </p:sp>
    </p:spTree>
    <p:extLst>
      <p:ext uri="{BB962C8B-B14F-4D97-AF65-F5344CB8AC3E}">
        <p14:creationId xmlns:p14="http://schemas.microsoft.com/office/powerpoint/2010/main" val="350713942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EEFD3C6-7E4C-6692-E85A-506754D82F9E}"/>
              </a:ext>
            </a:extLst>
          </p:cNvPr>
          <p:cNvSpPr txBox="1"/>
          <p:nvPr/>
        </p:nvSpPr>
        <p:spPr>
          <a:xfrm>
            <a:off x="2065106" y="719190"/>
            <a:ext cx="5969285" cy="369332"/>
          </a:xfrm>
          <a:prstGeom prst="rect">
            <a:avLst/>
          </a:prstGeom>
          <a:noFill/>
        </p:spPr>
        <p:txBody>
          <a:bodyPr wrap="square" rtlCol="0">
            <a:spAutoFit/>
          </a:bodyPr>
          <a:lstStyle/>
          <a:p>
            <a:r>
              <a:rPr lang="en-GB"/>
              <a:t>Secondary Reflective Conversation Template in IDP</a:t>
            </a:r>
          </a:p>
        </p:txBody>
      </p:sp>
      <p:pic>
        <p:nvPicPr>
          <p:cNvPr id="3" name="Picture 2">
            <a:extLst>
              <a:ext uri="{FF2B5EF4-FFF2-40B4-BE49-F238E27FC236}">
                <a16:creationId xmlns:a16="http://schemas.microsoft.com/office/drawing/2014/main" id="{FFECFB12-CAB6-DE37-6206-4053F609154B}"/>
              </a:ext>
            </a:extLst>
          </p:cNvPr>
          <p:cNvPicPr>
            <a:picLocks noChangeAspect="1"/>
          </p:cNvPicPr>
          <p:nvPr/>
        </p:nvPicPr>
        <p:blipFill>
          <a:blip r:embed="rId2"/>
          <a:stretch>
            <a:fillRect/>
          </a:stretch>
        </p:blipFill>
        <p:spPr>
          <a:xfrm>
            <a:off x="1244429" y="1387089"/>
            <a:ext cx="6655142" cy="5296172"/>
          </a:xfrm>
          <a:prstGeom prst="rect">
            <a:avLst/>
          </a:prstGeom>
        </p:spPr>
      </p:pic>
    </p:spTree>
    <p:extLst>
      <p:ext uri="{BB962C8B-B14F-4D97-AF65-F5344CB8AC3E}">
        <p14:creationId xmlns:p14="http://schemas.microsoft.com/office/powerpoint/2010/main" val="249882818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C0ADD3D-9DCA-D78E-0664-1287A4A18453}"/>
              </a:ext>
            </a:extLst>
          </p:cNvPr>
          <p:cNvSpPr>
            <a:spLocks noGrp="1"/>
          </p:cNvSpPr>
          <p:nvPr>
            <p:ph type="title"/>
          </p:nvPr>
        </p:nvSpPr>
        <p:spPr>
          <a:xfrm>
            <a:off x="346988" y="1344068"/>
            <a:ext cx="8630056" cy="615900"/>
          </a:xfrm>
        </p:spPr>
        <p:txBody>
          <a:bodyPr/>
          <a:lstStyle/>
          <a:p>
            <a:r>
              <a:rPr lang="en-GB" sz="3200" dirty="0">
                <a:latin typeface="Outfit"/>
                <a:cs typeface="Outfit"/>
              </a:rPr>
              <a:t>University Visiting Tutor Visits </a:t>
            </a:r>
            <a:endParaRPr lang="en-GB" dirty="0">
              <a:cs typeface="Outfit" pitchFamily="2" charset="0"/>
            </a:endParaRPr>
          </a:p>
        </p:txBody>
      </p:sp>
      <p:sp>
        <p:nvSpPr>
          <p:cNvPr id="2" name="Content Placeholder 1"/>
          <p:cNvSpPr>
            <a:spLocks noGrp="1"/>
          </p:cNvSpPr>
          <p:nvPr>
            <p:ph idx="1"/>
          </p:nvPr>
        </p:nvSpPr>
        <p:spPr/>
        <p:txBody>
          <a:bodyPr/>
          <a:lstStyle/>
          <a:p>
            <a:r>
              <a:rPr lang="en-GB" dirty="0"/>
              <a:t>University visiting tutors will visit once per placement</a:t>
            </a:r>
          </a:p>
          <a:p>
            <a:r>
              <a:rPr lang="en-GB" dirty="0"/>
              <a:t>They will observe the trainee jointly with the Lead Mentor</a:t>
            </a:r>
          </a:p>
          <a:p>
            <a:r>
              <a:rPr lang="en-GB" dirty="0"/>
              <a:t>Lead Mentor should lead the feedback to the trainee, with UVT supporting (Lead Mentors can ask for support or modelling by the UVT if they are new to the role)</a:t>
            </a:r>
          </a:p>
          <a:p>
            <a:r>
              <a:rPr lang="en-GB" dirty="0"/>
              <a:t>Lead Mentor will be checking the trainee progress</a:t>
            </a:r>
          </a:p>
          <a:p>
            <a:r>
              <a:rPr lang="en-GB" dirty="0"/>
              <a:t>They also quality assure placements and will check support trainee is getting, that Professional Studies programme is in place and that the Exeter Model is being followed</a:t>
            </a:r>
          </a:p>
          <a:p>
            <a:r>
              <a:rPr lang="en-GB" dirty="0"/>
              <a:t>There to support schools as well as the trainee</a:t>
            </a:r>
          </a:p>
        </p:txBody>
      </p:sp>
    </p:spTree>
    <p:extLst>
      <p:ext uri="{BB962C8B-B14F-4D97-AF65-F5344CB8AC3E}">
        <p14:creationId xmlns:p14="http://schemas.microsoft.com/office/powerpoint/2010/main" val="40430567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E36F1-0768-7B50-FB80-61B503133485}"/>
              </a:ext>
            </a:extLst>
          </p:cNvPr>
          <p:cNvSpPr>
            <a:spLocks noGrp="1"/>
          </p:cNvSpPr>
          <p:nvPr>
            <p:ph type="title"/>
          </p:nvPr>
        </p:nvSpPr>
        <p:spPr>
          <a:xfrm>
            <a:off x="358542" y="1342731"/>
            <a:ext cx="5792448" cy="4863941"/>
          </a:xfrm>
        </p:spPr>
        <p:txBody>
          <a:bodyPr/>
          <a:lstStyle/>
          <a:p>
            <a:r>
              <a:rPr lang="en-GB" sz="1600">
                <a:latin typeface="Outfit"/>
                <a:cs typeface="Outfit"/>
              </a:rPr>
              <a:t/>
            </a:r>
            <a:br>
              <a:rPr lang="en-GB" sz="1600">
                <a:latin typeface="Outfit"/>
                <a:cs typeface="Outfit"/>
              </a:rPr>
            </a:br>
            <a:r>
              <a:rPr lang="en-GB" sz="1600">
                <a:latin typeface="Outfit"/>
                <a:cs typeface="Outfit"/>
              </a:rPr>
              <a:t/>
            </a:r>
            <a:br>
              <a:rPr lang="en-GB" sz="1600">
                <a:latin typeface="Outfit"/>
                <a:cs typeface="Outfit"/>
              </a:rPr>
            </a:br>
            <a:r>
              <a:rPr lang="en-GB" sz="1600">
                <a:latin typeface="Outfit"/>
                <a:cs typeface="Outfit"/>
              </a:rPr>
              <a:t/>
            </a:r>
            <a:br>
              <a:rPr lang="en-GB" sz="1600">
                <a:latin typeface="Outfit"/>
                <a:cs typeface="Outfit"/>
              </a:rPr>
            </a:br>
            <a:r>
              <a:rPr lang="en-GB" sz="1600">
                <a:latin typeface="Outfit"/>
                <a:cs typeface="Outfit"/>
              </a:rPr>
              <a:t/>
            </a:r>
            <a:br>
              <a:rPr lang="en-GB" sz="1600">
                <a:latin typeface="Outfit"/>
                <a:cs typeface="Outfit"/>
              </a:rPr>
            </a:br>
            <a:r>
              <a:rPr lang="en-GB" sz="2000">
                <a:latin typeface="Calibri"/>
                <a:cs typeface="Calibri"/>
              </a:rPr>
              <a:t>Who's Who?</a:t>
            </a:r>
            <a:br>
              <a:rPr lang="en-GB" sz="2000">
                <a:latin typeface="Calibri"/>
                <a:cs typeface="Calibri"/>
              </a:rPr>
            </a:br>
            <a:r>
              <a:rPr lang="en-GB" sz="2000">
                <a:latin typeface="Calibri"/>
                <a:cs typeface="Calibri"/>
              </a:rPr>
              <a:t/>
            </a:r>
            <a:br>
              <a:rPr lang="en-GB" sz="2000">
                <a:latin typeface="Calibri"/>
                <a:cs typeface="Calibri"/>
              </a:rPr>
            </a:br>
            <a:r>
              <a:rPr lang="en-GB" sz="2000">
                <a:latin typeface="Calibri"/>
                <a:cs typeface="Calibri"/>
              </a:rPr>
              <a:t>Partnership Relations Managers:</a:t>
            </a:r>
            <a:br>
              <a:rPr lang="en-GB" sz="2000">
                <a:latin typeface="Calibri"/>
                <a:cs typeface="Calibri"/>
              </a:rPr>
            </a:br>
            <a:r>
              <a:rPr lang="en-GB" sz="2000">
                <a:latin typeface="Calibri"/>
                <a:cs typeface="Calibri"/>
              </a:rPr>
              <a:t>Fiona Bosley, Gini Williams, Heidi Long </a:t>
            </a:r>
            <a:r>
              <a:rPr lang="en-GB" sz="2000" b="0">
                <a:latin typeface="Calibri"/>
                <a:cs typeface="Calibri"/>
              </a:rPr>
              <a:t/>
            </a:r>
            <a:br>
              <a:rPr lang="en-GB" sz="2000" b="0">
                <a:latin typeface="Calibri"/>
                <a:cs typeface="Calibri"/>
              </a:rPr>
            </a:br>
            <a:r>
              <a:rPr lang="en-GB" sz="2000" b="0">
                <a:latin typeface="Calibri"/>
                <a:cs typeface="Calibri"/>
              </a:rPr>
              <a:t/>
            </a:r>
            <a:br>
              <a:rPr lang="en-GB" sz="2000" b="0">
                <a:latin typeface="Calibri"/>
                <a:cs typeface="Calibri"/>
              </a:rPr>
            </a:br>
            <a:r>
              <a:rPr lang="en-GB" sz="2000" b="0">
                <a:latin typeface="Calibri"/>
                <a:cs typeface="Calibri"/>
              </a:rPr>
              <a:t>There are three mentoring roles within the Exeter Model</a:t>
            </a:r>
            <a:br>
              <a:rPr lang="en-GB" sz="2000" b="0">
                <a:latin typeface="Calibri"/>
                <a:cs typeface="Calibri"/>
              </a:rPr>
            </a:br>
            <a:r>
              <a:rPr lang="en-GB" sz="2000" b="0">
                <a:latin typeface="Calibri"/>
                <a:cs typeface="Calibri"/>
              </a:rPr>
              <a:t/>
            </a:r>
            <a:br>
              <a:rPr lang="en-GB" sz="2000" b="0">
                <a:latin typeface="Calibri"/>
                <a:cs typeface="Calibri"/>
              </a:rPr>
            </a:br>
            <a:r>
              <a:rPr lang="en-GB" sz="2000">
                <a:latin typeface="Calibri"/>
                <a:cs typeface="Calibri"/>
              </a:rPr>
              <a:t>Initial Teacher Education Co-ordinator (ITEC)</a:t>
            </a:r>
            <a:br>
              <a:rPr lang="en-GB" sz="2000">
                <a:latin typeface="Calibri"/>
                <a:cs typeface="Calibri"/>
              </a:rPr>
            </a:br>
            <a:r>
              <a:rPr lang="en-GB" sz="2000">
                <a:latin typeface="Calibri"/>
                <a:cs typeface="Calibri"/>
              </a:rPr>
              <a:t>Lead Mentor</a:t>
            </a:r>
            <a:br>
              <a:rPr lang="en-GB" sz="2000">
                <a:latin typeface="Calibri"/>
                <a:cs typeface="Calibri"/>
              </a:rPr>
            </a:br>
            <a:r>
              <a:rPr lang="en-GB" sz="2000">
                <a:latin typeface="Calibri"/>
                <a:cs typeface="Calibri"/>
              </a:rPr>
              <a:t>Reflective Mentor</a:t>
            </a:r>
            <a:r>
              <a:rPr lang="en-GB" sz="2000" b="0">
                <a:latin typeface="Calibri"/>
                <a:cs typeface="Calibri"/>
              </a:rPr>
              <a:t/>
            </a:r>
            <a:br>
              <a:rPr lang="en-GB" sz="2000" b="0">
                <a:latin typeface="Calibri"/>
                <a:cs typeface="Calibri"/>
              </a:rPr>
            </a:br>
            <a:r>
              <a:rPr lang="en-GB" sz="2000" b="0">
                <a:latin typeface="Calibri"/>
                <a:cs typeface="Calibri"/>
              </a:rPr>
              <a:t/>
            </a:r>
            <a:br>
              <a:rPr lang="en-GB" sz="2000" b="0">
                <a:latin typeface="Calibri"/>
                <a:cs typeface="Calibri"/>
              </a:rPr>
            </a:br>
            <a:endParaRPr lang="en-GB" sz="2000" b="0">
              <a:latin typeface="Calibri"/>
              <a:cs typeface="Calibri"/>
            </a:endParaRPr>
          </a:p>
        </p:txBody>
      </p:sp>
      <p:sp>
        <p:nvSpPr>
          <p:cNvPr id="4" name="Picture Placeholder 3">
            <a:extLst>
              <a:ext uri="{FF2B5EF4-FFF2-40B4-BE49-F238E27FC236}">
                <a16:creationId xmlns:a16="http://schemas.microsoft.com/office/drawing/2014/main" id="{C6AF87A0-D5FB-50E6-6519-1845FDBDB495}"/>
              </a:ext>
            </a:extLst>
          </p:cNvPr>
          <p:cNvSpPr>
            <a:spLocks noGrp="1"/>
          </p:cNvSpPr>
          <p:nvPr>
            <p:ph type="pic" sz="quarter" idx="10"/>
          </p:nvPr>
        </p:nvSpPr>
        <p:spPr/>
      </p:sp>
    </p:spTree>
    <p:extLst>
      <p:ext uri="{BB962C8B-B14F-4D97-AF65-F5344CB8AC3E}">
        <p14:creationId xmlns:p14="http://schemas.microsoft.com/office/powerpoint/2010/main" val="232084618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305CBA0-8056-F539-7CB8-9511EDEBA45B}"/>
              </a:ext>
            </a:extLst>
          </p:cNvPr>
          <p:cNvSpPr>
            <a:spLocks noGrp="1"/>
          </p:cNvSpPr>
          <p:nvPr>
            <p:ph idx="1"/>
          </p:nvPr>
        </p:nvSpPr>
        <p:spPr>
          <a:xfrm>
            <a:off x="390042" y="2579246"/>
            <a:ext cx="8235197" cy="3093586"/>
          </a:xfrm>
        </p:spPr>
        <p:txBody>
          <a:bodyPr lIns="91440" tIns="45720" rIns="91440" bIns="45720" anchor="t"/>
          <a:lstStyle/>
          <a:p>
            <a:pPr marL="0" indent="0">
              <a:buNone/>
            </a:pPr>
            <a:r>
              <a:rPr lang="en-GB" sz="1600" b="1">
                <a:solidFill>
                  <a:srgbClr val="404040"/>
                </a:solidFill>
                <a:latin typeface="Outfit"/>
                <a:cs typeface="Outfit"/>
              </a:rPr>
              <a:t>Trainee Support Plans (TSP)</a:t>
            </a:r>
            <a:endParaRPr lang="en-GB" sz="1900">
              <a:latin typeface="Outfit"/>
              <a:cs typeface="Outfit"/>
            </a:endParaRPr>
          </a:p>
          <a:p>
            <a:pPr marL="138430" indent="-138430"/>
            <a:r>
              <a:rPr lang="en-GB" sz="1600">
                <a:solidFill>
                  <a:srgbClr val="1B1810"/>
                </a:solidFill>
                <a:latin typeface="Outfit"/>
                <a:cs typeface="Calibri"/>
              </a:rPr>
              <a:t> </a:t>
            </a:r>
            <a:r>
              <a:rPr lang="en-GB" sz="1400">
                <a:solidFill>
                  <a:srgbClr val="404040"/>
                </a:solidFill>
                <a:latin typeface="Outfit"/>
                <a:cs typeface="Outfit"/>
              </a:rPr>
              <a:t>For trainees who are generally on track but experiencing some barriers preventing progress</a:t>
            </a:r>
            <a:endParaRPr lang="en-GB" sz="1400">
              <a:latin typeface="Outfit"/>
              <a:cs typeface="Outfit"/>
            </a:endParaRPr>
          </a:p>
          <a:p>
            <a:pPr marL="138430" indent="-138430"/>
            <a:r>
              <a:rPr lang="en-GB" sz="1400">
                <a:solidFill>
                  <a:srgbClr val="1B1810"/>
                </a:solidFill>
                <a:latin typeface="Outfit"/>
                <a:cs typeface="Calibri"/>
              </a:rPr>
              <a:t> </a:t>
            </a:r>
            <a:r>
              <a:rPr lang="en-GB" sz="1400">
                <a:solidFill>
                  <a:srgbClr val="404040"/>
                </a:solidFill>
                <a:latin typeface="Outfit"/>
                <a:cs typeface="Outfit"/>
              </a:rPr>
              <a:t>Create TSP in the IDP</a:t>
            </a:r>
            <a:endParaRPr lang="en-GB" sz="1400">
              <a:latin typeface="Outfit"/>
              <a:cs typeface="Outfit"/>
            </a:endParaRPr>
          </a:p>
          <a:p>
            <a:pPr marL="138430" indent="-138430"/>
            <a:r>
              <a:rPr lang="en-GB" sz="1400">
                <a:solidFill>
                  <a:srgbClr val="1B1810"/>
                </a:solidFill>
                <a:latin typeface="Outfit"/>
                <a:cs typeface="Calibri"/>
              </a:rPr>
              <a:t> </a:t>
            </a:r>
            <a:r>
              <a:rPr lang="en-GB" sz="1400">
                <a:solidFill>
                  <a:srgbClr val="404040"/>
                </a:solidFill>
                <a:latin typeface="Outfit"/>
                <a:cs typeface="Outfit"/>
              </a:rPr>
              <a:t>Clear targets</a:t>
            </a:r>
            <a:endParaRPr lang="en-GB" sz="1400">
              <a:latin typeface="Outfit"/>
              <a:cs typeface="Outfit"/>
            </a:endParaRPr>
          </a:p>
          <a:p>
            <a:pPr marL="138430" indent="-138430"/>
            <a:r>
              <a:rPr lang="en-GB" sz="1400">
                <a:solidFill>
                  <a:srgbClr val="404040"/>
                </a:solidFill>
                <a:latin typeface="Outfit"/>
                <a:cs typeface="Outfit"/>
              </a:rPr>
              <a:t> Two week review point </a:t>
            </a:r>
            <a:endParaRPr lang="en-GB" sz="1400">
              <a:latin typeface="Outfit"/>
              <a:cs typeface="Outfit"/>
            </a:endParaRPr>
          </a:p>
          <a:p>
            <a:pPr marL="138430" indent="-138430"/>
            <a:r>
              <a:rPr lang="en-GB" sz="1400">
                <a:solidFill>
                  <a:srgbClr val="1B1810"/>
                </a:solidFill>
                <a:latin typeface="Outfit"/>
                <a:cs typeface="Calibri"/>
              </a:rPr>
              <a:t> I</a:t>
            </a:r>
            <a:r>
              <a:rPr lang="en-GB" sz="1400">
                <a:solidFill>
                  <a:srgbClr val="404040"/>
                </a:solidFill>
                <a:latin typeface="Outfit"/>
                <a:cs typeface="Outfit"/>
              </a:rPr>
              <a:t>f progress not made and there are concerns regarding failure to progress move to CFC </a:t>
            </a:r>
          </a:p>
          <a:p>
            <a:pPr marL="138430" indent="-138430"/>
            <a:endParaRPr lang="en-GB" sz="1400">
              <a:latin typeface="Outfit"/>
              <a:cs typeface="Outfit"/>
            </a:endParaRPr>
          </a:p>
          <a:p>
            <a:pPr marL="0" indent="0">
              <a:buNone/>
            </a:pPr>
            <a:r>
              <a:rPr lang="en-GB" sz="1600" b="1">
                <a:solidFill>
                  <a:srgbClr val="404040"/>
                </a:solidFill>
                <a:latin typeface="Outfit"/>
                <a:cs typeface="Outfit"/>
              </a:rPr>
              <a:t>Cause for Concern action plans (</a:t>
            </a:r>
            <a:r>
              <a:rPr lang="en-GB" sz="1600" b="1" err="1">
                <a:solidFill>
                  <a:srgbClr val="404040"/>
                </a:solidFill>
                <a:latin typeface="Outfit"/>
                <a:cs typeface="Outfit"/>
              </a:rPr>
              <a:t>CfC</a:t>
            </a:r>
            <a:r>
              <a:rPr lang="en-GB" sz="1600" b="1">
                <a:solidFill>
                  <a:srgbClr val="404040"/>
                </a:solidFill>
                <a:latin typeface="Outfit"/>
                <a:cs typeface="Outfit"/>
              </a:rPr>
              <a:t>)</a:t>
            </a:r>
            <a:endParaRPr lang="en-GB" sz="1900">
              <a:latin typeface="Outfit"/>
              <a:cs typeface="Outfit"/>
            </a:endParaRPr>
          </a:p>
          <a:p>
            <a:pPr marL="138430" indent="-138430"/>
            <a:r>
              <a:rPr lang="en-GB" sz="1600">
                <a:solidFill>
                  <a:srgbClr val="1B1810"/>
                </a:solidFill>
                <a:latin typeface="Outfit"/>
                <a:cs typeface="Calibri"/>
              </a:rPr>
              <a:t> </a:t>
            </a:r>
            <a:r>
              <a:rPr lang="en-GB" sz="1400">
                <a:solidFill>
                  <a:srgbClr val="404040"/>
                </a:solidFill>
                <a:latin typeface="Outfit"/>
                <a:cs typeface="Outfit"/>
              </a:rPr>
              <a:t>For trainees who are not on track due to illness or a variety of other reasons and there is more of a concern about progress</a:t>
            </a:r>
          </a:p>
          <a:p>
            <a:pPr marL="138430" indent="-138430"/>
            <a:endParaRPr lang="en-GB" sz="1600">
              <a:solidFill>
                <a:srgbClr val="404040"/>
              </a:solidFill>
              <a:latin typeface="Outfit"/>
              <a:cs typeface="Outfit"/>
            </a:endParaRPr>
          </a:p>
        </p:txBody>
      </p:sp>
      <p:sp>
        <p:nvSpPr>
          <p:cNvPr id="3" name="Title 2">
            <a:extLst>
              <a:ext uri="{FF2B5EF4-FFF2-40B4-BE49-F238E27FC236}">
                <a16:creationId xmlns:a16="http://schemas.microsoft.com/office/drawing/2014/main" id="{3D8EF278-E72D-86F7-18D3-B9A0F66611C3}"/>
              </a:ext>
            </a:extLst>
          </p:cNvPr>
          <p:cNvSpPr>
            <a:spLocks noGrp="1"/>
          </p:cNvSpPr>
          <p:nvPr>
            <p:ph type="title"/>
          </p:nvPr>
        </p:nvSpPr>
        <p:spPr/>
        <p:txBody>
          <a:bodyPr/>
          <a:lstStyle/>
          <a:p>
            <a:r>
              <a:rPr lang="en-GB" sz="4000">
                <a:latin typeface="Outfit"/>
                <a:cs typeface="Outfit"/>
              </a:rPr>
              <a:t>Supporting trainees</a:t>
            </a:r>
            <a:endParaRPr lang="en-GB"/>
          </a:p>
        </p:txBody>
      </p:sp>
    </p:spTree>
    <p:extLst>
      <p:ext uri="{BB962C8B-B14F-4D97-AF65-F5344CB8AC3E}">
        <p14:creationId xmlns:p14="http://schemas.microsoft.com/office/powerpoint/2010/main" val="90535756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F5031F-7E8E-1679-533A-9DDC8411D323}"/>
              </a:ext>
            </a:extLst>
          </p:cNvPr>
          <p:cNvSpPr>
            <a:spLocks noGrp="1"/>
          </p:cNvSpPr>
          <p:nvPr>
            <p:ph type="title"/>
          </p:nvPr>
        </p:nvSpPr>
        <p:spPr>
          <a:xfrm>
            <a:off x="2432623" y="510897"/>
            <a:ext cx="6368286" cy="952676"/>
          </a:xfrm>
        </p:spPr>
        <p:txBody>
          <a:bodyPr/>
          <a:lstStyle/>
          <a:p>
            <a:r>
              <a:rPr lang="en-GB" sz="2400" b="1">
                <a:latin typeface="Outfit"/>
                <a:cs typeface="Outfit"/>
              </a:rPr>
              <a:t>Equality, Diversity &amp; Wellbeing support for trainees</a:t>
            </a:r>
            <a:endParaRPr lang="en-GB" sz="2800" b="1">
              <a:cs typeface="Outfit"/>
            </a:endParaRPr>
          </a:p>
        </p:txBody>
      </p:sp>
      <p:sp>
        <p:nvSpPr>
          <p:cNvPr id="5" name="TextBox 4">
            <a:extLst>
              <a:ext uri="{FF2B5EF4-FFF2-40B4-BE49-F238E27FC236}">
                <a16:creationId xmlns:a16="http://schemas.microsoft.com/office/drawing/2014/main" id="{1D6AE72D-465D-F0ED-84C9-81EC975FEEAE}"/>
              </a:ext>
            </a:extLst>
          </p:cNvPr>
          <p:cNvSpPr txBox="1"/>
          <p:nvPr/>
        </p:nvSpPr>
        <p:spPr>
          <a:xfrm>
            <a:off x="368229" y="3722322"/>
            <a:ext cx="8239515"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r>
              <a:rPr lang="en-GB" b="1" kern="1200">
                <a:solidFill>
                  <a:schemeClr val="tx1"/>
                </a:solidFill>
                <a:latin typeface="Calibri"/>
                <a:ea typeface="+mn-ea"/>
                <a:cs typeface="Calibri"/>
              </a:rPr>
              <a:t>Ruth Flanagan Race Equality Resource Officer (RERO) </a:t>
            </a:r>
          </a:p>
          <a:p>
            <a:pPr algn="l" rtl="0"/>
            <a:endParaRPr lang="en-GB"/>
          </a:p>
          <a:p>
            <a:pPr algn="l" rtl="0"/>
            <a:r>
              <a:rPr lang="en-GB" kern="1200">
                <a:solidFill>
                  <a:schemeClr val="tx1"/>
                </a:solidFill>
                <a:latin typeface="Calibri"/>
                <a:ea typeface="+mn-ea"/>
                <a:cs typeface="Calibri"/>
              </a:rPr>
              <a:t>- Supports students from all ethnic minorities and other backgrounds who have witnessed racism. </a:t>
            </a:r>
            <a:endParaRPr lang="en-GB" kern="1200">
              <a:solidFill>
                <a:schemeClr val="tx1"/>
              </a:solidFill>
              <a:latin typeface="Calibri"/>
              <a:cs typeface="Calibri"/>
            </a:endParaRPr>
          </a:p>
          <a:p>
            <a:pPr algn="l"/>
            <a:r>
              <a:rPr lang="en-GB" kern="1200">
                <a:solidFill>
                  <a:schemeClr val="tx1"/>
                </a:solidFill>
                <a:latin typeface="Calibri"/>
                <a:cs typeface="Calibri"/>
              </a:rPr>
              <a:t>-offers a confidential non- judgemental place to discuss issues and concerns </a:t>
            </a:r>
          </a:p>
          <a:p>
            <a:pPr algn="l"/>
            <a:r>
              <a:rPr lang="en-GB" kern="1200">
                <a:solidFill>
                  <a:schemeClr val="tx1"/>
                </a:solidFill>
                <a:latin typeface="Calibri"/>
                <a:cs typeface="Calibri"/>
              </a:rPr>
              <a:t>-Signposts for practical support such as housing and finance</a:t>
            </a:r>
          </a:p>
          <a:p>
            <a:pPr algn="l"/>
            <a:r>
              <a:rPr lang="en-GB" kern="1200">
                <a:solidFill>
                  <a:schemeClr val="tx1"/>
                </a:solidFill>
                <a:latin typeface="Calibri"/>
                <a:cs typeface="Calibri"/>
              </a:rPr>
              <a:t>-Can refer to outside agencies </a:t>
            </a:r>
            <a:endParaRPr lang="en-GB">
              <a:solidFill>
                <a:schemeClr val="tx1"/>
              </a:solidFill>
            </a:endParaRPr>
          </a:p>
          <a:p>
            <a:pPr algn="l"/>
            <a:r>
              <a:rPr lang="en-GB" kern="1200">
                <a:solidFill>
                  <a:schemeClr val="tx1"/>
                </a:solidFill>
                <a:latin typeface="Calibri"/>
                <a:ea typeface="Calibri"/>
                <a:cs typeface="Calibri"/>
              </a:rPr>
              <a:t>Can support school staff when necessary</a:t>
            </a:r>
            <a:endParaRPr lang="en-GB">
              <a:solidFill>
                <a:schemeClr val="tx1"/>
              </a:solidFill>
            </a:endParaRPr>
          </a:p>
          <a:p>
            <a:pPr algn="l"/>
            <a:endParaRPr lang="en-GB" kern="1200">
              <a:solidFill>
                <a:schemeClr val="tx1"/>
              </a:solidFill>
              <a:latin typeface="Calibri"/>
              <a:ea typeface="Calibri"/>
              <a:cs typeface="Calibri"/>
            </a:endParaRPr>
          </a:p>
          <a:p>
            <a:pPr algn="l"/>
            <a:endParaRPr lang="en-GB" kern="1200">
              <a:solidFill>
                <a:schemeClr val="tx1"/>
              </a:solidFill>
              <a:latin typeface="Calibri"/>
              <a:ea typeface="Calibri"/>
              <a:cs typeface="Calibri"/>
            </a:endParaRPr>
          </a:p>
          <a:p>
            <a:pPr algn="l"/>
            <a:endParaRPr lang="en-GB" kern="1200">
              <a:solidFill>
                <a:schemeClr val="tx1"/>
              </a:solidFill>
              <a:latin typeface="Calibri"/>
              <a:ea typeface="Calibri"/>
              <a:cs typeface="Calibri"/>
            </a:endParaRPr>
          </a:p>
        </p:txBody>
      </p:sp>
      <p:sp>
        <p:nvSpPr>
          <p:cNvPr id="2" name="TextBox 1">
            <a:extLst>
              <a:ext uri="{FF2B5EF4-FFF2-40B4-BE49-F238E27FC236}">
                <a16:creationId xmlns:a16="http://schemas.microsoft.com/office/drawing/2014/main" id="{5458B4B1-8BF5-575F-90B8-6CA865BD14BF}"/>
              </a:ext>
            </a:extLst>
          </p:cNvPr>
          <p:cNvSpPr txBox="1"/>
          <p:nvPr/>
        </p:nvSpPr>
        <p:spPr>
          <a:xfrm>
            <a:off x="1496367" y="327825"/>
            <a:ext cx="578518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GB"/>
          </a:p>
        </p:txBody>
      </p:sp>
      <p:sp>
        <p:nvSpPr>
          <p:cNvPr id="8" name="TextBox 7">
            <a:extLst>
              <a:ext uri="{FF2B5EF4-FFF2-40B4-BE49-F238E27FC236}">
                <a16:creationId xmlns:a16="http://schemas.microsoft.com/office/drawing/2014/main" id="{D60B8B4F-A184-FD55-2E83-94F245052E4A}"/>
              </a:ext>
            </a:extLst>
          </p:cNvPr>
          <p:cNvSpPr txBox="1"/>
          <p:nvPr/>
        </p:nvSpPr>
        <p:spPr>
          <a:xfrm>
            <a:off x="410875" y="1794892"/>
            <a:ext cx="227263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b="1"/>
              <a:t>Wellbeing</a:t>
            </a:r>
          </a:p>
        </p:txBody>
      </p:sp>
      <p:sp>
        <p:nvSpPr>
          <p:cNvPr id="11" name="TextBox 10">
            <a:extLst>
              <a:ext uri="{FF2B5EF4-FFF2-40B4-BE49-F238E27FC236}">
                <a16:creationId xmlns:a16="http://schemas.microsoft.com/office/drawing/2014/main" id="{2BED5C2A-1F21-B67F-9FE1-64C53E07D9D9}"/>
              </a:ext>
            </a:extLst>
          </p:cNvPr>
          <p:cNvSpPr txBox="1"/>
          <p:nvPr/>
        </p:nvSpPr>
        <p:spPr>
          <a:xfrm>
            <a:off x="2516641" y="1781855"/>
            <a:ext cx="5825217"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Calibri"/>
              </a:rPr>
              <a:t>PGCE trainees receive support from university wide services. Counselling, occupational health, study services, careers and financial advice. </a:t>
            </a:r>
            <a:endParaRPr lang="en-GB"/>
          </a:p>
          <a:p>
            <a:endParaRPr lang="en-GB">
              <a:latin typeface="Calibri"/>
            </a:endParaRPr>
          </a:p>
          <a:p>
            <a:r>
              <a:rPr lang="en-GB">
                <a:latin typeface="Calibri"/>
              </a:rPr>
              <a:t> Always inform UVT or Exeter Partner. </a:t>
            </a:r>
            <a:endParaRPr lang="en-GB"/>
          </a:p>
          <a:p>
            <a:r>
              <a:rPr lang="en-GB">
                <a:latin typeface="Calibri"/>
              </a:rPr>
              <a:t>Tab on Mentor Zone for further info</a:t>
            </a:r>
            <a:r>
              <a:rPr lang="en-GB">
                <a:latin typeface="Calibri"/>
                <a:cs typeface="Calibri"/>
              </a:rPr>
              <a:t>​</a:t>
            </a:r>
            <a:endParaRPr lang="en-GB"/>
          </a:p>
        </p:txBody>
      </p:sp>
      <p:sp>
        <p:nvSpPr>
          <p:cNvPr id="12" name="TextBox 1">
            <a:extLst>
              <a:ext uri="{FF2B5EF4-FFF2-40B4-BE49-F238E27FC236}">
                <a16:creationId xmlns:a16="http://schemas.microsoft.com/office/drawing/2014/main" id="{772048F0-C3CB-54B0-2BEB-FB857E19A8B1}"/>
              </a:ext>
            </a:extLst>
          </p:cNvPr>
          <p:cNvSpPr txBox="1"/>
          <p:nvPr/>
        </p:nvSpPr>
        <p:spPr>
          <a:xfrm>
            <a:off x="502162" y="6378622"/>
            <a:ext cx="2743200"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kern="0"/>
            </a:defPPr>
          </a:lstStyle>
          <a:p>
            <a:pPr algn="l" rtl="0"/>
            <a:r>
              <a:rPr lang="en-GB" kern="1200">
                <a:solidFill>
                  <a:schemeClr val="tx1"/>
                </a:solidFill>
                <a:latin typeface="Calibri"/>
                <a:ea typeface="+mn-ea"/>
                <a:cs typeface="Calibri"/>
              </a:rPr>
              <a:t>R.flanagan@exeter.ac.uk</a:t>
            </a:r>
          </a:p>
        </p:txBody>
      </p:sp>
    </p:spTree>
    <p:extLst>
      <p:ext uri="{BB962C8B-B14F-4D97-AF65-F5344CB8AC3E}">
        <p14:creationId xmlns:p14="http://schemas.microsoft.com/office/powerpoint/2010/main" val="347028105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0121" y="627293"/>
            <a:ext cx="6226717" cy="877041"/>
          </a:xfrm>
        </p:spPr>
        <p:txBody>
          <a:bodyPr/>
          <a:lstStyle/>
          <a:p>
            <a:r>
              <a:rPr lang="en-GB" sz="3200" dirty="0"/>
              <a:t>What to expect from trainees at this point</a:t>
            </a:r>
          </a:p>
        </p:txBody>
      </p:sp>
      <p:sp>
        <p:nvSpPr>
          <p:cNvPr id="3" name="Content Placeholder 2"/>
          <p:cNvSpPr>
            <a:spLocks noGrp="1"/>
          </p:cNvSpPr>
          <p:nvPr>
            <p:ph idx="1"/>
          </p:nvPr>
        </p:nvSpPr>
        <p:spPr>
          <a:xfrm>
            <a:off x="390121" y="1780005"/>
            <a:ext cx="8235197" cy="4771243"/>
          </a:xfrm>
        </p:spPr>
        <p:txBody>
          <a:bodyPr lIns="91440" tIns="45720" rIns="91440" bIns="45720" anchor="t"/>
          <a:lstStyle/>
          <a:p>
            <a:pPr marL="138430" indent="-138430"/>
            <a:r>
              <a:rPr lang="en-GB" sz="1900" dirty="0">
                <a:latin typeface="Outfit"/>
                <a:cs typeface="Outfit"/>
              </a:rPr>
              <a:t>School 2 Placement dates: 18</a:t>
            </a:r>
            <a:r>
              <a:rPr lang="en-GB" sz="1900" baseline="30000" dirty="0">
                <a:latin typeface="Outfit"/>
                <a:cs typeface="Outfit"/>
              </a:rPr>
              <a:t>th</a:t>
            </a:r>
            <a:r>
              <a:rPr lang="en-GB" sz="1900" dirty="0">
                <a:latin typeface="Outfit"/>
                <a:cs typeface="Outfit"/>
              </a:rPr>
              <a:t> March- 26</a:t>
            </a:r>
            <a:r>
              <a:rPr lang="en-GB" sz="1900" baseline="30000" dirty="0">
                <a:latin typeface="Outfit"/>
                <a:cs typeface="Outfit"/>
              </a:rPr>
              <a:t>th</a:t>
            </a:r>
            <a:r>
              <a:rPr lang="en-GB" sz="1900" dirty="0">
                <a:latin typeface="Outfit"/>
                <a:cs typeface="Outfit"/>
              </a:rPr>
              <a:t> June (</a:t>
            </a:r>
            <a:r>
              <a:rPr lang="en-GB" sz="1900" dirty="0" err="1">
                <a:latin typeface="Outfit"/>
                <a:cs typeface="Outfit"/>
              </a:rPr>
              <a:t>pri</a:t>
            </a:r>
            <a:r>
              <a:rPr lang="en-GB" sz="1900" dirty="0">
                <a:latin typeface="Outfit"/>
                <a:cs typeface="Outfit"/>
              </a:rPr>
              <a:t>) 27</a:t>
            </a:r>
            <a:r>
              <a:rPr lang="en-GB" sz="1900" baseline="30000" dirty="0">
                <a:latin typeface="Outfit"/>
                <a:cs typeface="Outfit"/>
              </a:rPr>
              <a:t>th</a:t>
            </a:r>
            <a:r>
              <a:rPr lang="en-GB" sz="1900" dirty="0">
                <a:latin typeface="Outfit"/>
                <a:cs typeface="Outfit"/>
              </a:rPr>
              <a:t> June (sec)</a:t>
            </a:r>
            <a:endParaRPr lang="en-US" sz="1900">
              <a:latin typeface="Outfit"/>
              <a:cs typeface="Outfit"/>
            </a:endParaRPr>
          </a:p>
          <a:p>
            <a:pPr marL="138430" indent="-138430"/>
            <a:r>
              <a:rPr lang="en-GB" sz="1900" dirty="0">
                <a:latin typeface="Outfit"/>
                <a:cs typeface="Outfit"/>
              </a:rPr>
              <a:t>Trainees submit Consolidating Practice FRAP on 29</a:t>
            </a:r>
            <a:r>
              <a:rPr lang="en-GB" sz="1900" baseline="30000" dirty="0">
                <a:latin typeface="Outfit"/>
                <a:cs typeface="Outfit"/>
              </a:rPr>
              <a:t>th</a:t>
            </a:r>
            <a:r>
              <a:rPr lang="en-GB" sz="1900" dirty="0">
                <a:latin typeface="Outfit"/>
                <a:cs typeface="Outfit"/>
              </a:rPr>
              <a:t> February</a:t>
            </a:r>
          </a:p>
          <a:p>
            <a:pPr marL="138430" indent="-138430"/>
            <a:r>
              <a:rPr lang="en-GB" sz="1900" dirty="0">
                <a:latin typeface="Outfit"/>
                <a:cs typeface="Outfit"/>
              </a:rPr>
              <a:t>Any associated action plans will be in the IDP</a:t>
            </a:r>
          </a:p>
          <a:p>
            <a:pPr marL="138430" indent="-138430"/>
            <a:r>
              <a:rPr lang="en-GB" sz="1900" dirty="0">
                <a:latin typeface="Outfit"/>
                <a:cs typeface="Outfit"/>
              </a:rPr>
              <a:t>Partnership Relations Manager will be in contact with schools where a trainee is on a CFC at school transition point</a:t>
            </a:r>
          </a:p>
          <a:p>
            <a:pPr marL="138430" indent="-138430"/>
            <a:r>
              <a:rPr lang="en-GB" sz="1900" dirty="0">
                <a:latin typeface="Outfit"/>
                <a:cs typeface="Outfit"/>
              </a:rPr>
              <a:t>Trainees will be in Developing Independence and should work with their Lead Mentor to plan their Focused Reflection in the first week</a:t>
            </a:r>
          </a:p>
          <a:p>
            <a:pPr marL="138430" indent="-138430"/>
            <a:r>
              <a:rPr lang="en-GB" sz="1900" dirty="0">
                <a:latin typeface="Outfit"/>
                <a:cs typeface="Outfit"/>
              </a:rPr>
              <a:t>Induction template in IDP to complete, trainee must complete this in week 1 </a:t>
            </a:r>
            <a:endParaRPr lang="en-GB" sz="1900" dirty="0">
              <a:cs typeface="Outfit"/>
            </a:endParaRPr>
          </a:p>
          <a:p>
            <a:pPr marL="138430" indent="-138430"/>
            <a:r>
              <a:rPr lang="en-GB" sz="1900" dirty="0">
                <a:latin typeface="Outfit"/>
                <a:cs typeface="Outfit"/>
              </a:rPr>
              <a:t>Safeguarding template in IDP to complete</a:t>
            </a:r>
          </a:p>
          <a:p>
            <a:pPr marL="138430" indent="-138430"/>
            <a:r>
              <a:rPr lang="en-GB" sz="1900" dirty="0">
                <a:latin typeface="Outfit"/>
                <a:cs typeface="Outfit"/>
              </a:rPr>
              <a:t>The Weekly Development Meeting in week one should set up the first Focused Reflection in that placement</a:t>
            </a:r>
          </a:p>
          <a:p>
            <a:pPr marL="138430" indent="-138430"/>
            <a:endParaRPr lang="en-GB" dirty="0">
              <a:cs typeface="Outfit" pitchFamily="2" charset="0"/>
            </a:endParaRPr>
          </a:p>
        </p:txBody>
      </p:sp>
    </p:spTree>
    <p:extLst>
      <p:ext uri="{BB962C8B-B14F-4D97-AF65-F5344CB8AC3E}">
        <p14:creationId xmlns:p14="http://schemas.microsoft.com/office/powerpoint/2010/main" val="132945722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BA5FB59-B497-802D-3C47-7F0CD82F4B93}"/>
              </a:ext>
            </a:extLst>
          </p:cNvPr>
          <p:cNvSpPr>
            <a:spLocks noGrp="1"/>
          </p:cNvSpPr>
          <p:nvPr>
            <p:ph idx="1"/>
          </p:nvPr>
        </p:nvSpPr>
        <p:spPr/>
        <p:txBody>
          <a:bodyPr lIns="91440" tIns="45720" rIns="91440" bIns="45720" anchor="t"/>
          <a:lstStyle/>
          <a:p>
            <a:pPr marL="0" indent="0">
              <a:buNone/>
            </a:pPr>
            <a:endParaRPr lang="en-GB" sz="1900">
              <a:latin typeface="Outfit"/>
              <a:cs typeface="Outfit" pitchFamily="2" charset="0"/>
            </a:endParaRPr>
          </a:p>
          <a:p>
            <a:pPr marL="0" indent="0">
              <a:buNone/>
            </a:pPr>
            <a:endParaRPr lang="en-GB" sz="1900">
              <a:latin typeface="Outfit"/>
              <a:cs typeface="Outfit" pitchFamily="2" charset="0"/>
            </a:endParaRPr>
          </a:p>
        </p:txBody>
      </p:sp>
      <p:pic>
        <p:nvPicPr>
          <p:cNvPr id="4" name="Picture 3" descr="A screenshot of a computer&#10;&#10;Description automatically generated">
            <a:extLst>
              <a:ext uri="{FF2B5EF4-FFF2-40B4-BE49-F238E27FC236}">
                <a16:creationId xmlns:a16="http://schemas.microsoft.com/office/drawing/2014/main" id="{A56CD4CF-A796-F53A-5FCA-9C18E342FD34}"/>
              </a:ext>
            </a:extLst>
          </p:cNvPr>
          <p:cNvPicPr>
            <a:picLocks noChangeAspect="1"/>
          </p:cNvPicPr>
          <p:nvPr/>
        </p:nvPicPr>
        <p:blipFill>
          <a:blip r:embed="rId3"/>
          <a:stretch>
            <a:fillRect/>
          </a:stretch>
        </p:blipFill>
        <p:spPr>
          <a:xfrm>
            <a:off x="192506" y="1508077"/>
            <a:ext cx="8398041" cy="3099899"/>
          </a:xfrm>
          <a:prstGeom prst="rect">
            <a:avLst/>
          </a:prstGeom>
        </p:spPr>
      </p:pic>
    </p:spTree>
    <p:extLst>
      <p:ext uri="{BB962C8B-B14F-4D97-AF65-F5344CB8AC3E}">
        <p14:creationId xmlns:p14="http://schemas.microsoft.com/office/powerpoint/2010/main" val="428967123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IDP Training Videos and Guides</a:t>
            </a:r>
          </a:p>
        </p:txBody>
      </p:sp>
      <p:sp>
        <p:nvSpPr>
          <p:cNvPr id="3" name="Content Placeholder 2"/>
          <p:cNvSpPr>
            <a:spLocks noGrp="1"/>
          </p:cNvSpPr>
          <p:nvPr>
            <p:ph idx="1"/>
          </p:nvPr>
        </p:nvSpPr>
        <p:spPr/>
        <p:txBody>
          <a:bodyPr/>
          <a:lstStyle/>
          <a:p>
            <a:r>
              <a:rPr lang="en-GB"/>
              <a:t>There are a selection of training videos and guides available on the Mentor zone (username and password are both exeterpartner)</a:t>
            </a:r>
          </a:p>
          <a:p>
            <a:endParaRPr lang="en-GB"/>
          </a:p>
          <a:p>
            <a:r>
              <a:rPr lang="en-GB">
                <a:hlinkClick r:id="rId2"/>
              </a:rPr>
              <a:t>https://education.exeter.ac.uk/partnership/mentor_zone/induction_training_and_feedback/</a:t>
            </a:r>
            <a:endParaRPr lang="en-GB"/>
          </a:p>
          <a:p>
            <a:endParaRPr lang="en-GB"/>
          </a:p>
          <a:p>
            <a:endParaRPr lang="en-GB"/>
          </a:p>
        </p:txBody>
      </p:sp>
    </p:spTree>
    <p:extLst>
      <p:ext uri="{BB962C8B-B14F-4D97-AF65-F5344CB8AC3E}">
        <p14:creationId xmlns:p14="http://schemas.microsoft.com/office/powerpoint/2010/main" val="243021921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screenshot of a computer&#10;&#10;Description automatically generated">
            <a:extLst>
              <a:ext uri="{FF2B5EF4-FFF2-40B4-BE49-F238E27FC236}">
                <a16:creationId xmlns:a16="http://schemas.microsoft.com/office/drawing/2014/main" id="{5E989792-7852-3B58-ECFE-26063EB96D77}"/>
              </a:ext>
            </a:extLst>
          </p:cNvPr>
          <p:cNvPicPr>
            <a:picLocks noGrp="1" noChangeAspect="1"/>
          </p:cNvPicPr>
          <p:nvPr>
            <p:ph idx="1"/>
          </p:nvPr>
        </p:nvPicPr>
        <p:blipFill>
          <a:blip r:embed="rId3"/>
          <a:stretch>
            <a:fillRect/>
          </a:stretch>
        </p:blipFill>
        <p:spPr>
          <a:xfrm>
            <a:off x="99734" y="1161649"/>
            <a:ext cx="8868137" cy="5088370"/>
          </a:xfrm>
        </p:spPr>
      </p:pic>
    </p:spTree>
    <p:extLst>
      <p:ext uri="{BB962C8B-B14F-4D97-AF65-F5344CB8AC3E}">
        <p14:creationId xmlns:p14="http://schemas.microsoft.com/office/powerpoint/2010/main" val="120958685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screenshot of a computer&#10;&#10;Description automatically generated">
            <a:extLst>
              <a:ext uri="{FF2B5EF4-FFF2-40B4-BE49-F238E27FC236}">
                <a16:creationId xmlns:a16="http://schemas.microsoft.com/office/drawing/2014/main" id="{3D55977C-ADE8-C00F-A298-EB5D401439EA}"/>
              </a:ext>
            </a:extLst>
          </p:cNvPr>
          <p:cNvPicPr>
            <a:picLocks noGrp="1" noChangeAspect="1"/>
          </p:cNvPicPr>
          <p:nvPr>
            <p:ph idx="1"/>
          </p:nvPr>
        </p:nvPicPr>
        <p:blipFill>
          <a:blip r:embed="rId3"/>
          <a:stretch>
            <a:fillRect/>
          </a:stretch>
        </p:blipFill>
        <p:spPr>
          <a:xfrm>
            <a:off x="294766" y="1391449"/>
            <a:ext cx="8284208" cy="5099201"/>
          </a:xfrm>
        </p:spPr>
      </p:pic>
    </p:spTree>
    <p:extLst>
      <p:ext uri="{BB962C8B-B14F-4D97-AF65-F5344CB8AC3E}">
        <p14:creationId xmlns:p14="http://schemas.microsoft.com/office/powerpoint/2010/main" val="375823326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screenshot of a computer&#10;&#10;Description automatically generated">
            <a:extLst>
              <a:ext uri="{FF2B5EF4-FFF2-40B4-BE49-F238E27FC236}">
                <a16:creationId xmlns:a16="http://schemas.microsoft.com/office/drawing/2014/main" id="{4480F16C-01D4-CCEE-7E42-3A0CBC0C45DB}"/>
              </a:ext>
            </a:extLst>
          </p:cNvPr>
          <p:cNvPicPr>
            <a:picLocks noGrp="1" noChangeAspect="1"/>
          </p:cNvPicPr>
          <p:nvPr>
            <p:ph idx="1"/>
          </p:nvPr>
        </p:nvPicPr>
        <p:blipFill>
          <a:blip r:embed="rId3"/>
          <a:stretch>
            <a:fillRect/>
          </a:stretch>
        </p:blipFill>
        <p:spPr>
          <a:xfrm>
            <a:off x="191042" y="1421529"/>
            <a:ext cx="8782419" cy="4888648"/>
          </a:xfrm>
        </p:spPr>
      </p:pic>
    </p:spTree>
    <p:extLst>
      <p:ext uri="{BB962C8B-B14F-4D97-AF65-F5344CB8AC3E}">
        <p14:creationId xmlns:p14="http://schemas.microsoft.com/office/powerpoint/2010/main" val="39273931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screenshot of a computer&#10;&#10;Description automatically generated">
            <a:extLst>
              <a:ext uri="{FF2B5EF4-FFF2-40B4-BE49-F238E27FC236}">
                <a16:creationId xmlns:a16="http://schemas.microsoft.com/office/drawing/2014/main" id="{0E933C2A-37FA-F660-4FE9-1484207A4F4F}"/>
              </a:ext>
            </a:extLst>
          </p:cNvPr>
          <p:cNvPicPr>
            <a:picLocks noGrp="1" noChangeAspect="1"/>
          </p:cNvPicPr>
          <p:nvPr>
            <p:ph idx="1"/>
          </p:nvPr>
        </p:nvPicPr>
        <p:blipFill>
          <a:blip r:embed="rId3"/>
          <a:stretch>
            <a:fillRect/>
          </a:stretch>
        </p:blipFill>
        <p:spPr>
          <a:xfrm>
            <a:off x="167564" y="1261107"/>
            <a:ext cx="8488480" cy="5349858"/>
          </a:xfrm>
        </p:spPr>
      </p:pic>
    </p:spTree>
    <p:extLst>
      <p:ext uri="{BB962C8B-B14F-4D97-AF65-F5344CB8AC3E}">
        <p14:creationId xmlns:p14="http://schemas.microsoft.com/office/powerpoint/2010/main" val="116895366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018F9FE-8402-F5B7-2C98-EAC10DC7B6ED}"/>
              </a:ext>
            </a:extLst>
          </p:cNvPr>
          <p:cNvSpPr>
            <a:spLocks noGrp="1"/>
          </p:cNvSpPr>
          <p:nvPr>
            <p:ph idx="1"/>
          </p:nvPr>
        </p:nvSpPr>
        <p:spPr/>
        <p:txBody>
          <a:bodyPr lIns="91440" tIns="45720" rIns="91440" bIns="45720" anchor="t"/>
          <a:lstStyle/>
          <a:p>
            <a:pPr marL="138430" indent="-138430"/>
            <a:endParaRPr lang="en-GB" sz="1600">
              <a:hlinkClick r:id="rId3"/>
            </a:endParaRPr>
          </a:p>
          <a:p>
            <a:pPr marL="138430" indent="-138430"/>
            <a:endParaRPr lang="en-GB" sz="1600">
              <a:hlinkClick r:id="rId3"/>
            </a:endParaRPr>
          </a:p>
          <a:p>
            <a:pPr marL="138430" indent="-138430"/>
            <a:endParaRPr lang="en-GB" sz="1600">
              <a:hlinkClick r:id="rId3"/>
            </a:endParaRPr>
          </a:p>
          <a:p>
            <a:pPr marL="138430" indent="-138430"/>
            <a:r>
              <a:rPr lang="en-GB" sz="1600">
                <a:hlinkClick r:id="rId3"/>
              </a:rPr>
              <a:t>School Direct | Partnership with Schools | University of Exeter</a:t>
            </a:r>
            <a:endParaRPr lang="en-GB" sz="1900">
              <a:cs typeface="Outfit"/>
            </a:endParaRPr>
          </a:p>
        </p:txBody>
      </p:sp>
      <p:sp>
        <p:nvSpPr>
          <p:cNvPr id="3" name="Title 2">
            <a:extLst>
              <a:ext uri="{FF2B5EF4-FFF2-40B4-BE49-F238E27FC236}">
                <a16:creationId xmlns:a16="http://schemas.microsoft.com/office/drawing/2014/main" id="{B9AEFF7E-CD10-17E3-CB69-1CABDEBDCE39}"/>
              </a:ext>
            </a:extLst>
          </p:cNvPr>
          <p:cNvSpPr>
            <a:spLocks noGrp="1"/>
          </p:cNvSpPr>
          <p:nvPr>
            <p:ph type="title"/>
          </p:nvPr>
        </p:nvSpPr>
        <p:spPr/>
        <p:txBody>
          <a:bodyPr/>
          <a:lstStyle/>
          <a:p>
            <a:r>
              <a:rPr lang="en-GB" sz="4000">
                <a:latin typeface="Outfit"/>
                <a:cs typeface="Outfit"/>
              </a:rPr>
              <a:t>Mentoring – </a:t>
            </a:r>
            <a:r>
              <a:rPr lang="en-GB" sz="2800">
                <a:latin typeface="Outfit"/>
                <a:cs typeface="Outfit"/>
              </a:rPr>
              <a:t>the theory and the Exeter Model</a:t>
            </a:r>
            <a:br>
              <a:rPr lang="en-GB" sz="2800">
                <a:latin typeface="Outfit"/>
                <a:cs typeface="Outfit"/>
              </a:rPr>
            </a:br>
            <a:r>
              <a:rPr lang="en-GB" sz="2800">
                <a:cs typeface="Outfit" pitchFamily="2" charset="0"/>
              </a:rPr>
              <a:t/>
            </a:r>
            <a:br>
              <a:rPr lang="en-GB" sz="2800">
                <a:cs typeface="Outfit" pitchFamily="2" charset="0"/>
              </a:rPr>
            </a:br>
            <a:r>
              <a:rPr lang="en-GB" sz="1800">
                <a:latin typeface="Outfit"/>
                <a:cs typeface="Outfit"/>
                <a:hlinkClick r:id="rId4"/>
              </a:rPr>
              <a:t>Induction, Training and Feedback | Partnership with Schools | University of Exeter</a:t>
            </a:r>
            <a:r>
              <a:rPr lang="en-GB" sz="2800">
                <a:latin typeface="Outfit"/>
                <a:cs typeface="Outfit"/>
              </a:rPr>
              <a:t/>
            </a:r>
            <a:br>
              <a:rPr lang="en-GB" sz="2800">
                <a:latin typeface="Outfit"/>
                <a:cs typeface="Outfit"/>
              </a:rPr>
            </a:br>
            <a:r>
              <a:rPr lang="en-GB" sz="2800">
                <a:latin typeface="Outfit"/>
                <a:cs typeface="Outfit"/>
              </a:rPr>
              <a:t/>
            </a:r>
            <a:br>
              <a:rPr lang="en-GB" sz="2800">
                <a:latin typeface="Outfit"/>
                <a:cs typeface="Outfit"/>
              </a:rPr>
            </a:br>
            <a:r>
              <a:rPr lang="en-GB" sz="2800">
                <a:latin typeface="Outfit"/>
                <a:cs typeface="Outfit"/>
              </a:rPr>
              <a:t/>
            </a:r>
            <a:br>
              <a:rPr lang="en-GB" sz="2800">
                <a:latin typeface="Outfit"/>
                <a:cs typeface="Outfit"/>
              </a:rPr>
            </a:br>
            <a:r>
              <a:rPr lang="en-GB" sz="2800">
                <a:latin typeface="Outfit"/>
                <a:cs typeface="Outfit"/>
              </a:rPr>
              <a:t/>
            </a:r>
            <a:br>
              <a:rPr lang="en-GB" sz="2800">
                <a:latin typeface="Outfit"/>
                <a:cs typeface="Outfit"/>
              </a:rPr>
            </a:br>
            <a:r>
              <a:rPr lang="en-GB" sz="2800">
                <a:latin typeface="Outfit"/>
                <a:cs typeface="Outfit"/>
              </a:rPr>
              <a:t>LMTD&amp;Cs                                                      </a:t>
            </a:r>
            <a:endParaRPr lang="en-GB" sz="2800">
              <a:cs typeface="Outfit" pitchFamily="2" charset="0"/>
            </a:endParaRPr>
          </a:p>
        </p:txBody>
      </p:sp>
      <p:pic>
        <p:nvPicPr>
          <p:cNvPr id="6" name="Picture 5" descr="A person wearing glasses and a black shirt&#10;&#10;Description automatically generated">
            <a:extLst>
              <a:ext uri="{FF2B5EF4-FFF2-40B4-BE49-F238E27FC236}">
                <a16:creationId xmlns:a16="http://schemas.microsoft.com/office/drawing/2014/main" id="{D66F46BA-DEB5-C048-AC80-CD15FFA57C98}"/>
              </a:ext>
            </a:extLst>
          </p:cNvPr>
          <p:cNvPicPr>
            <a:picLocks noChangeAspect="1"/>
          </p:cNvPicPr>
          <p:nvPr/>
        </p:nvPicPr>
        <p:blipFill>
          <a:blip r:embed="rId5"/>
          <a:stretch>
            <a:fillRect/>
          </a:stretch>
        </p:blipFill>
        <p:spPr>
          <a:xfrm>
            <a:off x="6100927" y="4248150"/>
            <a:ext cx="2381250" cy="2362200"/>
          </a:xfrm>
          <a:prstGeom prst="rect">
            <a:avLst/>
          </a:prstGeom>
        </p:spPr>
      </p:pic>
      <p:sp>
        <p:nvSpPr>
          <p:cNvPr id="4" name="Rectangle 3">
            <a:extLst>
              <a:ext uri="{FF2B5EF4-FFF2-40B4-BE49-F238E27FC236}">
                <a16:creationId xmlns:a16="http://schemas.microsoft.com/office/drawing/2014/main" id="{2B01CB99-456D-402B-D462-38C5A88A9ED5}"/>
              </a:ext>
            </a:extLst>
          </p:cNvPr>
          <p:cNvSpPr/>
          <p:nvPr/>
        </p:nvSpPr>
        <p:spPr>
          <a:xfrm>
            <a:off x="412981" y="3679292"/>
            <a:ext cx="5865175" cy="3337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473880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Graphical user interface, text, application, chat or text message&#10;&#10;Description automatically generated">
            <a:extLst>
              <a:ext uri="{FF2B5EF4-FFF2-40B4-BE49-F238E27FC236}">
                <a16:creationId xmlns:a16="http://schemas.microsoft.com/office/drawing/2014/main" id="{C7B33CE2-7282-1A16-89D2-564C69DCF087}"/>
              </a:ext>
            </a:extLst>
          </p:cNvPr>
          <p:cNvPicPr>
            <a:picLocks noGrp="1" noChangeAspect="1"/>
          </p:cNvPicPr>
          <p:nvPr>
            <p:ph idx="1"/>
          </p:nvPr>
        </p:nvPicPr>
        <p:blipFill>
          <a:blip r:embed="rId3"/>
          <a:stretch>
            <a:fillRect/>
          </a:stretch>
        </p:blipFill>
        <p:spPr>
          <a:xfrm>
            <a:off x="814223" y="2461153"/>
            <a:ext cx="7583941" cy="4271684"/>
          </a:xfrm>
        </p:spPr>
      </p:pic>
      <p:sp>
        <p:nvSpPr>
          <p:cNvPr id="3" name="Title 2">
            <a:extLst>
              <a:ext uri="{FF2B5EF4-FFF2-40B4-BE49-F238E27FC236}">
                <a16:creationId xmlns:a16="http://schemas.microsoft.com/office/drawing/2014/main" id="{1E0833D6-7D55-8C40-BBAC-DDD77658F955}"/>
              </a:ext>
            </a:extLst>
          </p:cNvPr>
          <p:cNvSpPr>
            <a:spLocks noGrp="1"/>
          </p:cNvSpPr>
          <p:nvPr>
            <p:ph type="title"/>
          </p:nvPr>
        </p:nvSpPr>
        <p:spPr>
          <a:xfrm>
            <a:off x="350706" y="1377534"/>
            <a:ext cx="8630056" cy="862235"/>
          </a:xfrm>
        </p:spPr>
        <p:txBody>
          <a:bodyPr/>
          <a:lstStyle/>
          <a:p>
            <a:r>
              <a:rPr lang="en-GB" sz="3200">
                <a:latin typeface="Outfit"/>
              </a:rPr>
              <a:t>The Exeter</a:t>
            </a:r>
            <a:r>
              <a:rPr lang="en-GB" sz="3200">
                <a:solidFill>
                  <a:srgbClr val="003C3B"/>
                </a:solidFill>
                <a:latin typeface="Outfit"/>
              </a:rPr>
              <a:t> Model </a:t>
            </a:r>
            <a:r>
              <a:rPr lang="en-GB" sz="3200">
                <a:latin typeface="Outfit"/>
              </a:rPr>
              <a:t>Curriculum – a phased approach</a:t>
            </a:r>
            <a:endParaRPr lang="en-GB" sz="3200">
              <a:latin typeface="Outfit"/>
              <a:cs typeface="Outfit"/>
            </a:endParaRPr>
          </a:p>
        </p:txBody>
      </p:sp>
    </p:spTree>
    <p:extLst>
      <p:ext uri="{BB962C8B-B14F-4D97-AF65-F5344CB8AC3E}">
        <p14:creationId xmlns:p14="http://schemas.microsoft.com/office/powerpoint/2010/main" val="272368106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8C95D-D71B-A855-B25D-238626CDE327}"/>
              </a:ext>
            </a:extLst>
          </p:cNvPr>
          <p:cNvSpPr>
            <a:spLocks noGrp="1"/>
          </p:cNvSpPr>
          <p:nvPr>
            <p:ph type="title"/>
          </p:nvPr>
        </p:nvSpPr>
        <p:spPr/>
        <p:txBody>
          <a:bodyPr/>
          <a:lstStyle/>
          <a:p>
            <a:r>
              <a:rPr lang="en-GB" sz="3000">
                <a:latin typeface="Outfit"/>
                <a:cs typeface="Outfit"/>
              </a:rPr>
              <a:t>Questions and close</a:t>
            </a:r>
            <a:endParaRPr lang="en-GB"/>
          </a:p>
        </p:txBody>
      </p:sp>
      <p:sp>
        <p:nvSpPr>
          <p:cNvPr id="6" name="Content Placeholder 5">
            <a:extLst>
              <a:ext uri="{FF2B5EF4-FFF2-40B4-BE49-F238E27FC236}">
                <a16:creationId xmlns:a16="http://schemas.microsoft.com/office/drawing/2014/main" id="{598CC82F-D270-EE3A-69D9-D2BB3AB7CFFB}"/>
              </a:ext>
            </a:extLst>
          </p:cNvPr>
          <p:cNvSpPr>
            <a:spLocks noGrp="1"/>
          </p:cNvSpPr>
          <p:nvPr>
            <p:ph idx="1"/>
          </p:nvPr>
        </p:nvSpPr>
        <p:spPr/>
        <p:txBody>
          <a:bodyPr lIns="91440" tIns="45720" rIns="91440" bIns="45720" anchor="t"/>
          <a:lstStyle/>
          <a:p>
            <a:pPr marL="0" indent="0">
              <a:buNone/>
            </a:pPr>
            <a:r>
              <a:rPr lang="en-GB" sz="2800">
                <a:latin typeface="Calibri"/>
                <a:cs typeface="Calibri"/>
              </a:rPr>
              <a:t>For more information or if you have any questions contact the Partnership Office admin team:</a:t>
            </a:r>
            <a:endParaRPr lang="en-GB" sz="2800">
              <a:cs typeface="Outfit" pitchFamily="2" charset="0"/>
            </a:endParaRPr>
          </a:p>
          <a:p>
            <a:pPr marL="0" indent="0">
              <a:buNone/>
            </a:pPr>
            <a:r>
              <a:rPr lang="en-GB" sz="2800">
                <a:latin typeface="Calibri"/>
                <a:cs typeface="Calibri"/>
                <a:hlinkClick r:id="rId3"/>
              </a:rPr>
              <a:t>exeterpartner@exeter.ac.uk</a:t>
            </a:r>
            <a:r>
              <a:rPr lang="en-GB" sz="2800">
                <a:latin typeface="Calibri"/>
                <a:cs typeface="Calibri"/>
              </a:rPr>
              <a:t>      01392 724841</a:t>
            </a:r>
            <a:endParaRPr lang="en-GB" sz="2800">
              <a:cs typeface="Outfit"/>
            </a:endParaRPr>
          </a:p>
          <a:p>
            <a:pPr marL="0" indent="0">
              <a:buNone/>
            </a:pPr>
            <a:endParaRPr lang="en-GB" sz="2800">
              <a:latin typeface="Calibri"/>
              <a:cs typeface="Calibri"/>
            </a:endParaRPr>
          </a:p>
          <a:p>
            <a:pPr marL="0" indent="0">
              <a:buNone/>
            </a:pPr>
            <a:r>
              <a:rPr lang="en-GB" sz="2800">
                <a:latin typeface="Calibri"/>
                <a:cs typeface="Calibri"/>
              </a:rPr>
              <a:t>Partnership Relations Managers:</a:t>
            </a:r>
          </a:p>
          <a:p>
            <a:pPr marL="0" indent="0">
              <a:buNone/>
            </a:pPr>
            <a:r>
              <a:rPr lang="en-GB" sz="2800">
                <a:latin typeface="Calibri"/>
                <a:cs typeface="Calibri"/>
              </a:rPr>
              <a:t>Gini Williams –  </a:t>
            </a:r>
            <a:r>
              <a:rPr lang="en-GB" sz="2800">
                <a:latin typeface="Calibri"/>
                <a:cs typeface="Calibri"/>
                <a:hlinkClick r:id="rId4"/>
              </a:rPr>
              <a:t>g.williams6@exeter.ac.uk</a:t>
            </a:r>
            <a:endParaRPr lang="en-GB" sz="2800">
              <a:cs typeface="Outfit"/>
            </a:endParaRPr>
          </a:p>
          <a:p>
            <a:pPr marL="0" indent="0">
              <a:buNone/>
            </a:pPr>
            <a:r>
              <a:rPr lang="en-GB" sz="2800">
                <a:latin typeface="Calibri"/>
                <a:cs typeface="Calibri"/>
              </a:rPr>
              <a:t>Heidi Long – </a:t>
            </a:r>
            <a:r>
              <a:rPr lang="en-GB" sz="2800">
                <a:latin typeface="Calibri"/>
                <a:cs typeface="Calibri"/>
                <a:hlinkClick r:id="rId5"/>
              </a:rPr>
              <a:t>h.long@exeter.ac.uk</a:t>
            </a:r>
            <a:endParaRPr lang="en-GB" sz="2800">
              <a:cs typeface="Outfit"/>
            </a:endParaRPr>
          </a:p>
          <a:p>
            <a:pPr marL="0" indent="0">
              <a:buNone/>
            </a:pPr>
            <a:r>
              <a:rPr lang="en-GB" sz="2800">
                <a:latin typeface="Calibri"/>
                <a:cs typeface="Calibri"/>
              </a:rPr>
              <a:t>Fiona Bosley- </a:t>
            </a:r>
            <a:r>
              <a:rPr lang="en-GB" sz="2800">
                <a:latin typeface="Calibri"/>
                <a:cs typeface="Calibri"/>
                <a:hlinkClick r:id="rId6"/>
              </a:rPr>
              <a:t>f.bosley@exeter.ac.uk</a:t>
            </a:r>
            <a:r>
              <a:rPr lang="en-GB" sz="2800">
                <a:latin typeface="Calibri"/>
                <a:cs typeface="Calibri"/>
              </a:rPr>
              <a:t> </a:t>
            </a:r>
          </a:p>
          <a:p>
            <a:pPr marL="0" indent="0">
              <a:buNone/>
            </a:pPr>
            <a:endParaRPr lang="en-GB" sz="2800">
              <a:latin typeface="Calibri"/>
              <a:cs typeface="Calibri"/>
            </a:endParaRPr>
          </a:p>
          <a:p>
            <a:pPr marL="0" indent="0">
              <a:buNone/>
            </a:pPr>
            <a:r>
              <a:rPr lang="en-GB" sz="2800">
                <a:latin typeface="Calibri"/>
                <a:cs typeface="Calibri"/>
              </a:rPr>
              <a:t>Director of Mentoring</a:t>
            </a:r>
          </a:p>
          <a:p>
            <a:pPr marL="0" indent="0">
              <a:buNone/>
            </a:pPr>
            <a:r>
              <a:rPr lang="en-GB" sz="2800">
                <a:latin typeface="Calibri"/>
                <a:cs typeface="Calibri"/>
              </a:rPr>
              <a:t>Bryan Smith - B.P.Smith@exeter.ac.uk </a:t>
            </a:r>
          </a:p>
          <a:p>
            <a:pPr marL="0" indent="0">
              <a:buNone/>
            </a:pPr>
            <a:endParaRPr lang="en-GB" sz="2800">
              <a:latin typeface="Calibri"/>
              <a:cs typeface="Calibri"/>
            </a:endParaRPr>
          </a:p>
          <a:p>
            <a:pPr marL="0" indent="0">
              <a:buNone/>
            </a:pPr>
            <a:endParaRPr lang="en-GB" sz="2800">
              <a:latin typeface="Calibri"/>
              <a:cs typeface="Calibri"/>
            </a:endParaRPr>
          </a:p>
        </p:txBody>
      </p:sp>
    </p:spTree>
    <p:extLst>
      <p:ext uri="{BB962C8B-B14F-4D97-AF65-F5344CB8AC3E}">
        <p14:creationId xmlns:p14="http://schemas.microsoft.com/office/powerpoint/2010/main" val="185954628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51868-D66E-B75D-39FA-4C0CDFD14FA8}"/>
              </a:ext>
            </a:extLst>
          </p:cNvPr>
          <p:cNvSpPr>
            <a:spLocks noGrp="1"/>
          </p:cNvSpPr>
          <p:nvPr>
            <p:ph type="title"/>
          </p:nvPr>
        </p:nvSpPr>
        <p:spPr>
          <a:xfrm>
            <a:off x="390121" y="627294"/>
            <a:ext cx="6285837" cy="1088865"/>
          </a:xfrm>
        </p:spPr>
        <p:txBody>
          <a:bodyPr/>
          <a:lstStyle/>
          <a:p>
            <a:r>
              <a:rPr lang="en-GB" sz="3600">
                <a:latin typeface="Outfit"/>
                <a:cs typeface="Outfit"/>
              </a:rPr>
              <a:t>Phase Instructions and Profile Descriptors</a:t>
            </a:r>
            <a:endParaRPr lang="en-GB" sz="3600"/>
          </a:p>
        </p:txBody>
      </p:sp>
      <p:pic>
        <p:nvPicPr>
          <p:cNvPr id="5" name="Picture 5">
            <a:extLst>
              <a:ext uri="{FF2B5EF4-FFF2-40B4-BE49-F238E27FC236}">
                <a16:creationId xmlns:a16="http://schemas.microsoft.com/office/drawing/2014/main" id="{5B87274D-B523-5CE2-93B9-578A2304E78A}"/>
              </a:ext>
            </a:extLst>
          </p:cNvPr>
          <p:cNvPicPr>
            <a:picLocks noChangeAspect="1"/>
          </p:cNvPicPr>
          <p:nvPr/>
        </p:nvPicPr>
        <p:blipFill>
          <a:blip r:embed="rId3"/>
          <a:stretch>
            <a:fillRect/>
          </a:stretch>
        </p:blipFill>
        <p:spPr>
          <a:xfrm>
            <a:off x="312353" y="2166685"/>
            <a:ext cx="1523344" cy="997498"/>
          </a:xfrm>
          <a:prstGeom prst="rect">
            <a:avLst/>
          </a:prstGeom>
          <a:ln>
            <a:solidFill>
              <a:srgbClr val="01DCA5"/>
            </a:solidFill>
          </a:ln>
        </p:spPr>
      </p:pic>
      <p:pic>
        <p:nvPicPr>
          <p:cNvPr id="6" name="Picture 6" descr="Graphical user interface, text, application, chat or text message&#10;&#10;Description automatically generated">
            <a:extLst>
              <a:ext uri="{FF2B5EF4-FFF2-40B4-BE49-F238E27FC236}">
                <a16:creationId xmlns:a16="http://schemas.microsoft.com/office/drawing/2014/main" id="{3C3AE0EE-68AA-CAE3-210D-2E4484D7C61B}"/>
              </a:ext>
            </a:extLst>
          </p:cNvPr>
          <p:cNvPicPr>
            <a:picLocks noChangeAspect="1"/>
          </p:cNvPicPr>
          <p:nvPr/>
        </p:nvPicPr>
        <p:blipFill>
          <a:blip r:embed="rId4"/>
          <a:stretch>
            <a:fillRect/>
          </a:stretch>
        </p:blipFill>
        <p:spPr>
          <a:xfrm>
            <a:off x="310923" y="4519156"/>
            <a:ext cx="1846537" cy="1652049"/>
          </a:xfrm>
          <a:prstGeom prst="rect">
            <a:avLst/>
          </a:prstGeom>
        </p:spPr>
      </p:pic>
      <p:pic>
        <p:nvPicPr>
          <p:cNvPr id="8" name="Picture 8" descr="Text&#10;&#10;Description automatically generated">
            <a:extLst>
              <a:ext uri="{FF2B5EF4-FFF2-40B4-BE49-F238E27FC236}">
                <a16:creationId xmlns:a16="http://schemas.microsoft.com/office/drawing/2014/main" id="{F635C979-CECE-682A-B36C-5D8C6E8C256D}"/>
              </a:ext>
            </a:extLst>
          </p:cNvPr>
          <p:cNvPicPr>
            <a:picLocks noGrp="1" noChangeAspect="1"/>
          </p:cNvPicPr>
          <p:nvPr>
            <p:ph idx="1"/>
          </p:nvPr>
        </p:nvPicPr>
        <p:blipFill>
          <a:blip r:embed="rId5"/>
          <a:stretch>
            <a:fillRect/>
          </a:stretch>
        </p:blipFill>
        <p:spPr>
          <a:xfrm>
            <a:off x="2217996" y="2351111"/>
            <a:ext cx="6494352" cy="2907937"/>
          </a:xfrm>
        </p:spPr>
      </p:pic>
    </p:spTree>
    <p:extLst>
      <p:ext uri="{BB962C8B-B14F-4D97-AF65-F5344CB8AC3E}">
        <p14:creationId xmlns:p14="http://schemas.microsoft.com/office/powerpoint/2010/main" val="298750659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51868-D66E-B75D-39FA-4C0CDFD14FA8}"/>
              </a:ext>
            </a:extLst>
          </p:cNvPr>
          <p:cNvSpPr>
            <a:spLocks noGrp="1"/>
          </p:cNvSpPr>
          <p:nvPr>
            <p:ph type="title"/>
          </p:nvPr>
        </p:nvSpPr>
        <p:spPr/>
        <p:txBody>
          <a:bodyPr/>
          <a:lstStyle/>
          <a:p>
            <a:r>
              <a:rPr lang="en-GB" sz="4000">
                <a:latin typeface="Outfit"/>
                <a:cs typeface="Outfit"/>
              </a:rPr>
              <a:t>Assessment Points</a:t>
            </a:r>
            <a:endParaRPr lang="en-GB"/>
          </a:p>
        </p:txBody>
      </p:sp>
      <p:pic>
        <p:nvPicPr>
          <p:cNvPr id="4" name="Picture 4" descr="Graphical user interface, text, application, chat or text message&#10;&#10;Description automatically generated">
            <a:extLst>
              <a:ext uri="{FF2B5EF4-FFF2-40B4-BE49-F238E27FC236}">
                <a16:creationId xmlns:a16="http://schemas.microsoft.com/office/drawing/2014/main" id="{A7ED4E6C-422D-99D7-1251-C64467883949}"/>
              </a:ext>
            </a:extLst>
          </p:cNvPr>
          <p:cNvPicPr>
            <a:picLocks noGrp="1" noChangeAspect="1"/>
          </p:cNvPicPr>
          <p:nvPr>
            <p:ph idx="1"/>
          </p:nvPr>
        </p:nvPicPr>
        <p:blipFill>
          <a:blip r:embed="rId3"/>
          <a:stretch>
            <a:fillRect/>
          </a:stretch>
        </p:blipFill>
        <p:spPr>
          <a:xfrm>
            <a:off x="424548" y="1975564"/>
            <a:ext cx="8235197" cy="3986835"/>
          </a:xfrm>
        </p:spPr>
      </p:pic>
      <p:pic>
        <p:nvPicPr>
          <p:cNvPr id="5" name="Picture 5">
            <a:extLst>
              <a:ext uri="{FF2B5EF4-FFF2-40B4-BE49-F238E27FC236}">
                <a16:creationId xmlns:a16="http://schemas.microsoft.com/office/drawing/2014/main" id="{C8262C16-6F5E-136B-0AAE-81030A20EA9C}"/>
              </a:ext>
            </a:extLst>
          </p:cNvPr>
          <p:cNvPicPr>
            <a:picLocks noChangeAspect="1"/>
          </p:cNvPicPr>
          <p:nvPr/>
        </p:nvPicPr>
        <p:blipFill>
          <a:blip r:embed="rId4"/>
          <a:stretch>
            <a:fillRect/>
          </a:stretch>
        </p:blipFill>
        <p:spPr>
          <a:xfrm>
            <a:off x="3117303" y="1870184"/>
            <a:ext cx="869732" cy="664123"/>
          </a:xfrm>
          <a:prstGeom prst="rect">
            <a:avLst/>
          </a:prstGeom>
        </p:spPr>
      </p:pic>
      <p:pic>
        <p:nvPicPr>
          <p:cNvPr id="7" name="Picture 7">
            <a:extLst>
              <a:ext uri="{FF2B5EF4-FFF2-40B4-BE49-F238E27FC236}">
                <a16:creationId xmlns:a16="http://schemas.microsoft.com/office/drawing/2014/main" id="{9B84012B-FA2B-E5B0-77AD-42E2DFEE37F3}"/>
              </a:ext>
            </a:extLst>
          </p:cNvPr>
          <p:cNvPicPr>
            <a:picLocks noChangeAspect="1"/>
          </p:cNvPicPr>
          <p:nvPr/>
        </p:nvPicPr>
        <p:blipFill>
          <a:blip r:embed="rId5"/>
          <a:stretch>
            <a:fillRect/>
          </a:stretch>
        </p:blipFill>
        <p:spPr>
          <a:xfrm>
            <a:off x="4053380" y="2707728"/>
            <a:ext cx="899292" cy="683830"/>
          </a:xfrm>
          <a:prstGeom prst="rect">
            <a:avLst/>
          </a:prstGeom>
        </p:spPr>
      </p:pic>
      <p:pic>
        <p:nvPicPr>
          <p:cNvPr id="8" name="Picture 8" descr="Venn diagram&#10;&#10;Description automatically generated">
            <a:extLst>
              <a:ext uri="{FF2B5EF4-FFF2-40B4-BE49-F238E27FC236}">
                <a16:creationId xmlns:a16="http://schemas.microsoft.com/office/drawing/2014/main" id="{E1CB0D83-CF2F-1FC1-C1D1-ECC57CD273EF}"/>
              </a:ext>
            </a:extLst>
          </p:cNvPr>
          <p:cNvPicPr>
            <a:picLocks noChangeAspect="1"/>
          </p:cNvPicPr>
          <p:nvPr/>
        </p:nvPicPr>
        <p:blipFill>
          <a:blip r:embed="rId6"/>
          <a:stretch>
            <a:fillRect/>
          </a:stretch>
        </p:blipFill>
        <p:spPr>
          <a:xfrm>
            <a:off x="6014216" y="3648568"/>
            <a:ext cx="850026" cy="634892"/>
          </a:xfrm>
          <a:prstGeom prst="rect">
            <a:avLst/>
          </a:prstGeom>
        </p:spPr>
      </p:pic>
      <p:pic>
        <p:nvPicPr>
          <p:cNvPr id="9" name="Picture 9" descr="A picture containing venn diagram&#10;&#10;Description automatically generated">
            <a:extLst>
              <a:ext uri="{FF2B5EF4-FFF2-40B4-BE49-F238E27FC236}">
                <a16:creationId xmlns:a16="http://schemas.microsoft.com/office/drawing/2014/main" id="{F4EB6821-9C1E-928F-EED2-A242289FD67D}"/>
              </a:ext>
            </a:extLst>
          </p:cNvPr>
          <p:cNvPicPr>
            <a:picLocks noChangeAspect="1"/>
          </p:cNvPicPr>
          <p:nvPr/>
        </p:nvPicPr>
        <p:blipFill>
          <a:blip r:embed="rId7"/>
          <a:stretch>
            <a:fillRect/>
          </a:stretch>
        </p:blipFill>
        <p:spPr>
          <a:xfrm>
            <a:off x="6950294" y="4363107"/>
            <a:ext cx="850025" cy="634563"/>
          </a:xfrm>
          <a:prstGeom prst="rect">
            <a:avLst/>
          </a:prstGeom>
        </p:spPr>
      </p:pic>
      <p:pic>
        <p:nvPicPr>
          <p:cNvPr id="10" name="Picture 10" descr="Venn diagram&#10;&#10;Description automatically generated">
            <a:extLst>
              <a:ext uri="{FF2B5EF4-FFF2-40B4-BE49-F238E27FC236}">
                <a16:creationId xmlns:a16="http://schemas.microsoft.com/office/drawing/2014/main" id="{3554B375-DAA0-D0DE-649A-5B9E23761535}"/>
              </a:ext>
            </a:extLst>
          </p:cNvPr>
          <p:cNvPicPr>
            <a:picLocks noChangeAspect="1"/>
          </p:cNvPicPr>
          <p:nvPr/>
        </p:nvPicPr>
        <p:blipFill>
          <a:blip r:embed="rId8"/>
          <a:stretch>
            <a:fillRect/>
          </a:stretch>
        </p:blipFill>
        <p:spPr>
          <a:xfrm>
            <a:off x="7994760" y="5200650"/>
            <a:ext cx="928852" cy="703537"/>
          </a:xfrm>
          <a:prstGeom prst="rect">
            <a:avLst/>
          </a:prstGeom>
        </p:spPr>
      </p:pic>
      <p:sp>
        <p:nvSpPr>
          <p:cNvPr id="11" name="TextBox 10">
            <a:extLst>
              <a:ext uri="{FF2B5EF4-FFF2-40B4-BE49-F238E27FC236}">
                <a16:creationId xmlns:a16="http://schemas.microsoft.com/office/drawing/2014/main" id="{2F2B8F73-613F-F414-C0BD-2032CA9A952C}"/>
              </a:ext>
            </a:extLst>
          </p:cNvPr>
          <p:cNvSpPr txBox="1"/>
          <p:nvPr/>
        </p:nvSpPr>
        <p:spPr>
          <a:xfrm>
            <a:off x="1298685" y="6107167"/>
            <a:ext cx="695062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r>
              <a:rPr lang="en-GB" sz="3200" b="1" kern="1200">
                <a:solidFill>
                  <a:schemeClr val="tx1"/>
                </a:solidFill>
                <a:latin typeface="Calibri"/>
                <a:ea typeface="+mn-ea"/>
                <a:cs typeface="+mn-cs"/>
              </a:rPr>
              <a:t>F</a:t>
            </a:r>
            <a:r>
              <a:rPr lang="en-GB" sz="2400" kern="1200">
                <a:solidFill>
                  <a:schemeClr val="bg2"/>
                </a:solidFill>
                <a:latin typeface="Calibri"/>
                <a:ea typeface="+mn-ea"/>
                <a:cs typeface="+mn-cs"/>
              </a:rPr>
              <a:t>ormative </a:t>
            </a:r>
            <a:r>
              <a:rPr lang="en-GB" sz="3200" b="1" kern="1200">
                <a:solidFill>
                  <a:schemeClr val="tx1"/>
                </a:solidFill>
                <a:latin typeface="Calibri"/>
                <a:ea typeface="+mn-ea"/>
                <a:cs typeface="+mn-cs"/>
              </a:rPr>
              <a:t>R</a:t>
            </a:r>
            <a:r>
              <a:rPr lang="en-GB" sz="2400" kern="1200">
                <a:solidFill>
                  <a:schemeClr val="bg2"/>
                </a:solidFill>
                <a:latin typeface="Calibri"/>
                <a:ea typeface="+mn-ea"/>
                <a:cs typeface="+mn-cs"/>
              </a:rPr>
              <a:t>eflection on </a:t>
            </a:r>
            <a:r>
              <a:rPr lang="en-GB" sz="3200" b="1" kern="1200">
                <a:solidFill>
                  <a:schemeClr val="tx1"/>
                </a:solidFill>
                <a:latin typeface="Calibri"/>
                <a:ea typeface="+mn-ea"/>
                <a:cs typeface="+mn-cs"/>
              </a:rPr>
              <a:t>A</a:t>
            </a:r>
            <a:r>
              <a:rPr lang="en-GB" sz="2400" kern="1200">
                <a:solidFill>
                  <a:schemeClr val="bg2"/>
                </a:solidFill>
                <a:latin typeface="Calibri"/>
                <a:ea typeface="+mn-ea"/>
                <a:cs typeface="+mn-cs"/>
              </a:rPr>
              <a:t>chievement &amp; </a:t>
            </a:r>
            <a:r>
              <a:rPr lang="en-GB" sz="3200" b="1" kern="1200">
                <a:solidFill>
                  <a:schemeClr val="tx1"/>
                </a:solidFill>
                <a:latin typeface="Calibri"/>
                <a:ea typeface="+mn-ea"/>
                <a:cs typeface="+mn-cs"/>
              </a:rPr>
              <a:t>P</a:t>
            </a:r>
            <a:r>
              <a:rPr lang="en-GB" sz="2400" kern="1200">
                <a:solidFill>
                  <a:schemeClr val="tx1"/>
                </a:solidFill>
                <a:latin typeface="Calibri"/>
                <a:ea typeface="+mn-ea"/>
                <a:cs typeface="+mn-cs"/>
              </a:rPr>
              <a:t>rogress</a:t>
            </a:r>
            <a:r>
              <a:rPr lang="en-GB" sz="2400" kern="1200">
                <a:solidFill>
                  <a:schemeClr val="bg2"/>
                </a:solidFill>
                <a:latin typeface="Calibri"/>
                <a:ea typeface="+mn-ea"/>
                <a:cs typeface="+mn-cs"/>
              </a:rPr>
              <a:t> </a:t>
            </a:r>
          </a:p>
        </p:txBody>
      </p:sp>
    </p:spTree>
    <p:extLst>
      <p:ext uri="{BB962C8B-B14F-4D97-AF65-F5344CB8AC3E}">
        <p14:creationId xmlns:p14="http://schemas.microsoft.com/office/powerpoint/2010/main" val="29965397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a:t>Consolidating Practice FRAP</a:t>
            </a:r>
          </a:p>
        </p:txBody>
      </p:sp>
      <p:pic>
        <p:nvPicPr>
          <p:cNvPr id="4" name="Content Placeholder 3"/>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1578703" y="1582738"/>
            <a:ext cx="5926269" cy="4772025"/>
          </a:xfrm>
          <a:prstGeom prst="rect">
            <a:avLst/>
          </a:prstGeom>
        </p:spPr>
      </p:pic>
    </p:spTree>
    <p:extLst>
      <p:ext uri="{BB962C8B-B14F-4D97-AF65-F5344CB8AC3E}">
        <p14:creationId xmlns:p14="http://schemas.microsoft.com/office/powerpoint/2010/main" val="34684239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6036FA-B267-0C6E-9C56-9E30BA20F0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D2E00E-E7B5-03AE-B7ED-9943AADCBE5F}"/>
              </a:ext>
            </a:extLst>
          </p:cNvPr>
          <p:cNvSpPr>
            <a:spLocks noGrp="1"/>
          </p:cNvSpPr>
          <p:nvPr>
            <p:ph type="title"/>
          </p:nvPr>
        </p:nvSpPr>
        <p:spPr/>
        <p:txBody>
          <a:bodyPr/>
          <a:lstStyle/>
          <a:p>
            <a:r>
              <a:rPr lang="en-GB" sz="3200" dirty="0">
                <a:latin typeface="Outfit"/>
                <a:cs typeface="Outfit"/>
              </a:rPr>
              <a:t>Developing Independence FRAP</a:t>
            </a:r>
          </a:p>
        </p:txBody>
      </p:sp>
      <p:pic>
        <p:nvPicPr>
          <p:cNvPr id="3" name="Content Placeholder 2" descr="A screenshot of a computer&#10;&#10;Description automatically generated">
            <a:extLst>
              <a:ext uri="{FF2B5EF4-FFF2-40B4-BE49-F238E27FC236}">
                <a16:creationId xmlns:a16="http://schemas.microsoft.com/office/drawing/2014/main" id="{E890CF45-8F5D-92F8-324E-052B981F59A6}"/>
              </a:ext>
            </a:extLst>
          </p:cNvPr>
          <p:cNvPicPr>
            <a:picLocks noGrp="1" noChangeAspect="1"/>
          </p:cNvPicPr>
          <p:nvPr>
            <p:ph idx="1"/>
          </p:nvPr>
        </p:nvPicPr>
        <p:blipFill>
          <a:blip r:embed="rId2"/>
          <a:stretch>
            <a:fillRect/>
          </a:stretch>
        </p:blipFill>
        <p:spPr>
          <a:xfrm>
            <a:off x="1190152" y="1583360"/>
            <a:ext cx="6703989" cy="4771243"/>
          </a:xfrm>
        </p:spPr>
      </p:pic>
    </p:spTree>
    <p:extLst>
      <p:ext uri="{BB962C8B-B14F-4D97-AF65-F5344CB8AC3E}">
        <p14:creationId xmlns:p14="http://schemas.microsoft.com/office/powerpoint/2010/main" val="132607705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51868-D66E-B75D-39FA-4C0CDFD14FA8}"/>
              </a:ext>
            </a:extLst>
          </p:cNvPr>
          <p:cNvSpPr>
            <a:spLocks noGrp="1"/>
          </p:cNvSpPr>
          <p:nvPr>
            <p:ph type="title"/>
          </p:nvPr>
        </p:nvSpPr>
        <p:spPr>
          <a:xfrm>
            <a:off x="419681" y="164182"/>
            <a:ext cx="6226717" cy="1088865"/>
          </a:xfrm>
        </p:spPr>
        <p:txBody>
          <a:bodyPr/>
          <a:lstStyle/>
          <a:p>
            <a:r>
              <a:rPr lang="en-GB" sz="4000">
                <a:latin typeface="Outfit"/>
                <a:cs typeface="Outfit"/>
              </a:rPr>
              <a:t>Mentor Zone, bulletins</a:t>
            </a:r>
            <a:br>
              <a:rPr lang="en-GB" sz="4000">
                <a:latin typeface="Outfit"/>
                <a:cs typeface="Outfit"/>
              </a:rPr>
            </a:br>
            <a:r>
              <a:rPr lang="en-GB" sz="4000">
                <a:latin typeface="Outfit"/>
                <a:cs typeface="Outfit"/>
              </a:rPr>
              <a:t>Curriculum blogs</a:t>
            </a:r>
            <a:endParaRPr lang="en-GB"/>
          </a:p>
        </p:txBody>
      </p:sp>
      <p:pic>
        <p:nvPicPr>
          <p:cNvPr id="4" name="Picture 4" descr="Graphical user interface, text, application, email&#10;&#10;Description automatically generated">
            <a:extLst>
              <a:ext uri="{FF2B5EF4-FFF2-40B4-BE49-F238E27FC236}">
                <a16:creationId xmlns:a16="http://schemas.microsoft.com/office/drawing/2014/main" id="{7F521DDC-E46A-B7D3-2012-A9204D72284B}"/>
              </a:ext>
            </a:extLst>
          </p:cNvPr>
          <p:cNvPicPr>
            <a:picLocks noGrp="1" noChangeAspect="1"/>
          </p:cNvPicPr>
          <p:nvPr>
            <p:ph idx="1"/>
          </p:nvPr>
        </p:nvPicPr>
        <p:blipFill>
          <a:blip r:embed="rId3"/>
          <a:stretch>
            <a:fillRect/>
          </a:stretch>
        </p:blipFill>
        <p:spPr>
          <a:xfrm>
            <a:off x="242697" y="1593213"/>
            <a:ext cx="4529424" cy="3549416"/>
          </a:xfrm>
        </p:spPr>
      </p:pic>
      <p:pic>
        <p:nvPicPr>
          <p:cNvPr id="5" name="Picture 5" descr="Graphical user interface, text, application, email&#10;&#10;Description automatically generated">
            <a:extLst>
              <a:ext uri="{FF2B5EF4-FFF2-40B4-BE49-F238E27FC236}">
                <a16:creationId xmlns:a16="http://schemas.microsoft.com/office/drawing/2014/main" id="{BCA57995-4E3F-6287-B21C-4AFFAA4136E3}"/>
              </a:ext>
            </a:extLst>
          </p:cNvPr>
          <p:cNvPicPr>
            <a:picLocks noChangeAspect="1"/>
          </p:cNvPicPr>
          <p:nvPr/>
        </p:nvPicPr>
        <p:blipFill>
          <a:blip r:embed="rId4"/>
          <a:stretch>
            <a:fillRect/>
          </a:stretch>
        </p:blipFill>
        <p:spPr>
          <a:xfrm>
            <a:off x="5023288" y="3256917"/>
            <a:ext cx="3610303" cy="2708995"/>
          </a:xfrm>
          <a:prstGeom prst="rect">
            <a:avLst/>
          </a:prstGeom>
        </p:spPr>
      </p:pic>
      <p:sp>
        <p:nvSpPr>
          <p:cNvPr id="3" name="TextBox 2">
            <a:extLst>
              <a:ext uri="{FF2B5EF4-FFF2-40B4-BE49-F238E27FC236}">
                <a16:creationId xmlns:a16="http://schemas.microsoft.com/office/drawing/2014/main" id="{F95E4719-6E16-E64B-FE73-B69A28B8D0CD}"/>
              </a:ext>
            </a:extLst>
          </p:cNvPr>
          <p:cNvSpPr txBox="1"/>
          <p:nvPr/>
        </p:nvSpPr>
        <p:spPr>
          <a:xfrm>
            <a:off x="1233577" y="5503653"/>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5"/>
              </a:rPr>
              <a:t>https://education.exeter.ac.uk/partnership/mentor_zone/welcome/</a:t>
            </a:r>
            <a:r>
              <a:rPr lang="en-US"/>
              <a:t> </a:t>
            </a:r>
          </a:p>
        </p:txBody>
      </p:sp>
      <p:sp>
        <p:nvSpPr>
          <p:cNvPr id="6" name="TextBox 5">
            <a:extLst>
              <a:ext uri="{FF2B5EF4-FFF2-40B4-BE49-F238E27FC236}">
                <a16:creationId xmlns:a16="http://schemas.microsoft.com/office/drawing/2014/main" id="{5677C161-0B05-54CD-04ED-5B6B256FE5DA}"/>
              </a:ext>
            </a:extLst>
          </p:cNvPr>
          <p:cNvSpPr txBox="1"/>
          <p:nvPr/>
        </p:nvSpPr>
        <p:spPr>
          <a:xfrm>
            <a:off x="5374105" y="1363578"/>
            <a:ext cx="3368842" cy="954107"/>
          </a:xfrm>
          <a:prstGeom prst="rect">
            <a:avLst/>
          </a:prstGeom>
          <a:ln/>
        </p:spPr>
        <p:style>
          <a:lnRef idx="2">
            <a:schemeClr val="accent6">
              <a:shade val="15000"/>
            </a:schemeClr>
          </a:lnRef>
          <a:fillRef idx="1">
            <a:schemeClr val="accent6"/>
          </a:fillRef>
          <a:effectRef idx="0">
            <a:schemeClr val="accent6"/>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800"/>
              <a:t>Keep an eye on the bulletins and blogs!</a:t>
            </a:r>
          </a:p>
        </p:txBody>
      </p:sp>
    </p:spTree>
    <p:extLst>
      <p:ext uri="{BB962C8B-B14F-4D97-AF65-F5344CB8AC3E}">
        <p14:creationId xmlns:p14="http://schemas.microsoft.com/office/powerpoint/2010/main" val="3563447776"/>
      </p:ext>
    </p:extLst>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entury Gothic-Palatino Linotype">
      <a:majorFont>
        <a:latin typeface="Century Gothic" panose="020B0502020202020204"/>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OE-Powerpoint 4.3" id="{16427555-C0CD-3842-B11B-C17723BEF3F9}" vid="{C7B2F728-50B5-F24D-B343-FDBCEC8ADFB8}"/>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entury Gothic-Palatino Linotype">
      <a:majorFont>
        <a:latin typeface="Century Gothic" panose="020B0502020202020204"/>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OE-Powerpoint 16.9" id="{F64BD898-907F-364F-9241-62CC1352D110}" vid="{03961058-3D3F-4742-A47D-83E494AD846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c35f5a0d-22f9-4063-af47-d210f95398a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84DC7C23BB5CB41B944355ACB1100D1" ma:contentTypeVersion="17" ma:contentTypeDescription="Create a new document." ma:contentTypeScope="" ma:versionID="2930e3b1b3cfbd1be6884f94e0a80acc">
  <xsd:schema xmlns:xsd="http://www.w3.org/2001/XMLSchema" xmlns:xs="http://www.w3.org/2001/XMLSchema" xmlns:p="http://schemas.microsoft.com/office/2006/metadata/properties" xmlns:ns3="c35f5a0d-22f9-4063-af47-d210f95398a3" xmlns:ns4="703dda01-68e9-4195-b499-76f4fc3cc8ff" targetNamespace="http://schemas.microsoft.com/office/2006/metadata/properties" ma:root="true" ma:fieldsID="c8033c7aaf07a7db256320e70c44a07a" ns3:_="" ns4:_="">
    <xsd:import namespace="c35f5a0d-22f9-4063-af47-d210f95398a3"/>
    <xsd:import namespace="703dda01-68e9-4195-b499-76f4fc3cc8ff"/>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35f5a0d-22f9-4063-af47-d210f95398a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_activity" ma:index="21" nillable="true" ma:displayName="_activity" ma:hidden="true" ma:internalName="_activity">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ystemTags" ma:index="23" nillable="true" ma:displayName="MediaServiceSystemTags" ma:hidden="true" ma:internalName="MediaServiceSystemTags" ma:readOnly="true">
      <xsd:simpleType>
        <xsd:restriction base="dms:Note"/>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03dda01-68e9-4195-b499-76f4fc3cc8f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BC9CA35-1137-4CBC-A719-3D7C0CE685E2}">
  <ds:schemaRefs>
    <ds:schemaRef ds:uri="c35f5a0d-22f9-4063-af47-d210f95398a3"/>
    <ds:schemaRef ds:uri="http://schemas.microsoft.com/office/2006/documentManagement/types"/>
    <ds:schemaRef ds:uri="http://schemas.microsoft.com/office/infopath/2007/PartnerControls"/>
    <ds:schemaRef ds:uri="http://purl.org/dc/elements/1.1/"/>
    <ds:schemaRef ds:uri="http://schemas.microsoft.com/office/2006/metadata/properties"/>
    <ds:schemaRef ds:uri="703dda01-68e9-4195-b499-76f4fc3cc8ff"/>
    <ds:schemaRef ds:uri="http://purl.org/dc/terms/"/>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AA51B988-6999-48D8-A995-709B3B3A3505}">
  <ds:schemaRefs>
    <ds:schemaRef ds:uri="http://schemas.microsoft.com/sharepoint/v3/contenttype/forms"/>
  </ds:schemaRefs>
</ds:datastoreItem>
</file>

<file path=customXml/itemProps3.xml><?xml version="1.0" encoding="utf-8"?>
<ds:datastoreItem xmlns:ds="http://schemas.openxmlformats.org/officeDocument/2006/customXml" ds:itemID="{E1FC082D-E384-416D-88BF-5A182E1D6C3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35f5a0d-22f9-4063-af47-d210f95398a3"/>
    <ds:schemaRef ds:uri="703dda01-68e9-4195-b499-76f4fc3cc8f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Custom Design</Template>
  <TotalTime>1733</TotalTime>
  <Words>1948</Words>
  <Application>Microsoft Office PowerPoint</Application>
  <PresentationFormat>On-screen Show (4:3)</PresentationFormat>
  <Paragraphs>170</Paragraphs>
  <Slides>40</Slides>
  <Notes>32</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40</vt:i4>
      </vt:variant>
    </vt:vector>
  </HeadingPairs>
  <TitlesOfParts>
    <vt:vector size="49" baseType="lpstr">
      <vt:lpstr>Palatino Linotype</vt:lpstr>
      <vt:lpstr>Inter</vt:lpstr>
      <vt:lpstr>Arial</vt:lpstr>
      <vt:lpstr>Calibri</vt:lpstr>
      <vt:lpstr>Spectral-Light</vt:lpstr>
      <vt:lpstr>Outfit</vt:lpstr>
      <vt:lpstr>Spectral</vt:lpstr>
      <vt:lpstr>Custom Design</vt:lpstr>
      <vt:lpstr>Custom Design</vt:lpstr>
      <vt:lpstr>  Exeter Model and IDP Induction 2nd school placement  </vt:lpstr>
      <vt:lpstr>Plan for the session   Introduction and welcome The Exeter Model Curriculum  Exeter Model Tools Learning Conversations  Supporting trainees Introduction to the IDP   Mentoring Questions and close  </vt:lpstr>
      <vt:lpstr>    Who's Who?  Partnership Relations Managers: Fiona Bosley, Gini Williams, Heidi Long   There are three mentoring roles within the Exeter Model  Initial Teacher Education Co-ordinator (ITEC) Lead Mentor Reflective Mentor  </vt:lpstr>
      <vt:lpstr>The Exeter Model Curriculum – a phased approach</vt:lpstr>
      <vt:lpstr>Phase Instructions and Profile Descriptors</vt:lpstr>
      <vt:lpstr>Assessment Points</vt:lpstr>
      <vt:lpstr>Consolidating Practice FRAP</vt:lpstr>
      <vt:lpstr>Developing Independence FRAP</vt:lpstr>
      <vt:lpstr>Mentor Zone, bulletins Curriculum blogs</vt:lpstr>
      <vt:lpstr>The Exeter Model Curriculum</vt:lpstr>
      <vt:lpstr>The Core Content Framework</vt:lpstr>
      <vt:lpstr>Timetabling in each phase</vt:lpstr>
      <vt:lpstr>Timetabling requirements</vt:lpstr>
      <vt:lpstr>The Exeter Model Tools</vt:lpstr>
      <vt:lpstr>Episode and Lesson Planning</vt:lpstr>
      <vt:lpstr>Episode and lesson observations</vt:lpstr>
      <vt:lpstr>Demonstrations and Agendas – 2 a week  </vt:lpstr>
      <vt:lpstr>Agendas</vt:lpstr>
      <vt:lpstr>Focused Reflections. DI and EE phase</vt:lpstr>
      <vt:lpstr>Learning Focuses for Focused Reflections </vt:lpstr>
      <vt:lpstr>The Exeter Model Framework</vt:lpstr>
      <vt:lpstr>Learning Conversations</vt:lpstr>
      <vt:lpstr>Purpose of Mentoring Roles</vt:lpstr>
      <vt:lpstr>Weekly Development Meeting (WDM)</vt:lpstr>
      <vt:lpstr>PowerPoint Presentation</vt:lpstr>
      <vt:lpstr>Reflective Mentor and Trainee: Reflective Conversation</vt:lpstr>
      <vt:lpstr>PowerPoint Presentation</vt:lpstr>
      <vt:lpstr>PowerPoint Presentation</vt:lpstr>
      <vt:lpstr>University Visiting Tutor Visits </vt:lpstr>
      <vt:lpstr>Supporting trainees</vt:lpstr>
      <vt:lpstr>Equality, Diversity &amp; Wellbeing support for trainees</vt:lpstr>
      <vt:lpstr>What to expect from trainees at this point</vt:lpstr>
      <vt:lpstr>PowerPoint Presentation</vt:lpstr>
      <vt:lpstr>IDP Training Videos and Guides</vt:lpstr>
      <vt:lpstr>PowerPoint Presentation</vt:lpstr>
      <vt:lpstr>PowerPoint Presentation</vt:lpstr>
      <vt:lpstr>PowerPoint Presentation</vt:lpstr>
      <vt:lpstr>PowerPoint Presentation</vt:lpstr>
      <vt:lpstr>Mentoring – the theory and the Exeter Model  Induction, Training and Feedback | Partnership with Schools | University of Exeter    LMTD&amp;Cs                                                      </vt:lpstr>
      <vt:lpstr>Questions and close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Coles, Andy</dc:creator>
  <cp:lastModifiedBy>Bosley, Fiona</cp:lastModifiedBy>
  <cp:revision>37</cp:revision>
  <cp:lastPrinted>2023-09-25T10:09:51Z</cp:lastPrinted>
  <dcterms:created xsi:type="dcterms:W3CDTF">2022-09-29T15:54:17Z</dcterms:created>
  <dcterms:modified xsi:type="dcterms:W3CDTF">2024-03-08T13:46:55Z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2022-07-28T00:00:00Z</vt:filetime>
  </property>
  <property fmtid="{D5CDD505-2E9C-101B-9397-08002B2CF9AE}" pid="3" name="Creator">
    <vt:lpwstr>Adobe InDesign 17.3 (Macintosh)</vt:lpwstr>
  </property>
  <property fmtid="{D5CDD505-2E9C-101B-9397-08002B2CF9AE}" pid="4" name="LastSaved">
    <vt:filetime>2022-07-28T00:00:00Z</vt:filetime>
  </property>
  <property fmtid="{D5CDD505-2E9C-101B-9397-08002B2CF9AE}" pid="5" name="Producer">
    <vt:lpwstr>Adobe PDF Library 16.0.7</vt:lpwstr>
  </property>
  <property fmtid="{D5CDD505-2E9C-101B-9397-08002B2CF9AE}" pid="6" name="ContentTypeId">
    <vt:lpwstr>0x010100584DC7C23BB5CB41B944355ACB1100D1</vt:lpwstr>
  </property>
  <property fmtid="{D5CDD505-2E9C-101B-9397-08002B2CF9AE}" pid="7" name="MediaServiceImageTags">
    <vt:lpwstr/>
  </property>
</Properties>
</file>