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6" r:id="rId10"/>
    <p:sldId id="26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She</a:t>
            </a:r>
            <a:r>
              <a:rPr lang="en-GB" dirty="0" smtClean="0"/>
              <a:t> found me </a:t>
            </a:r>
            <a:r>
              <a:rPr lang="en-GB" b="1" dirty="0" smtClean="0"/>
              <a:t>in the water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i="1" dirty="0" smtClean="0"/>
              <a:t>Who </a:t>
            </a:r>
            <a:r>
              <a:rPr lang="en-GB" i="1" dirty="0"/>
              <a:t>might ‘she’ be? Who is ‘me’, and why might they be ‘in the water’?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81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A Jigsaw of Fire and Stars by Yaba Badoe">
            <a:extLst>
              <a:ext uri="{FF2B5EF4-FFF2-40B4-BE49-F238E27FC236}">
                <a16:creationId xmlns:a16="http://schemas.microsoft.com/office/drawing/2014/main" id="{AFF40A00-65CF-4002-9A84-16ABF0EB5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905" y="589122"/>
            <a:ext cx="3441895" cy="55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0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She found me in the water. There was a mist next morning. One of those whirling sea-fog days that makes it hard to tell where shoreline begins and sea ends. A sort of blurring where time seems to stop. It was like that when </a:t>
            </a:r>
            <a:r>
              <a:rPr lang="en-GB" dirty="0" err="1"/>
              <a:t>Priss</a:t>
            </a:r>
            <a:r>
              <a:rPr lang="en-GB" dirty="0"/>
              <a:t>, flying beneath a cloud, sees this big chest. She sees it, then hears a baby crying. Swoops to take a closer look. Lands on me, almost tipping me over, so tries again. </a:t>
            </a:r>
          </a:p>
          <a:p>
            <a:pPr marL="0" indent="0">
              <a:buNone/>
            </a:pPr>
            <a:r>
              <a:rPr lang="en-GB" dirty="0"/>
              <a:t>Second time round, she steadies herself, and settles just below me feet. Talons scratch me and I squeal. She could tell I needed feeding, </a:t>
            </a:r>
            <a:r>
              <a:rPr lang="en-GB" dirty="0" err="1"/>
              <a:t>‘cause</a:t>
            </a:r>
            <a:r>
              <a:rPr lang="en-GB" dirty="0"/>
              <a:t> after I squeal, I start shrieking louder than a banshee. </a:t>
            </a:r>
            <a:r>
              <a:rPr lang="en-GB" dirty="0" err="1"/>
              <a:t>Priss</a:t>
            </a:r>
            <a:r>
              <a:rPr lang="en-GB" dirty="0"/>
              <a:t> doesn’t know what do. She’s a bird, a bright golden eagle. Eats rabbits and rats, and, when she’s lucky, small flying creatures on the wing. There’s a whole heap of things she can eat. Could have eaten a baby, I suppose. </a:t>
            </a:r>
          </a:p>
          <a:p>
            <a:pPr marL="0" indent="0">
              <a:buNone/>
            </a:pPr>
            <a:r>
              <a:rPr lang="en-GB" i="1" dirty="0"/>
              <a:t>A Jigsaw of Fire and Stars</a:t>
            </a:r>
            <a:r>
              <a:rPr lang="en-GB" dirty="0"/>
              <a:t> by </a:t>
            </a:r>
            <a:r>
              <a:rPr lang="en-GB" dirty="0" err="1"/>
              <a:t>Yaba</a:t>
            </a:r>
            <a:r>
              <a:rPr lang="en-GB" dirty="0"/>
              <a:t> </a:t>
            </a:r>
            <a:r>
              <a:rPr lang="en-GB" dirty="0" err="1"/>
              <a:t>Badoe</a:t>
            </a:r>
            <a:r>
              <a:rPr lang="en-GB" dirty="0"/>
              <a:t>, p. 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57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She found me in the water. </a:t>
            </a:r>
            <a:r>
              <a:rPr lang="en-GB" b="1" dirty="0"/>
              <a:t>There was a mist next morning. One of those whirling sea-fog days that makes it hard to tell where shoreline begins and sea ends. A sort of blurring where time seems to stop. </a:t>
            </a:r>
            <a:endParaRPr lang="en-GB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What </a:t>
            </a:r>
            <a:r>
              <a:rPr lang="en-GB" i="1" dirty="0"/>
              <a:t>atmosphere is the writer creating here? What words or phrases contribute to that atmosphere?  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Why say ‘next’ morning? Does this suggest that something significant might have happened before this moment? What might have happened?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85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She found me in the water. There was a mist next morning. One of those whirling sea-fog days that makes it hard to tell where shoreline begins and sea ends. A sort of blurring where time seems to stop. </a:t>
            </a:r>
            <a:r>
              <a:rPr lang="en-GB" b="1" dirty="0"/>
              <a:t>It was like that when </a:t>
            </a:r>
            <a:r>
              <a:rPr lang="en-GB" b="1" dirty="0" err="1"/>
              <a:t>Priss</a:t>
            </a:r>
            <a:r>
              <a:rPr lang="en-GB" b="1" dirty="0"/>
              <a:t>, flying beneath a cloud, sees this big chest. She sees it, then hears a baby crying. Swoops to take a closer look. Lands on me, almost tipping me over, so tries again.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Second time round, she steadies herself, and settles just below me feet. Talons scratch me and I squeal. </a:t>
            </a:r>
            <a:endParaRPr lang="en-GB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Who/what </a:t>
            </a:r>
            <a:r>
              <a:rPr lang="en-GB" i="1" dirty="0"/>
              <a:t>is </a:t>
            </a:r>
            <a:r>
              <a:rPr lang="en-GB" i="1" dirty="0" err="1"/>
              <a:t>Priss</a:t>
            </a:r>
            <a:r>
              <a:rPr lang="en-GB" i="1" dirty="0"/>
              <a:t>? How do you know? What verbs give you this idea? What do the verbs suggest about the creature?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Why do you think the writer chose to use simple present tense verbs to describe </a:t>
            </a:r>
            <a:r>
              <a:rPr lang="en-GB" i="1" dirty="0" err="1"/>
              <a:t>Priss</a:t>
            </a:r>
            <a:r>
              <a:rPr lang="en-GB" i="1" dirty="0"/>
              <a:t> – sees, hears, swoops…why not say, for example, ‘she saw it…she heard it…she swooped</a:t>
            </a:r>
            <a:r>
              <a:rPr lang="en-GB" i="1"/>
              <a:t>…’? </a:t>
            </a: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Who is ‘I’?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26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She found me in the water. There was a mist next morning. One of those whirling sea-fog days that makes it hard to tell where shoreline begins and sea ends. A sort of blurring where time seems to stop. </a:t>
            </a:r>
            <a:r>
              <a:rPr lang="en-GB" b="1" dirty="0"/>
              <a:t>It was like that when </a:t>
            </a:r>
            <a:r>
              <a:rPr lang="en-GB" b="1" dirty="0" err="1"/>
              <a:t>Priss</a:t>
            </a:r>
            <a:r>
              <a:rPr lang="en-GB" b="1" dirty="0"/>
              <a:t>, </a:t>
            </a:r>
            <a:r>
              <a:rPr lang="en-GB" b="1" u="sng" dirty="0"/>
              <a:t>flying</a:t>
            </a:r>
            <a:r>
              <a:rPr lang="en-GB" b="1" dirty="0"/>
              <a:t> beneath a cloud, </a:t>
            </a:r>
            <a:r>
              <a:rPr lang="en-GB" b="1" u="sng" dirty="0"/>
              <a:t>sees</a:t>
            </a:r>
            <a:r>
              <a:rPr lang="en-GB" b="1" dirty="0"/>
              <a:t> this big chest.</a:t>
            </a:r>
            <a:r>
              <a:rPr lang="en-GB" dirty="0"/>
              <a:t> </a:t>
            </a:r>
            <a:r>
              <a:rPr lang="en-GB" b="1" dirty="0"/>
              <a:t>She </a:t>
            </a:r>
            <a:r>
              <a:rPr lang="en-GB" b="1" u="sng" dirty="0"/>
              <a:t>sees</a:t>
            </a:r>
            <a:r>
              <a:rPr lang="en-GB" b="1" dirty="0"/>
              <a:t> it, then </a:t>
            </a:r>
            <a:r>
              <a:rPr lang="en-GB" b="1" u="sng" dirty="0"/>
              <a:t>hears</a:t>
            </a:r>
            <a:r>
              <a:rPr lang="en-GB" b="1" dirty="0"/>
              <a:t> a baby crying. </a:t>
            </a:r>
            <a:r>
              <a:rPr lang="en-GB" b="1" u="sng" dirty="0"/>
              <a:t>Swoops</a:t>
            </a:r>
            <a:r>
              <a:rPr lang="en-GB" b="1" dirty="0"/>
              <a:t> to take a closer look. </a:t>
            </a:r>
            <a:r>
              <a:rPr lang="en-GB" b="1" u="sng" dirty="0"/>
              <a:t>Lands</a:t>
            </a:r>
            <a:r>
              <a:rPr lang="en-GB" b="1" dirty="0"/>
              <a:t> on me, almost tipping me over, so tries again.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Second time round, she </a:t>
            </a:r>
            <a:r>
              <a:rPr lang="en-GB" b="1" u="sng" dirty="0"/>
              <a:t>steadies</a:t>
            </a:r>
            <a:r>
              <a:rPr lang="en-GB" b="1" dirty="0"/>
              <a:t> herself, and </a:t>
            </a:r>
            <a:r>
              <a:rPr lang="en-GB" b="1" u="sng" dirty="0"/>
              <a:t>settles</a:t>
            </a:r>
            <a:r>
              <a:rPr lang="en-GB" b="1" dirty="0"/>
              <a:t> just below my feet. Talons </a:t>
            </a:r>
            <a:r>
              <a:rPr lang="en-GB" b="1" u="sng" dirty="0"/>
              <a:t>scratch</a:t>
            </a:r>
            <a:r>
              <a:rPr lang="en-GB" b="1" dirty="0"/>
              <a:t> me and I squeal.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5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811" y="836023"/>
            <a:ext cx="7315200" cy="5610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She found me in the water. There was a mist next morning. One of those whirling sea-fog days that makes it hard to tell where shoreline begins and sea ends. A sort of blurring where time seems to stop. It was like that when </a:t>
            </a:r>
            <a:r>
              <a:rPr lang="en-GB" dirty="0" err="1"/>
              <a:t>Priss</a:t>
            </a:r>
            <a:r>
              <a:rPr lang="en-GB" dirty="0"/>
              <a:t>, flying beneath a cloud, sees this big chest. She sees it, then hears a baby crying. Swoops to take a closer look. Lands on me, almost tipping me over, so tries again. </a:t>
            </a:r>
          </a:p>
          <a:p>
            <a:pPr marL="0" indent="0">
              <a:buNone/>
            </a:pPr>
            <a:r>
              <a:rPr lang="en-GB" dirty="0"/>
              <a:t>Second time round, she steadies herself, and settles just below my feet. Talons scratch me and I squeal. </a:t>
            </a:r>
            <a:r>
              <a:rPr lang="en-GB" b="1" dirty="0"/>
              <a:t>She could tell I needed feeding, </a:t>
            </a:r>
            <a:r>
              <a:rPr lang="en-GB" b="1" dirty="0" err="1"/>
              <a:t>‘cause</a:t>
            </a:r>
            <a:r>
              <a:rPr lang="en-GB" b="1" dirty="0"/>
              <a:t> after I squeal, I start shrieking louder than a banshee. </a:t>
            </a:r>
            <a:r>
              <a:rPr lang="en-GB" b="1" dirty="0" err="1"/>
              <a:t>Priss</a:t>
            </a:r>
            <a:r>
              <a:rPr lang="en-GB" b="1" dirty="0"/>
              <a:t> doesn’t know what do. She’s a bird, a bright golden eagle. Eats rabbits and rats, and, when she’s lucky, small flying creatures on the wing. There’s a whole heap of things she can eat. Could have eaten a baby, I suppose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Is </a:t>
            </a:r>
            <a:r>
              <a:rPr lang="en-GB" i="1" dirty="0" err="1"/>
              <a:t>Priss</a:t>
            </a:r>
            <a:r>
              <a:rPr lang="en-GB" i="1" dirty="0"/>
              <a:t> the creature you expected? How does the writer develop our impression of </a:t>
            </a:r>
            <a:r>
              <a:rPr lang="en-GB" i="1" dirty="0" err="1"/>
              <a:t>Priss</a:t>
            </a:r>
            <a:r>
              <a:rPr lang="en-GB" i="1" dirty="0"/>
              <a:t> here?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Why did the writer choose to refer to </a:t>
            </a:r>
            <a:r>
              <a:rPr lang="en-GB" i="1" dirty="0" err="1"/>
              <a:t>Priss</a:t>
            </a:r>
            <a:r>
              <a:rPr lang="en-GB" i="1" dirty="0"/>
              <a:t> first, then later state that ‘She’s a bird, a bright golden eagle’?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81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Before </a:t>
            </a:r>
            <a:r>
              <a:rPr lang="en-GB" dirty="0"/>
              <a:t>I had memory, I had </a:t>
            </a:r>
            <a:r>
              <a:rPr lang="en-GB" dirty="0" err="1"/>
              <a:t>Priss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Returning </a:t>
            </a:r>
            <a:r>
              <a:rPr lang="en-GB" i="1" dirty="0"/>
              <a:t>to the question,</a:t>
            </a:r>
            <a:r>
              <a:rPr lang="en-GB" dirty="0"/>
              <a:t> </a:t>
            </a:r>
            <a:r>
              <a:rPr lang="en-GB" i="1" dirty="0"/>
              <a:t>about why the writer chose to use simple present tense verbs - how does the use of present tense verbs help us to see events through the eyes of the eagle, </a:t>
            </a:r>
            <a:r>
              <a:rPr lang="en-GB" i="1" dirty="0" err="1"/>
              <a:t>Priss</a:t>
            </a:r>
            <a:r>
              <a:rPr lang="en-GB" i="1" dirty="0"/>
              <a:t>?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70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Task: </a:t>
            </a:r>
            <a:endParaRPr lang="en-GB" b="1" i="1" dirty="0"/>
          </a:p>
          <a:p>
            <a:r>
              <a:rPr lang="en-GB" i="1" dirty="0" smtClean="0"/>
              <a:t>Describe </a:t>
            </a:r>
            <a:r>
              <a:rPr lang="en-GB" i="1" dirty="0"/>
              <a:t>a moment when something or someone is found by an animal</a:t>
            </a:r>
            <a:endParaRPr lang="en-GB" dirty="0"/>
          </a:p>
          <a:p>
            <a:r>
              <a:rPr lang="en-GB" i="1" dirty="0"/>
              <a:t>-focus on the sequence of actions as your something/someone is found</a:t>
            </a:r>
            <a:endParaRPr lang="en-GB" dirty="0"/>
          </a:p>
          <a:p>
            <a:r>
              <a:rPr lang="en-GB" i="1" dirty="0"/>
              <a:t>-focus on using verbs to describe your animal’s actions</a:t>
            </a:r>
            <a:endParaRPr lang="en-GB" dirty="0"/>
          </a:p>
          <a:p>
            <a:r>
              <a:rPr lang="en-GB" i="1" dirty="0"/>
              <a:t>-try not to give away what/who the characters are too soon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Using the </a:t>
            </a:r>
            <a:r>
              <a:rPr lang="en-GB" b="1" dirty="0" smtClean="0"/>
              <a:t>resource</a:t>
            </a:r>
            <a:r>
              <a:rPr lang="en-GB" dirty="0" smtClean="0"/>
              <a:t>, jot down some ideas for use later on. You do not have to write full response to the questions – the questions are meant to prompt discussion and get you thinking about what you want to write.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40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5035"/>
              </p:ext>
            </p:extLst>
          </p:nvPr>
        </p:nvGraphicFramePr>
        <p:xfrm>
          <a:off x="219873" y="258509"/>
          <a:ext cx="11693452" cy="628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266">
                  <a:extLst>
                    <a:ext uri="{9D8B030D-6E8A-4147-A177-3AD203B41FA5}">
                      <a16:colId xmlns:a16="http://schemas.microsoft.com/office/drawing/2014/main" val="670258703"/>
                    </a:ext>
                  </a:extLst>
                </a:gridCol>
                <a:gridCol w="5145832">
                  <a:extLst>
                    <a:ext uri="{9D8B030D-6E8A-4147-A177-3AD203B41FA5}">
                      <a16:colId xmlns:a16="http://schemas.microsoft.com/office/drawing/2014/main" val="406680058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732548477"/>
                    </a:ext>
                  </a:extLst>
                </a:gridCol>
              </a:tblGrid>
              <a:tr h="303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Model Text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Questions for discussion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Your Ideas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32300"/>
                  </a:ext>
                </a:extLst>
              </a:tr>
              <a:tr h="672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She found me in the water.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Who could your something or someone be?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Where will they be found?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Tip: you could choose a pronoun here to start your sentence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86471"/>
                  </a:ext>
                </a:extLst>
              </a:tr>
              <a:tr h="1583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There was a mist next morning. One of those whirling sea-fog days that makes it hard to tell where shoreline begins and sea ends. A sort of blurring where time seems to stop.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might the backstory be - what has happened before this moment? Could you allude to this backstory without giving away what happened?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Where will they be found? How will you describe the setting? What atmosphere will you create?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Tip: you don’t necessarily need lots and lots of adjectives to describe your setting – think too about how you combine verbs and nouns to create an image in the reader’s head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67928"/>
                  </a:ext>
                </a:extLst>
              </a:tr>
              <a:tr h="2038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It was like that when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Priss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flying beneath a cloud, sees this big chest. She sees it, then hears a baby crying. Swoops to take a closer look. Lands on me, almost tipping me over, so tries again.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Second time round, she steadies herself, and settles just below me feet. Talons scratch me and I squeal.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What will your animal be? What verbs could you use to describe the animal’s movements as they approach?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What will the name of your animal be?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What will the response to your animal be?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Tip: list some verbs here to use later 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04862"/>
                  </a:ext>
                </a:extLst>
              </a:tr>
              <a:tr h="1682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She could tell I needed feeding,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‘cause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after I squeal, I start shrieking louder than a banshee.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Priss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doesn’t know what do. She’s a bird, a bright golden eagle. Eats rabbits and rats, and, when she’s lucky, small flying creatures on the wing. There’s a whole heap of things she can eat. Could have eaten a baby, I suppose.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How will you reveal and describe the animal?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Tip: you could come up with a noun phrase here to describe your animal e.g. He’s a snake, a slithering silver snake.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53845" marR="5384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6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36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Talk Time: 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pairs, </a:t>
            </a:r>
            <a:r>
              <a:rPr lang="en-GB" dirty="0" smtClean="0"/>
              <a:t>talk </a:t>
            </a:r>
            <a:r>
              <a:rPr lang="en-GB" dirty="0"/>
              <a:t>through </a:t>
            </a:r>
            <a:r>
              <a:rPr lang="en-GB" dirty="0" smtClean="0"/>
              <a:t>your ideas, asking questions </a:t>
            </a:r>
            <a:r>
              <a:rPr lang="en-GB" dirty="0"/>
              <a:t>to help </a:t>
            </a:r>
            <a:r>
              <a:rPr lang="en-GB" dirty="0" smtClean="0"/>
              <a:t>develop ideas.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What questions could you ask? What suggestions might you make?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294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51</TotalTime>
  <Words>1403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Corbel</vt:lpstr>
      <vt:lpstr>Times New Roman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Task</vt:lpstr>
      <vt:lpstr>PowerPoint Presentation</vt:lpstr>
      <vt:lpstr>Talk Time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Newman, Ruth</dc:creator>
  <cp:lastModifiedBy>Newman, Ruth</cp:lastModifiedBy>
  <cp:revision>10</cp:revision>
  <dcterms:created xsi:type="dcterms:W3CDTF">2022-09-13T13:27:13Z</dcterms:created>
  <dcterms:modified xsi:type="dcterms:W3CDTF">2022-09-21T08:16:02Z</dcterms:modified>
</cp:coreProperties>
</file>