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2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uation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6CFEA-EA81-D44E-89E2-2486AB5FA9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79279" y="6096241"/>
            <a:ext cx="7655615" cy="1292229"/>
          </a:xfrm>
          <a:prstGeom prst="rect">
            <a:avLst/>
          </a:prstGeom>
        </p:spPr>
        <p:txBody>
          <a:bodyPr anchor="b"/>
          <a:lstStyle>
            <a:lvl1pPr algn="ctr">
              <a:defRPr sz="6600" b="0" i="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D5C7FE6-03C5-7F43-B2EE-EDAF47B245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47485" y="7619759"/>
            <a:ext cx="9519202" cy="16099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800" b="0" i="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Insert programme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2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uation frame - with classif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4C48D94-EF60-7D4D-BB51-2434D4FA51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79279" y="6096241"/>
            <a:ext cx="7655615" cy="1292229"/>
          </a:xfrm>
          <a:prstGeom prst="rect">
            <a:avLst/>
          </a:prstGeom>
        </p:spPr>
        <p:txBody>
          <a:bodyPr anchor="b"/>
          <a:lstStyle>
            <a:lvl1pPr algn="ctr">
              <a:defRPr sz="6600" b="0" i="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GB" dirty="0"/>
              <a:t>Insert name here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35C8EBB-B417-B647-9BA1-761C2D1C64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22738" y="7619759"/>
            <a:ext cx="9519202" cy="16099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800" b="0" i="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Insert programme title here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95693A2-A247-7748-86F1-70D8CD153D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46382" y="7619759"/>
            <a:ext cx="1708150" cy="16129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Tx/>
              <a:buNone/>
              <a:defRPr sz="8000" b="0" i="0">
                <a:solidFill>
                  <a:schemeClr val="bg1"/>
                </a:solidFill>
                <a:latin typeface="Gill Sans MT" panose="020B0502020104020203" pitchFamily="34" charset="77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/>
              <a:t>XX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0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3BFD762-AC7E-FF48-B5BF-EE1687E9468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0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C6D7-7440-814D-B7A8-DF44829B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B167B-0352-3640-AB79-15E05B37E4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85F58-836D-B848-AE5F-EA39DFCE00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4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Coles, Andy</dc:creator>
  <cp:lastModifiedBy>Coles, Andy</cp:lastModifiedBy>
  <cp:revision>1</cp:revision>
  <dcterms:created xsi:type="dcterms:W3CDTF">2021-07-02T13:53:48Z</dcterms:created>
  <dcterms:modified xsi:type="dcterms:W3CDTF">2021-07-02T14:35:50Z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533231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