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20" d="100"/>
          <a:sy n="20" d="100"/>
        </p:scale>
        <p:origin x="-1416" y="-72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1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8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5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73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19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4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8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3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4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1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6499-2D8D-4BA5-8919-37C4BEF1225B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ECA-3296-4E0E-93D2-7FB2E517A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8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9974"/>
            <a:ext cx="29613595" cy="7134754"/>
          </a:xfrm>
        </p:spPr>
        <p:txBody>
          <a:bodyPr>
            <a:normAutofit/>
          </a:bodyPr>
          <a:lstStyle/>
          <a:p>
            <a:r>
              <a:rPr lang="en-GB" sz="15100" dirty="0">
                <a:latin typeface="Calisto MT" panose="02040603050505030304" pitchFamily="18" charset="0"/>
              </a:rPr>
              <a:t>Educating about geoengineering</a:t>
            </a:r>
            <a:r>
              <a:rPr lang="en-GB" sz="15100" dirty="0" smtClean="0">
                <a:latin typeface="Calisto MT" panose="02040603050505030304" pitchFamily="18" charset="0"/>
              </a:rPr>
              <a:t>: ‘</a:t>
            </a:r>
            <a:r>
              <a:rPr lang="en-GB" sz="15100" dirty="0">
                <a:latin typeface="Calisto MT" panose="02040603050505030304" pitchFamily="18" charset="0"/>
              </a:rPr>
              <a:t>Fight the Flood</a:t>
            </a:r>
            <a:r>
              <a:rPr lang="en-GB" sz="15100" dirty="0" smtClean="0">
                <a:latin typeface="Calisto MT" panose="02040603050505030304" pitchFamily="18" charset="0"/>
              </a:rPr>
              <a:t>’</a:t>
            </a:r>
            <a:endParaRPr lang="en-GB" sz="15100" dirty="0">
              <a:latin typeface="Calisto MT" panose="0204060305050503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90654" y="7944728"/>
            <a:ext cx="18146016" cy="90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143000" marR="0" lvl="0" indent="-1143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Pct val="80000"/>
              <a:buFont typeface="Arial" panose="020B0604020202020204" pitchFamily="34" charset="0"/>
              <a:buChar char="•"/>
              <a:tabLst/>
            </a:pPr>
            <a:r>
              <a:rPr kumimoji="0" lang="en-GB" altLang="en-US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itchFamily="18" charset="0"/>
                <a:cs typeface="Arial" pitchFamily="34" charset="0"/>
              </a:rPr>
              <a:t>As the Earth’s temperature increases engineering the climate is becoming an increasingly viable and practical solution to our problems. </a:t>
            </a:r>
          </a:p>
          <a:p>
            <a:pPr marL="1143000" marR="0" lvl="0" indent="-1143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Pct val="80000"/>
              <a:buFont typeface="Arial" panose="020B0604020202020204" pitchFamily="34" charset="0"/>
              <a:buChar char="•"/>
              <a:tabLst/>
            </a:pPr>
            <a:r>
              <a:rPr kumimoji="0" lang="en-GB" altLang="en-US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itchFamily="18" charset="0"/>
                <a:cs typeface="Arial" pitchFamily="34" charset="0"/>
              </a:rPr>
              <a:t>Yet, this method of preventing climate change is little known and generally opposed. </a:t>
            </a:r>
          </a:p>
          <a:p>
            <a:pPr marL="1143000" marR="0" lvl="0" indent="-1143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Pct val="80000"/>
              <a:buFont typeface="Arial" panose="020B0604020202020204" pitchFamily="34" charset="0"/>
              <a:buChar char="•"/>
              <a:tabLst/>
            </a:pPr>
            <a:r>
              <a:rPr kumimoji="0" lang="en-GB" altLang="en-US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itchFamily="18" charset="0"/>
                <a:cs typeface="Arial" pitchFamily="34" charset="0"/>
              </a:rPr>
              <a:t> ‘Fight the Flood’ is a unique cooperative game educating the players on various geoengineering techniques.  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55" y="15211574"/>
            <a:ext cx="281908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dirty="0" smtClean="0">
                <a:latin typeface="Calisto MT" panose="02040603050505030304" pitchFamily="18" charset="0"/>
              </a:rPr>
              <a:t>Product: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5400" dirty="0" smtClean="0">
                <a:latin typeface="Calisto MT" panose="02040603050505030304" pitchFamily="18" charset="0"/>
              </a:rPr>
              <a:t>An engaging 3D strategy board game </a:t>
            </a:r>
          </a:p>
          <a:p>
            <a:r>
              <a:rPr lang="en-GB" sz="5400" b="1" dirty="0" smtClean="0">
                <a:latin typeface="Calisto MT" panose="02040603050505030304" pitchFamily="18" charset="0"/>
              </a:rPr>
              <a:t>Objectives: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5400" dirty="0" smtClean="0">
                <a:latin typeface="Calisto MT" panose="02040603050505030304" pitchFamily="18" charset="0"/>
              </a:rPr>
              <a:t>To promote cooperative play through the key players in the geoengineering debate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5400" dirty="0" smtClean="0">
                <a:latin typeface="Calisto MT" panose="02040603050505030304" pitchFamily="18" charset="0"/>
              </a:rPr>
              <a:t>Inform the public on the geoengineering solutions to climate change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5400" dirty="0" smtClean="0">
                <a:latin typeface="Calisto MT" panose="02040603050505030304" pitchFamily="18" charset="0"/>
              </a:rPr>
              <a:t>Educate people on the pros and cons of different geoengineering techniques </a:t>
            </a:r>
            <a:endParaRPr lang="en-GB" sz="5400" dirty="0">
              <a:latin typeface="Calisto MT" panose="0204060305050503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136670" y="8370814"/>
            <a:ext cx="10788192" cy="4585627"/>
            <a:chOff x="19803588" y="10026998"/>
            <a:chExt cx="9115102" cy="4387269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03588" y="10026998"/>
              <a:ext cx="9115102" cy="4387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541" t="39729" r="36157" b="35120"/>
            <a:stretch>
              <a:fillRect/>
            </a:stretch>
          </p:blipFill>
          <p:spPr bwMode="auto">
            <a:xfrm>
              <a:off x="19803588" y="10039444"/>
              <a:ext cx="9115102" cy="4367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339787" y="21548278"/>
            <a:ext cx="16250818" cy="633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itchFamily="18" charset="0"/>
                <a:cs typeface="Arial" pitchFamily="34" charset="0"/>
              </a:rPr>
              <a:t>What does it teach? 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54000"/>
              <a:buFont typeface="Arial" panose="020B0604020202020204" pitchFamily="34" charset="0"/>
              <a:buChar char="•"/>
              <a:tabLst/>
            </a:pP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itchFamily="18" charset="0"/>
                <a:cs typeface="Arial" pitchFamily="34" charset="0"/>
              </a:rPr>
              <a:t>Pressing twenty-first century problems and the possible solutions 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54000"/>
              <a:buFont typeface="Arial" panose="020B0604020202020204" pitchFamily="34" charset="0"/>
              <a:buChar char="•"/>
              <a:tabLst/>
            </a:pP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itchFamily="18" charset="0"/>
                <a:cs typeface="Arial" pitchFamily="34" charset="0"/>
              </a:rPr>
              <a:t>The positive and negative implications of engineering the climate 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54000"/>
              <a:buFont typeface="Arial" panose="020B0604020202020204" pitchFamily="34" charset="0"/>
              <a:buChar char="•"/>
              <a:tabLst/>
            </a:pP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itchFamily="18" charset="0"/>
                <a:cs typeface="Arial" pitchFamily="34" charset="0"/>
              </a:rPr>
              <a:t>The importance of cooperation in solving one of humanity’s greatest challenges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0" t="25539" r="27240" b="19530"/>
          <a:stretch>
            <a:fillRect/>
          </a:stretch>
        </p:blipFill>
        <p:spPr bwMode="auto">
          <a:xfrm>
            <a:off x="990655" y="20756190"/>
            <a:ext cx="11917084" cy="7780464"/>
          </a:xfrm>
          <a:prstGeom prst="rect">
            <a:avLst/>
          </a:prstGeom>
          <a:noFill/>
          <a:ln w="127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90654" y="28536654"/>
            <a:ext cx="11917085" cy="173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sto MT" panose="02040603050505030304" pitchFamily="18" charset="0"/>
                <a:cs typeface="Arial" pitchFamily="34" charset="0"/>
              </a:rPr>
              <a:t>The various geoengineering techniques available to players  </a:t>
            </a:r>
            <a:endParaRPr kumimoji="0" lang="en-US" alt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anose="0204060305050503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Educating about geoengineering: ‘Fight the Flood’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Malwina</dc:creator>
  <cp:lastModifiedBy>Malwina</cp:lastModifiedBy>
  <cp:revision>5</cp:revision>
  <dcterms:created xsi:type="dcterms:W3CDTF">2018-06-06T11:19:43Z</dcterms:created>
  <dcterms:modified xsi:type="dcterms:W3CDTF">2018-06-06T13:46:19Z</dcterms:modified>
</cp:coreProperties>
</file>