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EB97DA63-CB8B-425C-AC78-E16F29A58B86}">
          <p14:sldIdLst>
            <p14:sldId id="256"/>
          </p14:sldIdLst>
        </p14:section>
        <p14:section name="Body (content) slides" id="{86D326B8-B1F4-470E-ACC7-B0917D5F3E13}">
          <p14:sldIdLst>
            <p14:sldId id="257"/>
            <p14:sldId id="258"/>
          </p14:sldIdLst>
        </p14:section>
        <p14:section name="Section separator slides" id="{A88420AD-D63A-49B0-9EA2-8A913753E5CC}">
          <p14:sldIdLst>
            <p14:sldId id="259"/>
            <p14:sldId id="260"/>
            <p14:sldId id="261"/>
            <p14:sldId id="262"/>
            <p14:sldId id="263"/>
          </p14:sldIdLst>
        </p14:section>
        <p14:section name="End of presentation slide" id="{FA6E58FB-4655-4ADA-838A-304575EC2E6B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6CBE47-427F-4A80-AF76-DA577DAFCB9D}" v="9" dt="2022-11-03T15:30:11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2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12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David" userId="37cbff48-846a-4f7a-b5bb-441b8451fe3c" providerId="ADAL" clId="{9A6CBE47-427F-4A80-AF76-DA577DAFCB9D}"/>
    <pc:docChg chg="custSel modMainMaster">
      <pc:chgData name="Walker, David" userId="37cbff48-846a-4f7a-b5bb-441b8451fe3c" providerId="ADAL" clId="{9A6CBE47-427F-4A80-AF76-DA577DAFCB9D}" dt="2022-11-03T15:30:29.276" v="70" actId="478"/>
      <pc:docMkLst>
        <pc:docMk/>
      </pc:docMkLst>
      <pc:sldMasterChg chg="modSldLayout">
        <pc:chgData name="Walker, David" userId="37cbff48-846a-4f7a-b5bb-441b8451fe3c" providerId="ADAL" clId="{9A6CBE47-427F-4A80-AF76-DA577DAFCB9D}" dt="2022-11-03T15:30:29.276" v="70" actId="478"/>
        <pc:sldMasterMkLst>
          <pc:docMk/>
          <pc:sldMasterMk cId="1328319592" sldId="2147483660"/>
        </pc:sldMasterMkLst>
        <pc:sldLayoutChg chg="addSp delSp modSp mod">
          <pc:chgData name="Walker, David" userId="37cbff48-846a-4f7a-b5bb-441b8451fe3c" providerId="ADAL" clId="{9A6CBE47-427F-4A80-AF76-DA577DAFCB9D}" dt="2022-11-03T15:27:19.994" v="15" actId="478"/>
          <pc:sldLayoutMkLst>
            <pc:docMk/>
            <pc:sldMasterMk cId="1328319592" sldId="2147483660"/>
            <pc:sldLayoutMk cId="2321033064" sldId="2147483661"/>
          </pc:sldLayoutMkLst>
          <pc:picChg chg="add mod ord">
            <ac:chgData name="Walker, David" userId="37cbff48-846a-4f7a-b5bb-441b8451fe3c" providerId="ADAL" clId="{9A6CBE47-427F-4A80-AF76-DA577DAFCB9D}" dt="2022-11-03T15:27:16.502" v="14" actId="170"/>
            <ac:picMkLst>
              <pc:docMk/>
              <pc:sldMasterMk cId="1328319592" sldId="2147483660"/>
              <pc:sldLayoutMk cId="2321033064" sldId="2147483661"/>
              <ac:picMk id="4" creationId="{0FD41AE8-6B58-E0C4-AB37-6F8DBCCA11FA}"/>
            </ac:picMkLst>
          </pc:picChg>
          <pc:picChg chg="del">
            <ac:chgData name="Walker, David" userId="37cbff48-846a-4f7a-b5bb-441b8451fe3c" providerId="ADAL" clId="{9A6CBE47-427F-4A80-AF76-DA577DAFCB9D}" dt="2022-11-03T15:27:19.994" v="15" actId="478"/>
            <ac:picMkLst>
              <pc:docMk/>
              <pc:sldMasterMk cId="1328319592" sldId="2147483660"/>
              <pc:sldLayoutMk cId="2321033064" sldId="2147483661"/>
              <ac:picMk id="15" creationId="{B90A0925-5A8E-4AD5-A7C7-95C26628EB9C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9:01.289" v="46" actId="478"/>
          <pc:sldLayoutMkLst>
            <pc:docMk/>
            <pc:sldMasterMk cId="1328319592" sldId="2147483660"/>
            <pc:sldLayoutMk cId="3855845273" sldId="2147483664"/>
          </pc:sldLayoutMkLst>
          <pc:picChg chg="add mod ord">
            <ac:chgData name="Walker, David" userId="37cbff48-846a-4f7a-b5bb-441b8451fe3c" providerId="ADAL" clId="{9A6CBE47-427F-4A80-AF76-DA577DAFCB9D}" dt="2022-11-03T15:28:58.165" v="45" actId="170"/>
            <ac:picMkLst>
              <pc:docMk/>
              <pc:sldMasterMk cId="1328319592" sldId="2147483660"/>
              <pc:sldLayoutMk cId="3855845273" sldId="2147483664"/>
              <ac:picMk id="4" creationId="{BD522DAE-982D-3007-483F-B641A69E4B07}"/>
            </ac:picMkLst>
          </pc:picChg>
          <pc:picChg chg="del">
            <ac:chgData name="Walker, David" userId="37cbff48-846a-4f7a-b5bb-441b8451fe3c" providerId="ADAL" clId="{9A6CBE47-427F-4A80-AF76-DA577DAFCB9D}" dt="2022-11-03T15:29:01.289" v="46" actId="478"/>
            <ac:picMkLst>
              <pc:docMk/>
              <pc:sldMasterMk cId="1328319592" sldId="2147483660"/>
              <pc:sldLayoutMk cId="3855845273" sldId="2147483664"/>
              <ac:picMk id="9" creationId="{FAE5306D-C379-409E-96A8-7F8E197198DF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8:12.888" v="31" actId="478"/>
          <pc:sldLayoutMkLst>
            <pc:docMk/>
            <pc:sldMasterMk cId="1328319592" sldId="2147483660"/>
            <pc:sldLayoutMk cId="479901748" sldId="2147483666"/>
          </pc:sldLayoutMkLst>
          <pc:picChg chg="add mod ord">
            <ac:chgData name="Walker, David" userId="37cbff48-846a-4f7a-b5bb-441b8451fe3c" providerId="ADAL" clId="{9A6CBE47-427F-4A80-AF76-DA577DAFCB9D}" dt="2022-11-03T15:28:09.158" v="30" actId="170"/>
            <ac:picMkLst>
              <pc:docMk/>
              <pc:sldMasterMk cId="1328319592" sldId="2147483660"/>
              <pc:sldLayoutMk cId="479901748" sldId="2147483666"/>
              <ac:picMk id="4" creationId="{308A0BE6-EE8C-688A-2103-E52D97166DD3}"/>
            </ac:picMkLst>
          </pc:picChg>
          <pc:picChg chg="del">
            <ac:chgData name="Walker, David" userId="37cbff48-846a-4f7a-b5bb-441b8451fe3c" providerId="ADAL" clId="{9A6CBE47-427F-4A80-AF76-DA577DAFCB9D}" dt="2022-11-03T15:28:12.888" v="31" actId="478"/>
            <ac:picMkLst>
              <pc:docMk/>
              <pc:sldMasterMk cId="1328319592" sldId="2147483660"/>
              <pc:sldLayoutMk cId="479901748" sldId="2147483666"/>
              <ac:picMk id="10" creationId="{B47354BD-8360-4DF6-8FA1-9A5B7BD75647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9:11.679" v="50"/>
          <pc:sldLayoutMkLst>
            <pc:docMk/>
            <pc:sldMasterMk cId="1328319592" sldId="2147483660"/>
            <pc:sldLayoutMk cId="296703909" sldId="2147483667"/>
          </pc:sldLayoutMkLst>
          <pc:picChg chg="add mod">
            <ac:chgData name="Walker, David" userId="37cbff48-846a-4f7a-b5bb-441b8451fe3c" providerId="ADAL" clId="{9A6CBE47-427F-4A80-AF76-DA577DAFCB9D}" dt="2022-11-03T15:29:11.679" v="50"/>
            <ac:picMkLst>
              <pc:docMk/>
              <pc:sldMasterMk cId="1328319592" sldId="2147483660"/>
              <pc:sldLayoutMk cId="296703909" sldId="2147483667"/>
              <ac:picMk id="3" creationId="{5DBB2E53-85C1-F85D-E8F4-94D376FA3FD3}"/>
            </ac:picMkLst>
          </pc:picChg>
          <pc:picChg chg="del">
            <ac:chgData name="Walker, David" userId="37cbff48-846a-4f7a-b5bb-441b8451fe3c" providerId="ADAL" clId="{9A6CBE47-427F-4A80-AF76-DA577DAFCB9D}" dt="2022-11-03T15:29:11.192" v="49" actId="478"/>
            <ac:picMkLst>
              <pc:docMk/>
              <pc:sldMasterMk cId="1328319592" sldId="2147483660"/>
              <pc:sldLayoutMk cId="296703909" sldId="2147483667"/>
              <ac:picMk id="9" creationId="{24D1B38E-0444-47EF-A19F-CB54794DD7D6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9:19.407" v="52"/>
          <pc:sldLayoutMkLst>
            <pc:docMk/>
            <pc:sldMasterMk cId="1328319592" sldId="2147483660"/>
            <pc:sldLayoutMk cId="1654670787" sldId="2147483668"/>
          </pc:sldLayoutMkLst>
          <pc:picChg chg="add mod">
            <ac:chgData name="Walker, David" userId="37cbff48-846a-4f7a-b5bb-441b8451fe3c" providerId="ADAL" clId="{9A6CBE47-427F-4A80-AF76-DA577DAFCB9D}" dt="2022-11-03T15:29:19.407" v="52"/>
            <ac:picMkLst>
              <pc:docMk/>
              <pc:sldMasterMk cId="1328319592" sldId="2147483660"/>
              <pc:sldLayoutMk cId="1654670787" sldId="2147483668"/>
              <ac:picMk id="4" creationId="{B7A7747F-C600-4D20-0BDB-6AE1BC606574}"/>
            </ac:picMkLst>
          </pc:picChg>
          <pc:picChg chg="del">
            <ac:chgData name="Walker, David" userId="37cbff48-846a-4f7a-b5bb-441b8451fe3c" providerId="ADAL" clId="{9A6CBE47-427F-4A80-AF76-DA577DAFCB9D}" dt="2022-11-03T15:29:18.816" v="51" actId="478"/>
            <ac:picMkLst>
              <pc:docMk/>
              <pc:sldMasterMk cId="1328319592" sldId="2147483660"/>
              <pc:sldLayoutMk cId="1654670787" sldId="2147483668"/>
              <ac:picMk id="9" creationId="{3A47C670-7B5A-4554-8775-0C9FE1D3A68C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9:07.911" v="48"/>
          <pc:sldLayoutMkLst>
            <pc:docMk/>
            <pc:sldMasterMk cId="1328319592" sldId="2147483660"/>
            <pc:sldLayoutMk cId="2367690399" sldId="2147483669"/>
          </pc:sldLayoutMkLst>
          <pc:picChg chg="add mod">
            <ac:chgData name="Walker, David" userId="37cbff48-846a-4f7a-b5bb-441b8451fe3c" providerId="ADAL" clId="{9A6CBE47-427F-4A80-AF76-DA577DAFCB9D}" dt="2022-11-03T15:29:07.911" v="48"/>
            <ac:picMkLst>
              <pc:docMk/>
              <pc:sldMasterMk cId="1328319592" sldId="2147483660"/>
              <pc:sldLayoutMk cId="2367690399" sldId="2147483669"/>
              <ac:picMk id="3" creationId="{25D9967E-28CD-53DE-7C46-070B560A5B93}"/>
            </ac:picMkLst>
          </pc:picChg>
          <pc:picChg chg="del">
            <ac:chgData name="Walker, David" userId="37cbff48-846a-4f7a-b5bb-441b8451fe3c" providerId="ADAL" clId="{9A6CBE47-427F-4A80-AF76-DA577DAFCB9D}" dt="2022-11-03T15:29:07.446" v="47" actId="478"/>
            <ac:picMkLst>
              <pc:docMk/>
              <pc:sldMasterMk cId="1328319592" sldId="2147483660"/>
              <pc:sldLayoutMk cId="2367690399" sldId="2147483669"/>
              <ac:picMk id="9" creationId="{343BB763-FD49-4582-93C8-E65E63366E59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9:23.152" v="54"/>
          <pc:sldLayoutMkLst>
            <pc:docMk/>
            <pc:sldMasterMk cId="1328319592" sldId="2147483660"/>
            <pc:sldLayoutMk cId="775131400" sldId="2147483670"/>
          </pc:sldLayoutMkLst>
          <pc:picChg chg="add mod">
            <ac:chgData name="Walker, David" userId="37cbff48-846a-4f7a-b5bb-441b8451fe3c" providerId="ADAL" clId="{9A6CBE47-427F-4A80-AF76-DA577DAFCB9D}" dt="2022-11-03T15:29:23.152" v="54"/>
            <ac:picMkLst>
              <pc:docMk/>
              <pc:sldMasterMk cId="1328319592" sldId="2147483660"/>
              <pc:sldLayoutMk cId="775131400" sldId="2147483670"/>
              <ac:picMk id="3" creationId="{815384B4-2620-8ECC-7016-0C2685712D48}"/>
            </ac:picMkLst>
          </pc:picChg>
          <pc:picChg chg="del">
            <ac:chgData name="Walker, David" userId="37cbff48-846a-4f7a-b5bb-441b8451fe3c" providerId="ADAL" clId="{9A6CBE47-427F-4A80-AF76-DA577DAFCB9D}" dt="2022-11-03T15:29:22.685" v="53" actId="478"/>
            <ac:picMkLst>
              <pc:docMk/>
              <pc:sldMasterMk cId="1328319592" sldId="2147483660"/>
              <pc:sldLayoutMk cId="775131400" sldId="2147483670"/>
              <ac:picMk id="12" creationId="{30F0E145-FDAF-4AC7-8DC2-AD037EAB53F3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27:45.991" v="17"/>
          <pc:sldLayoutMkLst>
            <pc:docMk/>
            <pc:sldMasterMk cId="1328319592" sldId="2147483660"/>
            <pc:sldLayoutMk cId="688703869" sldId="2147483671"/>
          </pc:sldLayoutMkLst>
          <pc:picChg chg="add mod">
            <ac:chgData name="Walker, David" userId="37cbff48-846a-4f7a-b5bb-441b8451fe3c" providerId="ADAL" clId="{9A6CBE47-427F-4A80-AF76-DA577DAFCB9D}" dt="2022-11-03T15:27:45.991" v="17"/>
            <ac:picMkLst>
              <pc:docMk/>
              <pc:sldMasterMk cId="1328319592" sldId="2147483660"/>
              <pc:sldLayoutMk cId="688703869" sldId="2147483671"/>
              <ac:picMk id="3" creationId="{4C255092-C605-D0DD-1DB7-56B22E9FB0F4}"/>
            </ac:picMkLst>
          </pc:picChg>
          <pc:picChg chg="del">
            <ac:chgData name="Walker, David" userId="37cbff48-846a-4f7a-b5bb-441b8451fe3c" providerId="ADAL" clId="{9A6CBE47-427F-4A80-AF76-DA577DAFCB9D}" dt="2022-11-03T15:27:30.894" v="16" actId="478"/>
            <ac:picMkLst>
              <pc:docMk/>
              <pc:sldMasterMk cId="1328319592" sldId="2147483660"/>
              <pc:sldLayoutMk cId="688703869" sldId="2147483671"/>
              <ac:picMk id="12" creationId="{9AB94B9E-AF2E-4CFE-A061-21280D578064}"/>
            </ac:picMkLst>
          </pc:picChg>
        </pc:sldLayoutChg>
        <pc:sldLayoutChg chg="addSp delSp modSp mod">
          <pc:chgData name="Walker, David" userId="37cbff48-846a-4f7a-b5bb-441b8451fe3c" providerId="ADAL" clId="{9A6CBE47-427F-4A80-AF76-DA577DAFCB9D}" dt="2022-11-03T15:30:29.276" v="70" actId="478"/>
          <pc:sldLayoutMkLst>
            <pc:docMk/>
            <pc:sldMasterMk cId="1328319592" sldId="2147483660"/>
            <pc:sldLayoutMk cId="2159678944" sldId="2147483672"/>
          </pc:sldLayoutMkLst>
          <pc:picChg chg="add mod ord">
            <ac:chgData name="Walker, David" userId="37cbff48-846a-4f7a-b5bb-441b8451fe3c" providerId="ADAL" clId="{9A6CBE47-427F-4A80-AF76-DA577DAFCB9D}" dt="2022-11-03T15:30:25.997" v="69" actId="167"/>
            <ac:picMkLst>
              <pc:docMk/>
              <pc:sldMasterMk cId="1328319592" sldId="2147483660"/>
              <pc:sldLayoutMk cId="2159678944" sldId="2147483672"/>
              <ac:picMk id="4" creationId="{BABBC2C5-9382-8EE7-CE1E-01BB4139B0A9}"/>
            </ac:picMkLst>
          </pc:picChg>
          <pc:picChg chg="del">
            <ac:chgData name="Walker, David" userId="37cbff48-846a-4f7a-b5bb-441b8451fe3c" providerId="ADAL" clId="{9A6CBE47-427F-4A80-AF76-DA577DAFCB9D}" dt="2022-11-03T15:30:29.276" v="70" actId="478"/>
            <ac:picMkLst>
              <pc:docMk/>
              <pc:sldMasterMk cId="1328319592" sldId="2147483660"/>
              <pc:sldLayoutMk cId="2159678944" sldId="2147483672"/>
              <ac:picMk id="5" creationId="{01A53C30-2C12-4D07-9948-2DE82FD94428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9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FD41AE8-6B58-E0C4-AB37-6F8DBCCA11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39" y="226103"/>
            <a:ext cx="2599112" cy="4832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7461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85800" y="1394924"/>
            <a:ext cx="77724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ABBC2C5-9382-8EE7-CE1E-01BB4139B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8878" y="6326108"/>
            <a:ext cx="2569528" cy="47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rgbClr val="193E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7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159836-0BF3-9745-84B4-2B2A061163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08A0BE6-EE8C-688A-2103-E52D97166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006" y="6351356"/>
            <a:ext cx="2599112" cy="483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787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defTabSz="914377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4435"/>
            <a:ext cx="7886700" cy="44850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355078" y="6289448"/>
            <a:ext cx="8408608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0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28D1B0-B452-704B-938B-EDEA03121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D522DAE-982D-3007-483F-B641A69E4B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094" y="214144"/>
            <a:ext cx="2569528" cy="4777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D18802-5872-5C4C-8828-27A6A4497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102F8E-1CD9-A74E-BF20-75BD9959118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724201" y="1297901"/>
            <a:ext cx="857053" cy="687526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49EADBA-939F-154D-8FC0-95417D73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84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8"/>
            <a:ext cx="2113280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7583610" y="1466170"/>
            <a:ext cx="927164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5D9967E-28CD-53DE-7C46-070B560A5B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1094" y="214144"/>
            <a:ext cx="2569528" cy="4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4"/>
            <a:ext cx="1925862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7740197" y="1339309"/>
            <a:ext cx="915791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5DBB2E53-85C1-F85D-E8F4-94D376FA3FD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1094" y="214144"/>
            <a:ext cx="2569528" cy="4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2"/>
            <a:ext cx="1452880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703184" y="1455660"/>
            <a:ext cx="1198273" cy="898705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7A7747F-C600-4D20-0BDB-6AE1BC60657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1094" y="214144"/>
            <a:ext cx="2569528" cy="4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6"/>
            <a:ext cx="2603156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7508298" y="999080"/>
            <a:ext cx="1076711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15384B4-2620-8ECC-7016-0C2685712D4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1094" y="214144"/>
            <a:ext cx="2569528" cy="4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19" y="2766218"/>
            <a:ext cx="78867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343065" y="700232"/>
            <a:ext cx="8408608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5139116"/>
            <a:ext cx="1450731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7618363" y="1245088"/>
            <a:ext cx="1351700" cy="1013775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C255092-C605-D0DD-1DB7-56B22E9FB0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9339" y="226103"/>
            <a:ext cx="2599112" cy="4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9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6" r:id="rId3"/>
    <p:sldLayoutId id="2147483664" r:id="rId4"/>
    <p:sldLayoutId id="2147483669" r:id="rId5"/>
    <p:sldLayoutId id="2147483667" r:id="rId6"/>
    <p:sldLayoutId id="2147483668" r:id="rId7"/>
    <p:sldLayoutId id="2147483670" r:id="rId8"/>
    <p:sldLayoutId id="214748367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57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0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53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02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09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17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95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755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7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35DDB1777CB4E941412B40747DF40" ma:contentTypeVersion="16" ma:contentTypeDescription="Create a new document." ma:contentTypeScope="" ma:versionID="78f7d162619d2ff9af1d1a2dbbbccf49">
  <xsd:schema xmlns:xsd="http://www.w3.org/2001/XMLSchema" xmlns:xs="http://www.w3.org/2001/XMLSchema" xmlns:p="http://schemas.microsoft.com/office/2006/metadata/properties" xmlns:ns2="94ba3ddc-8df5-413e-abaf-350e2a16e6c8" xmlns:ns3="aee1cb4d-075c-4bca-ad00-fb07c47d90bf" targetNamespace="http://schemas.microsoft.com/office/2006/metadata/properties" ma:root="true" ma:fieldsID="b5d772d65e7544e2e531f509ab8d7e56" ns2:_="" ns3:_="">
    <xsd:import namespace="94ba3ddc-8df5-413e-abaf-350e2a16e6c8"/>
    <xsd:import namespace="aee1cb4d-075c-4bca-ad00-fb07c47d90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3ddc-8df5-413e-abaf-350e2a16e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1cb4d-075c-4bca-ad00-fb07c47d90b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2b230c-856f-4e9e-bb1e-7e4b0d34cc70}" ma:internalName="TaxCatchAll" ma:showField="CatchAllData" ma:web="aee1cb4d-075c-4bca-ad00-fb07c47d90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83950A-13FC-42EA-9149-813966A207DF}"/>
</file>

<file path=customXml/itemProps2.xml><?xml version="1.0" encoding="utf-8"?>
<ds:datastoreItem xmlns:ds="http://schemas.openxmlformats.org/officeDocument/2006/customXml" ds:itemID="{7D1D3D85-BA44-43E3-91EC-8260BF16BA3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Walker, David</cp:lastModifiedBy>
  <cp:revision>19</cp:revision>
  <dcterms:created xsi:type="dcterms:W3CDTF">2019-02-08T10:07:24Z</dcterms:created>
  <dcterms:modified xsi:type="dcterms:W3CDTF">2022-11-03T15:30:29Z</dcterms:modified>
</cp:coreProperties>
</file>