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7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9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0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8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4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8CEA-0191-4B14-8261-9DE08A039E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8" y="0"/>
            <a:ext cx="1219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Props1.xml><?xml version="1.0" encoding="utf-8"?>
<ds:datastoreItem xmlns:ds="http://schemas.openxmlformats.org/officeDocument/2006/customXml" ds:itemID="{451D3BDF-5333-4BB8-B721-9A199DE499B4}"/>
</file>

<file path=customXml/itemProps2.xml><?xml version="1.0" encoding="utf-8"?>
<ds:datastoreItem xmlns:ds="http://schemas.openxmlformats.org/officeDocument/2006/customXml" ds:itemID="{9542AE11-EC1F-45B2-90AD-A6D06A45F346}"/>
</file>

<file path=customXml/itemProps3.xml><?xml version="1.0" encoding="utf-8"?>
<ds:datastoreItem xmlns:ds="http://schemas.openxmlformats.org/officeDocument/2006/customXml" ds:itemID="{DE420B25-9FF2-4981-8805-28F82839017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Cameron</dc:creator>
  <cp:lastModifiedBy>Richards, Cameron</cp:lastModifiedBy>
  <cp:revision>1</cp:revision>
  <dcterms:created xsi:type="dcterms:W3CDTF">2024-03-05T20:06:37Z</dcterms:created>
  <dcterms:modified xsi:type="dcterms:W3CDTF">2024-03-05T20:07:37Z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