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5BD704C-47B4-400D-BAD7-0A53881079DC}" v="1" dt="2026-02-25T13:56:29.9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mith, Leida" userId="e669d196-7622-4b5b-ac2e-ee3e31d274fa" providerId="ADAL" clId="{76DA6DC7-D09C-41CF-9D21-52EB67E4AA63}"/>
    <pc:docChg chg="modSld">
      <pc:chgData name="Smith, Leida" userId="e669d196-7622-4b5b-ac2e-ee3e31d274fa" providerId="ADAL" clId="{76DA6DC7-D09C-41CF-9D21-52EB67E4AA63}" dt="2026-02-25T13:56:46.623" v="2" actId="1076"/>
      <pc:docMkLst>
        <pc:docMk/>
      </pc:docMkLst>
      <pc:sldChg chg="addSp modSp mod">
        <pc:chgData name="Smith, Leida" userId="e669d196-7622-4b5b-ac2e-ee3e31d274fa" providerId="ADAL" clId="{76DA6DC7-D09C-41CF-9D21-52EB67E4AA63}" dt="2026-02-25T13:56:46.623" v="2" actId="1076"/>
        <pc:sldMkLst>
          <pc:docMk/>
          <pc:sldMk cId="3357553824" sldId="256"/>
        </pc:sldMkLst>
        <pc:spChg chg="add mod">
          <ac:chgData name="Smith, Leida" userId="e669d196-7622-4b5b-ac2e-ee3e31d274fa" providerId="ADAL" clId="{76DA6DC7-D09C-41CF-9D21-52EB67E4AA63}" dt="2026-02-25T13:56:46.623" v="2" actId="1076"/>
          <ac:spMkLst>
            <pc:docMk/>
            <pc:sldMk cId="3357553824" sldId="256"/>
            <ac:spMk id="2" creationId="{42730901-2F56-BA0D-564C-A431B0265585}"/>
          </ac:spMkLst>
        </pc:spChg>
        <pc:picChg chg="mod">
          <ac:chgData name="Smith, Leida" userId="e669d196-7622-4b5b-ac2e-ee3e31d274fa" providerId="ADAL" clId="{76DA6DC7-D09C-41CF-9D21-52EB67E4AA63}" dt="2026-02-25T13:56:34.181" v="1" actId="1076"/>
          <ac:picMkLst>
            <pc:docMk/>
            <pc:sldMk cId="3357553824" sldId="256"/>
            <ac:picMk id="5" creationId="{2E4A303B-198E-5E48-DFE2-EE2FE87B854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0C4C5-6A11-95C7-366C-C4EB5632D0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E66E22-1F49-F345-2380-A5A233F83B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6C808A-9BA5-6676-8A26-7CCF74E8C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8C23B-2307-41F6-8FE7-6A172D5B590E}" type="datetimeFigureOut">
              <a:rPr lang="en-GB" smtClean="0"/>
              <a:t>25/02/2026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ABDD92-DA2A-6F8D-720C-4CE930AB9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7A5844-46CA-0C75-CFBC-58746408C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19E0-F65D-4EC2-93F4-59AFC1A698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8940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80A59-94B8-C929-2BA7-909D63B49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841AD7-DDAB-118F-F7FA-2B81A01E8E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00AF6B-2ECD-4E3A-8E17-20BB95235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8C23B-2307-41F6-8FE7-6A172D5B590E}" type="datetimeFigureOut">
              <a:rPr lang="en-GB" smtClean="0"/>
              <a:t>25/02/2026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9A428B-B0E1-8592-F251-35CF48531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612554-B960-5FF6-4322-EE2A72E25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19E0-F65D-4EC2-93F4-59AFC1A698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3941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0A0C27-A575-AF90-1B62-3C272FE303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C46D01-8DFA-0ED4-F097-EBF96F60C6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3EAB42-C88F-3467-BB19-878735EBB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8C23B-2307-41F6-8FE7-6A172D5B590E}" type="datetimeFigureOut">
              <a:rPr lang="en-GB" smtClean="0"/>
              <a:t>25/02/2026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A6DF58-BF12-8039-A28C-A5F756106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7EB258-FB54-3D83-F549-39E242538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19E0-F65D-4EC2-93F4-59AFC1A698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4609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EEEC2-4CF5-6189-2BFB-00E942C48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9D8CA7-72DC-3666-E651-3C55F74ABB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1EAE65-50EA-8CFD-A04B-23D37537D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8C23B-2307-41F6-8FE7-6A172D5B590E}" type="datetimeFigureOut">
              <a:rPr lang="en-GB" smtClean="0"/>
              <a:t>25/02/2026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D42909-98A0-C642-801D-5D9D5BEF7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546F70-AE01-E175-587E-84023D826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19E0-F65D-4EC2-93F4-59AFC1A698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7131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69880-1F9E-0E01-74FD-EC09D662C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9B27D4-D353-FD21-4B95-B0FB41F11C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6FD33B-7281-A47D-9B9F-2AFADEEAD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8C23B-2307-41F6-8FE7-6A172D5B590E}" type="datetimeFigureOut">
              <a:rPr lang="en-GB" smtClean="0"/>
              <a:t>25/02/2026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0B8F66-8F6D-17A0-AC0B-48990C3FF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A2A24-141B-74BA-8590-CC5AB73C6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19E0-F65D-4EC2-93F4-59AFC1A698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7984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F0662-3AA5-20F6-E566-852E99D91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49ECCD-5684-EC20-FFE6-FB35F9C373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A74CB3-05C8-FF54-193F-55FA6B555A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6C4F12-0D88-B132-C185-EA82AB905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8C23B-2307-41F6-8FE7-6A172D5B590E}" type="datetimeFigureOut">
              <a:rPr lang="en-GB" smtClean="0"/>
              <a:t>25/02/2026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9A9C6E-CE36-8FD3-ED21-1D459AC53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6E84A1-37E6-C6D0-47C0-5BA524B56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19E0-F65D-4EC2-93F4-59AFC1A698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5147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B3F31-363D-94C0-A866-CED5B6AE0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BD7C08-319E-0632-9D7D-32F3A3E295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F9E3E6-9156-84FB-280B-20230BCECF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47A7D5-0B10-2D4C-3C58-805AE43FDD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44EF47-E247-A008-8871-6D1A144D0C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5516D7-840D-76C8-981A-3CB6D8507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8C23B-2307-41F6-8FE7-6A172D5B590E}" type="datetimeFigureOut">
              <a:rPr lang="en-GB" smtClean="0"/>
              <a:t>25/02/2026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0D9136-C76E-DBF8-3F79-C661C8AB1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6B978F-E9E1-263E-C85A-7A434FE15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19E0-F65D-4EC2-93F4-59AFC1A698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640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EA16D-AB5E-0617-F973-29C5BF535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F5D22D-E4F8-E49E-153C-EE3D73B5F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8C23B-2307-41F6-8FE7-6A172D5B590E}" type="datetimeFigureOut">
              <a:rPr lang="en-GB" smtClean="0"/>
              <a:t>25/02/2026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019355-E8FA-A79A-15FE-FFC4A944B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E6E74E-615C-1312-7C64-49F13B524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19E0-F65D-4EC2-93F4-59AFC1A698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2820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AFC6CC-1715-9787-C6BB-7293B7B00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8C23B-2307-41F6-8FE7-6A172D5B590E}" type="datetimeFigureOut">
              <a:rPr lang="en-GB" smtClean="0"/>
              <a:t>25/02/2026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816FE0-0C56-A1DF-4597-131B59E9C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816211-FB70-FAD3-BA2B-1EFF245EB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19E0-F65D-4EC2-93F4-59AFC1A698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64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E0085-EB6C-5BDB-1095-2C6D6534A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51CD8A-4980-0EF4-C84E-04254B7641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CFE597-FF4B-A151-C3F3-C22F429A0A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F3AB3C-CBAB-02B1-C43D-6CAA051DF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8C23B-2307-41F6-8FE7-6A172D5B590E}" type="datetimeFigureOut">
              <a:rPr lang="en-GB" smtClean="0"/>
              <a:t>25/02/2026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052F6C-42C8-956E-85E4-6D8227AD5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B2AC92-C771-7B6F-0387-EAFF4BED1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19E0-F65D-4EC2-93F4-59AFC1A698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851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1A793-FD06-71E5-1B9A-2E1E71B6B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38075E-7B2F-4E8D-5B82-A71B10891B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993644-90E5-B574-63EF-860367AACB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85CE89-1028-2E88-118C-D60E1465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8C23B-2307-41F6-8FE7-6A172D5B590E}" type="datetimeFigureOut">
              <a:rPr lang="en-GB" smtClean="0"/>
              <a:t>25/02/2026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2343F3-E081-79F9-9F94-6E3B3E4D9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CE7B1D-CC97-2D5C-DADC-B35883023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19E0-F65D-4EC2-93F4-59AFC1A698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2558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D79A62-91AA-0CEA-1838-2E284138C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E82426-F0D3-E793-972D-652E1AA395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9D08EA-19FA-C64B-0E0C-04382DFE55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E8C23B-2307-41F6-8FE7-6A172D5B590E}" type="datetimeFigureOut">
              <a:rPr lang="en-GB" smtClean="0"/>
              <a:t>25/02/2026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018168-E025-F402-17F8-A96D39637B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EDC5E9-8C1F-140F-8D39-EA8862F4F5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C3D19E0-F65D-4EC2-93F4-59AFC1A698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3820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sitting on steps with a person sitting on the steps&#10;&#10;Description automatically generated">
            <a:extLst>
              <a:ext uri="{FF2B5EF4-FFF2-40B4-BE49-F238E27FC236}">
                <a16:creationId xmlns:a16="http://schemas.microsoft.com/office/drawing/2014/main" id="{2E4A303B-198E-5E48-DFE2-EE2FE87B85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4" r="5742"/>
          <a:stretch/>
        </p:blipFill>
        <p:spPr>
          <a:xfrm>
            <a:off x="0" y="-14629"/>
            <a:ext cx="12192000" cy="688725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2730901-2F56-BA0D-564C-A431B0265585}"/>
              </a:ext>
            </a:extLst>
          </p:cNvPr>
          <p:cNvSpPr txBox="1"/>
          <p:nvPr/>
        </p:nvSpPr>
        <p:spPr>
          <a:xfrm>
            <a:off x="6885171" y="5780314"/>
            <a:ext cx="4104000" cy="348345"/>
          </a:xfrm>
          <a:prstGeom prst="rect">
            <a:avLst/>
          </a:prstGeom>
          <a:solidFill>
            <a:srgbClr val="007D69"/>
          </a:solidFill>
        </p:spPr>
        <p:txBody>
          <a:bodyPr wrap="square" lIns="54000" rIns="5400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>
                <a:solidFill>
                  <a:schemeClr val="bg1"/>
                </a:solidFill>
                <a:latin typeface="Outfit" pitchFamily="2" charset="0"/>
              </a:rPr>
              <a:t>Your responses are reported anonymously</a:t>
            </a:r>
          </a:p>
        </p:txBody>
      </p:sp>
    </p:spTree>
    <p:extLst>
      <p:ext uri="{BB962C8B-B14F-4D97-AF65-F5344CB8AC3E}">
        <p14:creationId xmlns:p14="http://schemas.microsoft.com/office/powerpoint/2010/main" val="33575538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0e8c12e-30bf-46df-9ded-41f094986cde">
      <Terms xmlns="http://schemas.microsoft.com/office/infopath/2007/PartnerControls"/>
    </lcf76f155ced4ddcb4097134ff3c332f>
    <TaxCatchAll xmlns="9f946337-6b75-4884-98ca-a084be5100a2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87D46EF12A3D439C9187319985DC8C" ma:contentTypeVersion="18" ma:contentTypeDescription="Create a new document." ma:contentTypeScope="" ma:versionID="95b3cebb334da95485fd2ac281a16333">
  <xsd:schema xmlns:xsd="http://www.w3.org/2001/XMLSchema" xmlns:xs="http://www.w3.org/2001/XMLSchema" xmlns:p="http://schemas.microsoft.com/office/2006/metadata/properties" xmlns:ns2="20e8c12e-30bf-46df-9ded-41f094986cde" xmlns:ns3="9f946337-6b75-4884-98ca-a084be5100a2" targetNamespace="http://schemas.microsoft.com/office/2006/metadata/properties" ma:root="true" ma:fieldsID="fa545fa10fb3e0409c6264eb462e57b0" ns2:_="" ns3:_="">
    <xsd:import namespace="20e8c12e-30bf-46df-9ded-41f094986cde"/>
    <xsd:import namespace="9f946337-6b75-4884-98ca-a084be5100a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e8c12e-30bf-46df-9ded-41f094986cd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1103e67f-0598-4a90-8a4a-cec34b03bfa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946337-6b75-4884-98ca-a084be5100a2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211618b6-34c1-4a47-be40-b43350fb1ce3}" ma:internalName="TaxCatchAll" ma:showField="CatchAllData" ma:web="9f946337-6b75-4884-98ca-a084be5100a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21A29E8-D16B-4E2C-B454-B1D2B82FA656}">
  <ds:schemaRefs>
    <ds:schemaRef ds:uri="http://schemas.microsoft.com/office/2006/metadata/properties"/>
    <ds:schemaRef ds:uri="http://schemas.microsoft.com/office/infopath/2007/PartnerControls"/>
    <ds:schemaRef ds:uri="20e8c12e-30bf-46df-9ded-41f094986cde"/>
    <ds:schemaRef ds:uri="9f946337-6b75-4884-98ca-a084be5100a2"/>
  </ds:schemaRefs>
</ds:datastoreItem>
</file>

<file path=customXml/itemProps2.xml><?xml version="1.0" encoding="utf-8"?>
<ds:datastoreItem xmlns:ds="http://schemas.openxmlformats.org/officeDocument/2006/customXml" ds:itemID="{17583493-0A69-428B-B30C-A049B6D825B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3A545EA-2FA6-44A8-B85B-9D0D7F08AE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0e8c12e-30bf-46df-9ded-41f094986cde"/>
    <ds:schemaRef ds:uri="9f946337-6b75-4884-98ca-a084be5100a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912a5d77-fb98-4eee-af32-1334d8f04a53}" enabled="0" method="" siteId="{912a5d77-fb98-4eee-af32-1334d8f04a5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</Words>
  <Application>Microsoft Office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Outfit</vt:lpstr>
      <vt:lpstr>Office Theme</vt:lpstr>
      <vt:lpstr>PowerPoint Presentation</vt:lpstr>
    </vt:vector>
  </TitlesOfParts>
  <Company>University of Exeter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Richards, Cameron</dc:creator>
  <cp:lastModifiedBy>Smith, Leida</cp:lastModifiedBy>
  <cp:revision>1</cp:revision>
  <dcterms:created xsi:type="dcterms:W3CDTF">2025-01-23T11:10:42Z</dcterms:created>
  <dcterms:modified xsi:type="dcterms:W3CDTF">2026-02-25T13:56:51Z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0x0101006F87D46EF12A3D439C9187319985DC8C</vt:lpwstr>
  </property>
  <property fmtid="{D5CDD505-2E9C-101B-9397-08002B2CF9AE}" pid="3" name="MediaServiceImageTags">
    <vt:lpwstr/>
  </property>
</Properties>
</file>