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0EA8CC-9969-4EA6-B96D-9299FF2F4AB4}" v="1" dt="2026-02-25T13:55:48.1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ith, Leida" userId="e669d196-7622-4b5b-ac2e-ee3e31d274fa" providerId="ADAL" clId="{76DA6DC7-D09C-41CF-9D21-52EB67E4AA63}"/>
    <pc:docChg chg="modSld">
      <pc:chgData name="Smith, Leida" userId="e669d196-7622-4b5b-ac2e-ee3e31d274fa" providerId="ADAL" clId="{76DA6DC7-D09C-41CF-9D21-52EB67E4AA63}" dt="2026-02-25T13:55:59.742" v="1" actId="1076"/>
      <pc:docMkLst>
        <pc:docMk/>
      </pc:docMkLst>
      <pc:sldChg chg="addSp modSp mod">
        <pc:chgData name="Smith, Leida" userId="e669d196-7622-4b5b-ac2e-ee3e31d274fa" providerId="ADAL" clId="{76DA6DC7-D09C-41CF-9D21-52EB67E4AA63}" dt="2026-02-25T13:55:59.742" v="1" actId="1076"/>
        <pc:sldMkLst>
          <pc:docMk/>
          <pc:sldMk cId="2800217975" sldId="256"/>
        </pc:sldMkLst>
        <pc:spChg chg="add mod">
          <ac:chgData name="Smith, Leida" userId="e669d196-7622-4b5b-ac2e-ee3e31d274fa" providerId="ADAL" clId="{76DA6DC7-D09C-41CF-9D21-52EB67E4AA63}" dt="2026-02-25T13:55:59.742" v="1" actId="1076"/>
          <ac:spMkLst>
            <pc:docMk/>
            <pc:sldMk cId="2800217975" sldId="256"/>
            <ac:spMk id="2" creationId="{42730901-2F56-BA0D-564C-A431B026558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8CEA-0191-4B14-8261-9DE08A039ECD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4FE0-CAB6-43F4-A271-C61FC9CFB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294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8CEA-0191-4B14-8261-9DE08A039ECD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4FE0-CAB6-43F4-A271-C61FC9CFB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276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8CEA-0191-4B14-8261-9DE08A039ECD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4FE0-CAB6-43F4-A271-C61FC9CFB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892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8CEA-0191-4B14-8261-9DE08A039ECD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4FE0-CAB6-43F4-A271-C61FC9CFB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20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8CEA-0191-4B14-8261-9DE08A039ECD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4FE0-CAB6-43F4-A271-C61FC9CFB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40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8CEA-0191-4B14-8261-9DE08A039ECD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4FE0-CAB6-43F4-A271-C61FC9CFB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98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8CEA-0191-4B14-8261-9DE08A039ECD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4FE0-CAB6-43F4-A271-C61FC9CFB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705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8CEA-0191-4B14-8261-9DE08A039ECD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4FE0-CAB6-43F4-A271-C61FC9CFB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943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8CEA-0191-4B14-8261-9DE08A039ECD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4FE0-CAB6-43F4-A271-C61FC9CFB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454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8CEA-0191-4B14-8261-9DE08A039ECD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4FE0-CAB6-43F4-A271-C61FC9CFB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3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8CEA-0191-4B14-8261-9DE08A039ECD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4FE0-CAB6-43F4-A271-C61FC9CFB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18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08CEA-0191-4B14-8261-9DE08A039ECD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84FE0-CAB6-43F4-A271-C61FC9CFB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55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68" y="0"/>
            <a:ext cx="1219416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730901-2F56-BA0D-564C-A431B0265585}"/>
              </a:ext>
            </a:extLst>
          </p:cNvPr>
          <p:cNvSpPr txBox="1"/>
          <p:nvPr/>
        </p:nvSpPr>
        <p:spPr>
          <a:xfrm>
            <a:off x="5903280" y="5713548"/>
            <a:ext cx="4104000" cy="348345"/>
          </a:xfrm>
          <a:prstGeom prst="rect">
            <a:avLst/>
          </a:prstGeom>
          <a:solidFill>
            <a:srgbClr val="007D69"/>
          </a:solidFill>
        </p:spPr>
        <p:txBody>
          <a:bodyPr wrap="square" lIns="54000" rIns="5400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chemeClr val="bg1"/>
                </a:solidFill>
                <a:latin typeface="Outfit" pitchFamily="2" charset="0"/>
              </a:rPr>
              <a:t>Your responses are reported anonymously</a:t>
            </a:r>
          </a:p>
        </p:txBody>
      </p:sp>
    </p:spTree>
    <p:extLst>
      <p:ext uri="{BB962C8B-B14F-4D97-AF65-F5344CB8AC3E}">
        <p14:creationId xmlns:p14="http://schemas.microsoft.com/office/powerpoint/2010/main" val="2800217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e8c12e-30bf-46df-9ded-41f094986cde">
      <Terms xmlns="http://schemas.microsoft.com/office/infopath/2007/PartnerControls"/>
    </lcf76f155ced4ddcb4097134ff3c332f>
    <TaxCatchAll xmlns="9f946337-6b75-4884-98ca-a084be5100a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87D46EF12A3D439C9187319985DC8C" ma:contentTypeVersion="18" ma:contentTypeDescription="Create a new document." ma:contentTypeScope="" ma:versionID="95b3cebb334da95485fd2ac281a16333">
  <xsd:schema xmlns:xsd="http://www.w3.org/2001/XMLSchema" xmlns:xs="http://www.w3.org/2001/XMLSchema" xmlns:p="http://schemas.microsoft.com/office/2006/metadata/properties" xmlns:ns2="20e8c12e-30bf-46df-9ded-41f094986cde" xmlns:ns3="9f946337-6b75-4884-98ca-a084be5100a2" targetNamespace="http://schemas.microsoft.com/office/2006/metadata/properties" ma:root="true" ma:fieldsID="fa545fa10fb3e0409c6264eb462e57b0" ns2:_="" ns3:_="">
    <xsd:import namespace="20e8c12e-30bf-46df-9ded-41f094986cde"/>
    <xsd:import namespace="9f946337-6b75-4884-98ca-a084be5100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e8c12e-30bf-46df-9ded-41f094986c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103e67f-0598-4a90-8a4a-cec34b03bf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46337-6b75-4884-98ca-a084be5100a2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211618b6-34c1-4a47-be40-b43350fb1ce3}" ma:internalName="TaxCatchAll" ma:showField="CatchAllData" ma:web="9f946337-6b75-4884-98ca-a084be5100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420B25-9FF2-4981-8805-28F82839017D}">
  <ds:schemaRefs>
    <ds:schemaRef ds:uri="http://schemas.microsoft.com/office/2006/metadata/properties"/>
    <ds:schemaRef ds:uri="http://schemas.microsoft.com/office/infopath/2007/PartnerControls"/>
    <ds:schemaRef ds:uri="20e8c12e-30bf-46df-9ded-41f094986cde"/>
    <ds:schemaRef ds:uri="9f946337-6b75-4884-98ca-a084be5100a2"/>
  </ds:schemaRefs>
</ds:datastoreItem>
</file>

<file path=customXml/itemProps2.xml><?xml version="1.0" encoding="utf-8"?>
<ds:datastoreItem xmlns:ds="http://schemas.openxmlformats.org/officeDocument/2006/customXml" ds:itemID="{9542AE11-EC1F-45B2-90AD-A6D06A45F3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1D3BDF-5333-4BB8-B721-9A199DE499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e8c12e-30bf-46df-9ded-41f094986cde"/>
    <ds:schemaRef ds:uri="9f946337-6b75-4884-98ca-a084be5100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912a5d77-fb98-4eee-af32-1334d8f04a53}" enabled="0" method="" siteId="{912a5d77-fb98-4eee-af32-1334d8f04a5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Outfit</vt:lpstr>
      <vt:lpstr>Office Theme</vt:lpstr>
      <vt:lpstr>PowerPoint Presentation</vt:lpstr>
    </vt:vector>
  </TitlesOfParts>
  <Company>University of Exeter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Richards, Cameron</dc:creator>
  <cp:lastModifiedBy>Smith, Leida</cp:lastModifiedBy>
  <cp:revision>1</cp:revision>
  <dcterms:created xsi:type="dcterms:W3CDTF">2024-03-05T20:06:37Z</dcterms:created>
  <dcterms:modified xsi:type="dcterms:W3CDTF">2026-02-25T13:56:06Z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0x0101006F87D46EF12A3D439C9187319985DC8C</vt:lpwstr>
  </property>
  <property fmtid="{D5CDD505-2E9C-101B-9397-08002B2CF9AE}" pid="3" name="MediaServiceImageTags">
    <vt:lpwstr/>
  </property>
</Properties>
</file>