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E1635-EA3E-565B-33F1-2FA1B5EDA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387235-064A-B40B-99F0-2869BF8B5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6FE3B-409E-041C-FBD4-F6726F090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DB36-D4EF-4205-98F6-DA12F1511877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A09CC-8B55-D5C5-2770-8D98D2512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2F17C-AF1A-06A8-18A2-1A18E409E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8D22-2E37-4BAF-A933-086E59F2A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938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A523D-BD24-525C-2943-A871FC35C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23EDDE-09F3-31AB-696D-B67D60E0F5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2D95D-88C4-FC0F-C725-7FA44844C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DB36-D4EF-4205-98F6-DA12F1511877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C20B6-7B36-46E5-A05C-3678BC2DF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AD848-E457-7109-D1E2-1B383C6B1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8D22-2E37-4BAF-A933-086E59F2A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170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C9B553-B685-F98D-FB7C-4DDC01BA45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B998C7-4201-540F-57D1-025B28B15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179D4-805D-A20F-B443-FFD52B0A0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DB36-D4EF-4205-98F6-DA12F1511877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51DC9-CD64-6D16-2CBB-993F85F59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560CD-FCDF-4B34-FF30-3A4427143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8D22-2E37-4BAF-A933-086E59F2A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47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9A592-ECF1-B3D7-1319-17D3FFC2E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1D607-DBA4-A396-05AA-6F5456900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00030-F738-C3C3-779D-280BAC345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DB36-D4EF-4205-98F6-DA12F1511877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4B030-EC07-509F-22FF-CBACCF917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7DE27-3315-EA34-EBA2-CCFDFE5F9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8D22-2E37-4BAF-A933-086E59F2A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580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FCBDC-3E9A-9408-2187-326D3345C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6B416-7A63-00AE-C902-7C16FE9FE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BE86A-0039-CB1A-3FBE-56BF27FBA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DB36-D4EF-4205-98F6-DA12F1511877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01113-6DFB-BF5A-547E-F775650E2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DDE18-D8AA-381B-156F-E126307DA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8D22-2E37-4BAF-A933-086E59F2A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9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61395-A291-CBE0-A2E1-AAD33494F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D0A83-0392-76A7-3708-061510E99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EF95F0-D710-31F4-92D3-6A8898662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16346-2B77-4CBA-057A-609E4AFFF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DB36-D4EF-4205-98F6-DA12F1511877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8615D-C546-DDDF-34ED-95BDF7FD3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A19607-7626-8DF5-65E1-5BE0D5ECD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8D22-2E37-4BAF-A933-086E59F2A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74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77127-3A59-7483-D427-7B86479E6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4D13A-186C-4868-E6AA-F960533E5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A540A5-9B33-B3FF-7793-F943764AC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A90DBA-9849-D001-F166-2C14DDF6FB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5AECE4-33FC-2B29-67A0-306E294BCF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6B9820-2681-FB21-E1E8-5242CF175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DB36-D4EF-4205-98F6-DA12F1511877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A0BD0-E7D3-AFB4-FCA0-B310F5474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E0E253-2839-BDFE-1DCD-2697DFA8D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8D22-2E37-4BAF-A933-086E59F2A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58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A96F-ABCB-6A32-B8D7-781658A10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C4C3D7-1CB2-0068-DBB9-45A430E0A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DB36-D4EF-4205-98F6-DA12F1511877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9DC03B-5D7D-9796-A95A-57FC5674F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3D245E-0F3B-FEC3-FF5B-A704AB398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8D22-2E37-4BAF-A933-086E59F2A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28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6CCFCF-2F2A-8BED-DAE3-6C58F96C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DB36-D4EF-4205-98F6-DA12F1511877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315A0C-1B6D-0311-F5E9-E4D74FB05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32CCFD-23F9-46F1-0D12-96176967B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8D22-2E37-4BAF-A933-086E59F2A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255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707CB-9A4B-394C-4AB3-D235DC474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48B9C-61B5-2823-4E5A-D071D25E1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EB196-61BC-58F1-1F8B-CE227CF52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22F9A6-090D-6A54-EFA3-724BA5E0B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DB36-D4EF-4205-98F6-DA12F1511877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44742D-844D-F079-E0C1-D8C77A886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20533A-9936-A19B-3E02-BA2FA4239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8D22-2E37-4BAF-A933-086E59F2A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154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55443-78E2-17C2-04E6-FF73EE6D7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79E834-18DD-6FFB-05F1-37C8152C2E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F7F5C-4D7D-D49A-DAF8-46C5A38A2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6C598-3FFC-487C-1FA7-EBE202F49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DB36-D4EF-4205-98F6-DA12F1511877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519515-B7B5-8A5A-5E37-56BDBB66E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864A3A-4D47-F86C-7A89-C8C8C743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8D22-2E37-4BAF-A933-086E59F2A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8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8BE8C3-2D5E-750A-E2C8-90D20E81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1260F-186A-1429-9FDC-307BB940D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5D14E-899D-C242-6C94-99998E53EF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F1DB36-D4EF-4205-98F6-DA12F1511877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1002E-66B4-CEA6-D171-5A2380AB9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DDCAC-7F72-4E08-9FB0-7DE3A819D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2B8D22-2E37-4BAF-A933-086E59F2A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9E9C2E-EFC3-1516-1265-424CC05A39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01" r="4163"/>
          <a:stretch/>
        </p:blipFill>
        <p:spPr>
          <a:xfrm>
            <a:off x="0" y="0"/>
            <a:ext cx="12192000" cy="686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71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87D46EF12A3D439C9187319985DC8C" ma:contentTypeVersion="18" ma:contentTypeDescription="Create a new document." ma:contentTypeScope="" ma:versionID="95b3cebb334da95485fd2ac281a16333">
  <xsd:schema xmlns:xsd="http://www.w3.org/2001/XMLSchema" xmlns:xs="http://www.w3.org/2001/XMLSchema" xmlns:p="http://schemas.microsoft.com/office/2006/metadata/properties" xmlns:ns2="20e8c12e-30bf-46df-9ded-41f094986cde" xmlns:ns3="9f946337-6b75-4884-98ca-a084be5100a2" targetNamespace="http://schemas.microsoft.com/office/2006/metadata/properties" ma:root="true" ma:fieldsID="fa545fa10fb3e0409c6264eb462e57b0" ns2:_="" ns3:_="">
    <xsd:import namespace="20e8c12e-30bf-46df-9ded-41f094986cde"/>
    <xsd:import namespace="9f946337-6b75-4884-98ca-a084be5100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e8c12e-30bf-46df-9ded-41f094986c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103e67f-0598-4a90-8a4a-cec34b03bf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46337-6b75-4884-98ca-a084be5100a2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211618b6-34c1-4a47-be40-b43350fb1ce3}" ma:internalName="TaxCatchAll" ma:showField="CatchAllData" ma:web="9f946337-6b75-4884-98ca-a084be5100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e8c12e-30bf-46df-9ded-41f094986cde">
      <Terms xmlns="http://schemas.microsoft.com/office/infopath/2007/PartnerControls"/>
    </lcf76f155ced4ddcb4097134ff3c332f>
    <TaxCatchAll xmlns="9f946337-6b75-4884-98ca-a084be5100a2" xsi:nil="true"/>
  </documentManagement>
</p:properties>
</file>

<file path=customXml/itemProps1.xml><?xml version="1.0" encoding="utf-8"?>
<ds:datastoreItem xmlns:ds="http://schemas.openxmlformats.org/officeDocument/2006/customXml" ds:itemID="{BF30FCFF-8051-407A-BD37-B0E84328AF9A}"/>
</file>

<file path=customXml/itemProps2.xml><?xml version="1.0" encoding="utf-8"?>
<ds:datastoreItem xmlns:ds="http://schemas.openxmlformats.org/officeDocument/2006/customXml" ds:itemID="{72AEF529-61C0-4DFD-B318-73C3F69BF0E5}"/>
</file>

<file path=customXml/itemProps3.xml><?xml version="1.0" encoding="utf-8"?>
<ds:datastoreItem xmlns:ds="http://schemas.openxmlformats.org/officeDocument/2006/customXml" ds:itemID="{CA20A6A1-5D30-40D7-943B-E99DD88E1CE8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>University of Exeter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Richards, Cameron</dc:creator>
  <cp:lastModifiedBy>Richards, Cameron</cp:lastModifiedBy>
  <cp:revision>1</cp:revision>
  <dcterms:created xsi:type="dcterms:W3CDTF">2025-01-23T11:07:13Z</dcterms:created>
  <dcterms:modified xsi:type="dcterms:W3CDTF">2025-01-23T11:09:21Z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0x0101006F87D46EF12A3D439C9187319985DC8C</vt:lpwstr>
  </property>
</Properties>
</file>