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EB69-63FE-49FE-A3D6-1166DA790A58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F48-0EA5-4D7F-8070-9C7A0E174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75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EB69-63FE-49FE-A3D6-1166DA790A58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F48-0EA5-4D7F-8070-9C7A0E174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99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EB69-63FE-49FE-A3D6-1166DA790A58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F48-0EA5-4D7F-8070-9C7A0E174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7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EB69-63FE-49FE-A3D6-1166DA790A58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F48-0EA5-4D7F-8070-9C7A0E174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EB69-63FE-49FE-A3D6-1166DA790A58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F48-0EA5-4D7F-8070-9C7A0E174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10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EB69-63FE-49FE-A3D6-1166DA790A58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F48-0EA5-4D7F-8070-9C7A0E174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08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EB69-63FE-49FE-A3D6-1166DA790A58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F48-0EA5-4D7F-8070-9C7A0E174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98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EB69-63FE-49FE-A3D6-1166DA790A58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F48-0EA5-4D7F-8070-9C7A0E174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90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EB69-63FE-49FE-A3D6-1166DA790A58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F48-0EA5-4D7F-8070-9C7A0E174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95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EB69-63FE-49FE-A3D6-1166DA790A58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F48-0EA5-4D7F-8070-9C7A0E174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60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EB69-63FE-49FE-A3D6-1166DA790A58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F48-0EA5-4D7F-8070-9C7A0E174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212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EB69-63FE-49FE-A3D6-1166DA790A58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3F48-0EA5-4D7F-8070-9C7A0E174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50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4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7D46EF12A3D439C9187319985DC8C" ma:contentTypeVersion="18" ma:contentTypeDescription="Create a new document." ma:contentTypeScope="" ma:versionID="95b3cebb334da95485fd2ac281a16333">
  <xsd:schema xmlns:xsd="http://www.w3.org/2001/XMLSchema" xmlns:xs="http://www.w3.org/2001/XMLSchema" xmlns:p="http://schemas.microsoft.com/office/2006/metadata/properties" xmlns:ns2="20e8c12e-30bf-46df-9ded-41f094986cde" xmlns:ns3="9f946337-6b75-4884-98ca-a084be5100a2" targetNamespace="http://schemas.microsoft.com/office/2006/metadata/properties" ma:root="true" ma:fieldsID="fa545fa10fb3e0409c6264eb462e57b0" ns2:_="" ns3:_="">
    <xsd:import namespace="20e8c12e-30bf-46df-9ded-41f094986cde"/>
    <xsd:import namespace="9f946337-6b75-4884-98ca-a084be5100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8c12e-30bf-46df-9ded-41f094986c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103e67f-0598-4a90-8a4a-cec34b03bf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46337-6b75-4884-98ca-a084be5100a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211618b6-34c1-4a47-be40-b43350fb1ce3}" ma:internalName="TaxCatchAll" ma:showField="CatchAllData" ma:web="9f946337-6b75-4884-98ca-a084be5100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e8c12e-30bf-46df-9ded-41f094986cde">
      <Terms xmlns="http://schemas.microsoft.com/office/infopath/2007/PartnerControls"/>
    </lcf76f155ced4ddcb4097134ff3c332f>
    <TaxCatchAll xmlns="9f946337-6b75-4884-98ca-a084be5100a2" xsi:nil="true"/>
  </documentManagement>
</p:properties>
</file>

<file path=customXml/itemProps1.xml><?xml version="1.0" encoding="utf-8"?>
<ds:datastoreItem xmlns:ds="http://schemas.openxmlformats.org/officeDocument/2006/customXml" ds:itemID="{FDBE4CE3-8013-4F40-8E15-FAA1BF5FB30D}"/>
</file>

<file path=customXml/itemProps2.xml><?xml version="1.0" encoding="utf-8"?>
<ds:datastoreItem xmlns:ds="http://schemas.openxmlformats.org/officeDocument/2006/customXml" ds:itemID="{475FAEAE-DA1C-42A5-BE8D-AF4EDEADDAE3}"/>
</file>

<file path=customXml/itemProps3.xml><?xml version="1.0" encoding="utf-8"?>
<ds:datastoreItem xmlns:ds="http://schemas.openxmlformats.org/officeDocument/2006/customXml" ds:itemID="{BDBB7AB3-0AF8-441C-80F7-6FE49F4025B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University of Exeter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Richards, Cameron</dc:creator>
  <cp:lastModifiedBy>Richards, Cameron</cp:lastModifiedBy>
  <cp:revision>1</cp:revision>
  <dcterms:created xsi:type="dcterms:W3CDTF">2024-03-05T20:01:54Z</dcterms:created>
  <dcterms:modified xsi:type="dcterms:W3CDTF">2024-03-05T20:02:31Z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0x0101006F87D46EF12A3D439C9187319985DC8C</vt:lpwstr>
  </property>
  <property fmtid="{D5CDD505-2E9C-101B-9397-08002B2CF9AE}" pid="3" name="MediaServiceImageTags">
    <vt:lpwstr/>
  </property>
</Properties>
</file>