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FA92E5-C9F3-49BB-8E02-56A55FA64A14}" v="1" dt="2026-02-25T09:04:10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Leida" userId="e669d196-7622-4b5b-ac2e-ee3e31d274fa" providerId="ADAL" clId="{76DA6DC7-D09C-41CF-9D21-52EB67E4AA63}"/>
    <pc:docChg chg="modSld">
      <pc:chgData name="Smith, Leida" userId="e669d196-7622-4b5b-ac2e-ee3e31d274fa" providerId="ADAL" clId="{76DA6DC7-D09C-41CF-9D21-52EB67E4AA63}" dt="2026-02-25T13:53:47.957" v="47" actId="1076"/>
      <pc:docMkLst>
        <pc:docMk/>
      </pc:docMkLst>
      <pc:sldChg chg="modSp mod">
        <pc:chgData name="Smith, Leida" userId="e669d196-7622-4b5b-ac2e-ee3e31d274fa" providerId="ADAL" clId="{76DA6DC7-D09C-41CF-9D21-52EB67E4AA63}" dt="2026-02-25T13:53:47.957" v="47" actId="1076"/>
        <pc:sldMkLst>
          <pc:docMk/>
          <pc:sldMk cId="3800271835" sldId="256"/>
        </pc:sldMkLst>
        <pc:spChg chg="mod">
          <ac:chgData name="Smith, Leida" userId="e669d196-7622-4b5b-ac2e-ee3e31d274fa" providerId="ADAL" clId="{76DA6DC7-D09C-41CF-9D21-52EB67E4AA63}" dt="2026-02-25T13:53:47.957" v="47" actId="1076"/>
          <ac:spMkLst>
            <pc:docMk/>
            <pc:sldMk cId="3800271835" sldId="256"/>
            <ac:spMk id="2" creationId="{42730901-2F56-BA0D-564C-A431B026558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1635-EA3E-565B-33F1-2FA1B5EDA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87235-064A-B40B-99F0-2869BF8B5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FE3B-409E-041C-FBD4-F6726F09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A09CC-8B55-D5C5-2770-8D98D251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2F17C-AF1A-06A8-18A2-1A18E409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3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523D-BD24-525C-2943-A871FC35C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23EDDE-09F3-31AB-696D-B67D60E0F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D95D-88C4-FC0F-C725-7FA44844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C20B6-7B36-46E5-A05C-3678BC2D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AD848-E457-7109-D1E2-1B383C6B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7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9B553-B685-F98D-FB7C-4DDC01BA4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998C7-4201-540F-57D1-025B28B15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179D4-805D-A20F-B443-FFD52B0A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51DC9-CD64-6D16-2CBB-993F85F59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560CD-FCDF-4B34-FF30-3A442714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47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A592-ECF1-B3D7-1319-17D3FFC2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1D607-DBA4-A396-05AA-6F5456900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00030-F738-C3C3-779D-280BAC34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4B030-EC07-509F-22FF-CBACCF91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7DE27-3315-EA34-EBA2-CCFDFE5F9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8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CBDC-3E9A-9408-2187-326D3345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6B416-7A63-00AE-C902-7C16FE9FE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BE86A-0039-CB1A-3FBE-56BF27FBA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01113-6DFB-BF5A-547E-F775650E2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DDE18-D8AA-381B-156F-E126307D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1395-A291-CBE0-A2E1-AAD33494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D0A83-0392-76A7-3708-061510E99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F95F0-D710-31F4-92D3-6A8898662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16346-2B77-4CBA-057A-609E4AFF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8615D-C546-DDDF-34ED-95BDF7FD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19607-7626-8DF5-65E1-5BE0D5EC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4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7127-3A59-7483-D427-7B86479E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4D13A-186C-4868-E6AA-F960533E5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540A5-9B33-B3FF-7793-F943764AC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A90DBA-9849-D001-F166-2C14DDF6F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AECE4-33FC-2B29-67A0-306E294BC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6B9820-2681-FB21-E1E8-5242CF17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A0BD0-E7D3-AFB4-FCA0-B310F547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0E253-2839-BDFE-1DCD-2697DFA8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58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A96F-ABCB-6A32-B8D7-781658A1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4C3D7-1CB2-0068-DBB9-45A430E0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DC03B-5D7D-9796-A95A-57FC5674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D245E-0F3B-FEC3-FF5B-A704AB39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2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CCFCF-2F2A-8BED-DAE3-6C58F96C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15A0C-1B6D-0311-F5E9-E4D74FB0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2CCFD-23F9-46F1-0D12-96176967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25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07CB-9A4B-394C-4AB3-D235DC47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48B9C-61B5-2823-4E5A-D071D25E1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EB196-61BC-58F1-1F8B-CE227CF52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2F9A6-090D-6A54-EFA3-724BA5E0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4742D-844D-F079-E0C1-D8C77A88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0533A-9936-A19B-3E02-BA2FA423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15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5443-78E2-17C2-04E6-FF73EE6D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9E834-18DD-6FFB-05F1-37C8152C2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F7F5C-4D7D-D49A-DAF8-46C5A38A2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6C598-3FFC-487C-1FA7-EBE202F4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1DB36-D4EF-4205-98F6-DA12F151187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19515-B7B5-8A5A-5E37-56BDBB66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64A3A-4D47-F86C-7A89-C8C8C743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8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BE8C3-2D5E-750A-E2C8-90D20E81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1260F-186A-1429-9FDC-307BB940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5D14E-899D-C242-6C94-99998E53E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F1DB36-D4EF-4205-98F6-DA12F1511877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1002E-66B4-CEA6-D171-5A2380AB9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DCAC-7F72-4E08-9FB0-7DE3A819D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2B8D22-2E37-4BAF-A933-086E59F2A8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E9C2E-EFC3-1516-1265-424CC05A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01" r="4163"/>
          <a:stretch/>
        </p:blipFill>
        <p:spPr>
          <a:xfrm>
            <a:off x="0" y="0"/>
            <a:ext cx="12192000" cy="68603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730901-2F56-BA0D-564C-A431B0265585}"/>
              </a:ext>
            </a:extLst>
          </p:cNvPr>
          <p:cNvSpPr txBox="1"/>
          <p:nvPr/>
        </p:nvSpPr>
        <p:spPr>
          <a:xfrm>
            <a:off x="6999513" y="6193968"/>
            <a:ext cx="4104000" cy="348345"/>
          </a:xfrm>
          <a:prstGeom prst="rect">
            <a:avLst/>
          </a:prstGeom>
          <a:solidFill>
            <a:srgbClr val="007D69"/>
          </a:solidFill>
        </p:spPr>
        <p:txBody>
          <a:bodyPr wrap="square" lIns="54000" rIns="54000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Outfit" pitchFamily="2" charset="0"/>
              </a:rPr>
              <a:t>Your responses are reported anonymously</a:t>
            </a:r>
          </a:p>
        </p:txBody>
      </p:sp>
    </p:spTree>
    <p:extLst>
      <p:ext uri="{BB962C8B-B14F-4D97-AF65-F5344CB8AC3E}">
        <p14:creationId xmlns:p14="http://schemas.microsoft.com/office/powerpoint/2010/main" val="380027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e8c12e-30bf-46df-9ded-41f094986cde">
      <Terms xmlns="http://schemas.microsoft.com/office/infopath/2007/PartnerControls"/>
    </lcf76f155ced4ddcb4097134ff3c332f>
    <TaxCatchAll xmlns="9f946337-6b75-4884-98ca-a084be5100a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7D46EF12A3D439C9187319985DC8C" ma:contentTypeVersion="18" ma:contentTypeDescription="Create a new document." ma:contentTypeScope="" ma:versionID="95b3cebb334da95485fd2ac281a16333">
  <xsd:schema xmlns:xsd="http://www.w3.org/2001/XMLSchema" xmlns:xs="http://www.w3.org/2001/XMLSchema" xmlns:p="http://schemas.microsoft.com/office/2006/metadata/properties" xmlns:ns2="20e8c12e-30bf-46df-9ded-41f094986cde" xmlns:ns3="9f946337-6b75-4884-98ca-a084be5100a2" targetNamespace="http://schemas.microsoft.com/office/2006/metadata/properties" ma:root="true" ma:fieldsID="fa545fa10fb3e0409c6264eb462e57b0" ns2:_="" ns3:_="">
    <xsd:import namespace="20e8c12e-30bf-46df-9ded-41f094986cde"/>
    <xsd:import namespace="9f946337-6b75-4884-98ca-a084be5100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8c12e-30bf-46df-9ded-41f094986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46337-6b75-4884-98ca-a084be5100a2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211618b6-34c1-4a47-be40-b43350fb1ce3}" ma:internalName="TaxCatchAll" ma:showField="CatchAllData" ma:web="9f946337-6b75-4884-98ca-a084be5100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20A6A1-5D30-40D7-943B-E99DD88E1CE8}">
  <ds:schemaRefs>
    <ds:schemaRef ds:uri="http://schemas.microsoft.com/office/2006/metadata/properties"/>
    <ds:schemaRef ds:uri="http://schemas.microsoft.com/office/infopath/2007/PartnerControls"/>
    <ds:schemaRef ds:uri="20e8c12e-30bf-46df-9ded-41f094986cde"/>
    <ds:schemaRef ds:uri="9f946337-6b75-4884-98ca-a084be5100a2"/>
  </ds:schemaRefs>
</ds:datastoreItem>
</file>

<file path=customXml/itemProps2.xml><?xml version="1.0" encoding="utf-8"?>
<ds:datastoreItem xmlns:ds="http://schemas.openxmlformats.org/officeDocument/2006/customXml" ds:itemID="{BF30FCFF-8051-407A-BD37-B0E84328A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e8c12e-30bf-46df-9ded-41f094986cde"/>
    <ds:schemaRef ds:uri="9f946337-6b75-4884-98ca-a084be510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AEF529-61C0-4DFD-B318-73C3F69BF0E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Outfit</vt:lpstr>
      <vt:lpstr>Office Theme</vt:lpstr>
      <vt:lpstr>PowerPoint Presentation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Richards, Cameron</dc:creator>
  <cp:lastModifiedBy>Smith, Leida</cp:lastModifiedBy>
  <cp:revision>2</cp:revision>
  <dcterms:created xsi:type="dcterms:W3CDTF">2025-01-23T11:07:13Z</dcterms:created>
  <dcterms:modified xsi:type="dcterms:W3CDTF">2026-02-25T13:53:56Z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0x0101006F87D46EF12A3D439C9187319985DC8C</vt:lpwstr>
  </property>
  <property fmtid="{D5CDD505-2E9C-101B-9397-08002B2CF9AE}" pid="3" name="MediaServiceImageTags">
    <vt:lpwstr/>
  </property>
</Properties>
</file>