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7917C-2CD3-4B51-937C-E752E3794474}" v="1" dt="2026-02-25T13:54:32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0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8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8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1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EB69-63FE-49FE-A3D6-1166DA790A58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53F48-0EA5-4D7F-8070-9C7A0E174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16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30901-2F56-BA0D-564C-A431B0265585}"/>
              </a:ext>
            </a:extLst>
          </p:cNvPr>
          <p:cNvSpPr txBox="1"/>
          <p:nvPr/>
        </p:nvSpPr>
        <p:spPr>
          <a:xfrm>
            <a:off x="5872800" y="5510348"/>
            <a:ext cx="4104000" cy="348345"/>
          </a:xfrm>
          <a:prstGeom prst="rect">
            <a:avLst/>
          </a:prstGeom>
          <a:solidFill>
            <a:srgbClr val="007D69"/>
          </a:solidFill>
        </p:spPr>
        <p:txBody>
          <a:bodyPr wrap="square" lIns="54000" rIns="5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bg1"/>
                </a:solidFill>
                <a:latin typeface="Outfit" pitchFamily="2" charset="0"/>
              </a:rPr>
              <a:t>Your responses are reported anonymously</a:t>
            </a:r>
          </a:p>
        </p:txBody>
      </p:sp>
    </p:spTree>
    <p:extLst>
      <p:ext uri="{BB962C8B-B14F-4D97-AF65-F5344CB8AC3E}">
        <p14:creationId xmlns:p14="http://schemas.microsoft.com/office/powerpoint/2010/main" val="25907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BB7AB3-0AF8-441C-80F7-6FE49F4025B9}">
  <ds:schemaRefs>
    <ds:schemaRef ds:uri="http://schemas.microsoft.com/office/2006/metadata/properties"/>
    <ds:schemaRef ds:uri="http://schemas.microsoft.com/office/infopath/2007/PartnerControls"/>
    <ds:schemaRef ds:uri="20e8c12e-30bf-46df-9ded-41f094986cde"/>
    <ds:schemaRef ds:uri="9f946337-6b75-4884-98ca-a084be5100a2"/>
  </ds:schemaRefs>
</ds:datastoreItem>
</file>

<file path=customXml/itemProps2.xml><?xml version="1.0" encoding="utf-8"?>
<ds:datastoreItem xmlns:ds="http://schemas.openxmlformats.org/officeDocument/2006/customXml" ds:itemID="{475FAEAE-DA1C-42A5-BE8D-AF4EDEADD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E4CE3-8013-4F40-8E15-FAA1BF5FB3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8c12e-30bf-46df-9ded-41f094986cde"/>
    <ds:schemaRef ds:uri="9f946337-6b75-4884-98ca-a084be510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Outfit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 Cameron</dc:creator>
  <cp:lastModifiedBy>Smith, Leida</cp:lastModifiedBy>
  <cp:revision>2</cp:revision>
  <dcterms:created xsi:type="dcterms:W3CDTF">2024-03-05T20:01:54Z</dcterms:created>
  <dcterms:modified xsi:type="dcterms:W3CDTF">2026-02-25T13:55:00Z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