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C4C5-6A11-95C7-366C-C4EB5632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66E22-1F49-F345-2380-A5A233F83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C808A-9BA5-6676-8A26-7CCF74E8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BDD92-DA2A-6F8D-720C-4CE930AB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5844-46CA-0C75-CFBC-58746408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4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0A59-94B8-C929-2BA7-909D63B4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41AD7-DDAB-118F-F7FA-2B81A01E8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0AF6B-2ECD-4E3A-8E17-20BB9523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A428B-B0E1-8592-F251-35CF4853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12554-B960-5FF6-4322-EE2A72E2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4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A0C27-A575-AF90-1B62-3C272FE30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46D01-8DFA-0ED4-F097-EBF96F60C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EAB42-C88F-3467-BB19-878735EB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6DF58-BF12-8039-A28C-A5F75610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EB258-FB54-3D83-F549-39E24253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0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EEC2-4CF5-6189-2BFB-00E942C4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8CA7-72DC-3666-E651-3C55F74A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EAE65-50EA-8CFD-A04B-23D37537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42909-98A0-C642-801D-5D9D5BEF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46F70-AE01-E175-587E-84023D82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3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9880-1F9E-0E01-74FD-EC09D662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B27D4-D353-FD21-4B95-B0FB41F11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FD33B-7281-A47D-9B9F-2AFADEEA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B8F66-8F6D-17A0-AC0B-48990C3F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2A24-141B-74BA-8590-CC5AB73C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8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0662-3AA5-20F6-E566-852E99D9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ECCD-5684-EC20-FFE6-FB35F9C37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74CB3-05C8-FF54-193F-55FA6B555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C4F12-0D88-B132-C185-EA82AB90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A9C6E-CE36-8FD3-ED21-1D459AC5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E84A1-37E6-C6D0-47C0-5BA524B5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4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3F31-363D-94C0-A866-CED5B6AE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D7C08-319E-0632-9D7D-32F3A3E29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9E3E6-9156-84FB-280B-20230BCEC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7A7D5-0B10-2D4C-3C58-805AE43FD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4EF47-E247-A008-8871-6D1A144D0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516D7-840D-76C8-981A-3CB6D850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D9136-C76E-DBF8-3F79-C661C8AB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6B978F-E9E1-263E-C85A-7A434FE1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A16D-AB5E-0617-F973-29C5BF53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D22D-E4F8-E49E-153C-EE3D73B5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19355-E8FA-A79A-15FE-FFC4A944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6E74E-615C-1312-7C64-49F13B52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82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FC6CC-1715-9787-C6BB-7293B7B0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16FE0-0C56-A1DF-4597-131B59E9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16211-FB70-FAD3-BA2B-1EFF245E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0085-EB6C-5BDB-1095-2C6D6534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CD8A-4980-0EF4-C84E-04254B76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FE597-FF4B-A151-C3F3-C22F429A0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3AB3C-CBAB-02B1-C43D-6CAA051D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2F6C-42C8-956E-85E4-6D8227A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2AC92-C771-7B6F-0387-EAFF4BED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A793-FD06-71E5-1B9A-2E1E71B6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8075E-7B2F-4E8D-5B82-A71B10891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93644-90E5-B574-63EF-860367AAC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5CE89-1028-2E88-118C-D60E1465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343F3-E081-79F9-9F94-6E3B3E4D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E7B1D-CC97-2D5C-DADC-B3588302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5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79A62-91AA-0CEA-1838-2E284138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82426-F0D3-E793-972D-652E1AA39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D08EA-19FA-C64B-0E0C-04382DFE5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E8C23B-2307-41F6-8FE7-6A172D5B5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18168-E025-F402-17F8-A96D39637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DC5E9-8C1F-140F-8D39-EA8862F4F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82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steps with a person sitting on the steps&#10;&#10;Description automatically generated">
            <a:extLst>
              <a:ext uri="{FF2B5EF4-FFF2-40B4-BE49-F238E27FC236}">
                <a16:creationId xmlns:a16="http://schemas.microsoft.com/office/drawing/2014/main" id="{2E4A303B-198E-5E48-DFE2-EE2FE87B8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r="5742"/>
          <a:stretch/>
        </p:blipFill>
        <p:spPr>
          <a:xfrm>
            <a:off x="0" y="-1"/>
            <a:ext cx="12192000" cy="68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5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D46EF12A3D439C9187319985DC8C" ma:contentTypeVersion="18" ma:contentTypeDescription="Create a new document." ma:contentTypeScope="" ma:versionID="95b3cebb334da95485fd2ac281a16333">
  <xsd:schema xmlns:xsd="http://www.w3.org/2001/XMLSchema" xmlns:xs="http://www.w3.org/2001/XMLSchema" xmlns:p="http://schemas.microsoft.com/office/2006/metadata/properties" xmlns:ns2="20e8c12e-30bf-46df-9ded-41f094986cde" xmlns:ns3="9f946337-6b75-4884-98ca-a084be5100a2" targetNamespace="http://schemas.microsoft.com/office/2006/metadata/properties" ma:root="true" ma:fieldsID="fa545fa10fb3e0409c6264eb462e57b0" ns2:_="" ns3:_="">
    <xsd:import namespace="20e8c12e-30bf-46df-9ded-41f094986cde"/>
    <xsd:import namespace="9f946337-6b75-4884-98ca-a084be510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8c12e-30bf-46df-9ded-41f094986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46337-6b75-4884-98ca-a084be5100a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11618b6-34c1-4a47-be40-b43350fb1ce3}" ma:internalName="TaxCatchAll" ma:showField="CatchAllData" ma:web="9f946337-6b75-4884-98ca-a084be5100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8c12e-30bf-46df-9ded-41f094986cde">
      <Terms xmlns="http://schemas.microsoft.com/office/infopath/2007/PartnerControls"/>
    </lcf76f155ced4ddcb4097134ff3c332f>
    <TaxCatchAll xmlns="9f946337-6b75-4884-98ca-a084be5100a2" xsi:nil="true"/>
  </documentManagement>
</p:properties>
</file>

<file path=customXml/itemProps1.xml><?xml version="1.0" encoding="utf-8"?>
<ds:datastoreItem xmlns:ds="http://schemas.openxmlformats.org/officeDocument/2006/customXml" ds:itemID="{23A545EA-2FA6-44A8-B85B-9D0D7F08AEA5}"/>
</file>

<file path=customXml/itemProps2.xml><?xml version="1.0" encoding="utf-8"?>
<ds:datastoreItem xmlns:ds="http://schemas.openxmlformats.org/officeDocument/2006/customXml" ds:itemID="{17583493-0A69-428B-B30C-A049B6D825BB}"/>
</file>

<file path=customXml/itemProps3.xml><?xml version="1.0" encoding="utf-8"?>
<ds:datastoreItem xmlns:ds="http://schemas.openxmlformats.org/officeDocument/2006/customXml" ds:itemID="{A21A29E8-D16B-4E2C-B454-B1D2B82FA65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Richards, Cameron</dc:creator>
  <cp:lastModifiedBy>Richards, Cameron</cp:lastModifiedBy>
  <cp:revision>1</cp:revision>
  <dcterms:created xsi:type="dcterms:W3CDTF">2025-01-23T11:10:42Z</dcterms:created>
  <dcterms:modified xsi:type="dcterms:W3CDTF">2025-01-23T11:11:50Z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0x0101006F87D46EF12A3D439C9187319985DC8C</vt:lpwstr>
  </property>
</Properties>
</file>