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56" r:id="rId6"/>
    <p:sldId id="827" r:id="rId7"/>
    <p:sldId id="824" r:id="rId8"/>
    <p:sldId id="826" r:id="rId9"/>
    <p:sldId id="825" r:id="rId10"/>
    <p:sldId id="351" r:id="rId11"/>
    <p:sldId id="828" r:id="rId12"/>
    <p:sldId id="829" r:id="rId13"/>
    <p:sldId id="830" r:id="rId14"/>
    <p:sldId id="8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44A1C-4B54-3D41-AEE8-92DFA6E232B3}" v="21" dt="2023-09-28T14:31:32.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p:restoredTop sz="94490"/>
  </p:normalViewPr>
  <p:slideViewPr>
    <p:cSldViewPr snapToGrid="0" snapToObjects="1" showGuides="1">
      <p:cViewPr varScale="1">
        <p:scale>
          <a:sx n="121" d="100"/>
          <a:sy n="121" d="100"/>
        </p:scale>
        <p:origin x="1152" y="16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Catherine" userId="b8aab1f9-9864-4a25-a92e-42bef5191fe8" providerId="ADAL" clId="{AF09F685-0408-DB44-B3C0-D3457E8BD7E1}"/>
    <pc:docChg chg="custSel addSld modSld">
      <pc:chgData name="Butler, Catherine" userId="b8aab1f9-9864-4a25-a92e-42bef5191fe8" providerId="ADAL" clId="{AF09F685-0408-DB44-B3C0-D3457E8BD7E1}" dt="2023-09-28T15:19:22.265" v="1692" actId="255"/>
      <pc:docMkLst>
        <pc:docMk/>
      </pc:docMkLst>
      <pc:sldChg chg="modSp mod">
        <pc:chgData name="Butler, Catherine" userId="b8aab1f9-9864-4a25-a92e-42bef5191fe8" providerId="ADAL" clId="{AF09F685-0408-DB44-B3C0-D3457E8BD7E1}" dt="2023-09-28T15:18:54.730" v="1689" actId="20577"/>
        <pc:sldMkLst>
          <pc:docMk/>
          <pc:sldMk cId="1173357714" sldId="825"/>
        </pc:sldMkLst>
        <pc:spChg chg="mod">
          <ac:chgData name="Butler, Catherine" userId="b8aab1f9-9864-4a25-a92e-42bef5191fe8" providerId="ADAL" clId="{AF09F685-0408-DB44-B3C0-D3457E8BD7E1}" dt="2023-09-28T15:18:54.730" v="1689" actId="20577"/>
          <ac:spMkLst>
            <pc:docMk/>
            <pc:sldMk cId="1173357714" sldId="825"/>
            <ac:spMk id="2" creationId="{597D0C90-3828-7008-3DFF-CD83D9AB7740}"/>
          </ac:spMkLst>
        </pc:spChg>
        <pc:spChg chg="mod">
          <ac:chgData name="Butler, Catherine" userId="b8aab1f9-9864-4a25-a92e-42bef5191fe8" providerId="ADAL" clId="{AF09F685-0408-DB44-B3C0-D3457E8BD7E1}" dt="2023-09-28T15:18:50.146" v="1685" actId="14100"/>
          <ac:spMkLst>
            <pc:docMk/>
            <pc:sldMk cId="1173357714" sldId="825"/>
            <ac:spMk id="3" creationId="{6E61ACFB-15B7-FCF1-463C-5AF5140D0519}"/>
          </ac:spMkLst>
        </pc:spChg>
      </pc:sldChg>
      <pc:sldChg chg="addSp delSp modSp mod">
        <pc:chgData name="Butler, Catherine" userId="b8aab1f9-9864-4a25-a92e-42bef5191fe8" providerId="ADAL" clId="{AF09F685-0408-DB44-B3C0-D3457E8BD7E1}" dt="2023-09-28T15:19:04.658" v="1690" actId="26606"/>
        <pc:sldMkLst>
          <pc:docMk/>
          <pc:sldMk cId="87989524" sldId="828"/>
        </pc:sldMkLst>
        <pc:spChg chg="mod">
          <ac:chgData name="Butler, Catherine" userId="b8aab1f9-9864-4a25-a92e-42bef5191fe8" providerId="ADAL" clId="{AF09F685-0408-DB44-B3C0-D3457E8BD7E1}" dt="2023-09-28T15:19:04.658" v="1690" actId="26606"/>
          <ac:spMkLst>
            <pc:docMk/>
            <pc:sldMk cId="87989524" sldId="828"/>
            <ac:spMk id="2" creationId="{E83A92F6-A0F3-D452-8636-2C132B4181F4}"/>
          </ac:spMkLst>
        </pc:spChg>
        <pc:spChg chg="mod">
          <ac:chgData name="Butler, Catherine" userId="b8aab1f9-9864-4a25-a92e-42bef5191fe8" providerId="ADAL" clId="{AF09F685-0408-DB44-B3C0-D3457E8BD7E1}" dt="2023-09-28T15:19:04.658" v="1690" actId="26606"/>
          <ac:spMkLst>
            <pc:docMk/>
            <pc:sldMk cId="87989524" sldId="828"/>
            <ac:spMk id="3" creationId="{D42F4228-BED1-C85F-5861-4E4C24DEC113}"/>
          </ac:spMkLst>
        </pc:spChg>
        <pc:spChg chg="del">
          <ac:chgData name="Butler, Catherine" userId="b8aab1f9-9864-4a25-a92e-42bef5191fe8" providerId="ADAL" clId="{AF09F685-0408-DB44-B3C0-D3457E8BD7E1}" dt="2023-09-28T15:19:04.658" v="1690" actId="26606"/>
          <ac:spMkLst>
            <pc:docMk/>
            <pc:sldMk cId="87989524" sldId="828"/>
            <ac:spMk id="8" creationId="{C2554CA6-288E-4202-BC52-2E5A8F0C0AED}"/>
          </ac:spMkLst>
        </pc:spChg>
        <pc:spChg chg="del">
          <ac:chgData name="Butler, Catherine" userId="b8aab1f9-9864-4a25-a92e-42bef5191fe8" providerId="ADAL" clId="{AF09F685-0408-DB44-B3C0-D3457E8BD7E1}" dt="2023-09-28T15:19:04.658" v="1690" actId="26606"/>
          <ac:spMkLst>
            <pc:docMk/>
            <pc:sldMk cId="87989524" sldId="828"/>
            <ac:spMk id="10" creationId="{B10BB131-AC8E-4A8E-A5D1-36260F720C3B}"/>
          </ac:spMkLst>
        </pc:spChg>
        <pc:spChg chg="del">
          <ac:chgData name="Butler, Catherine" userId="b8aab1f9-9864-4a25-a92e-42bef5191fe8" providerId="ADAL" clId="{AF09F685-0408-DB44-B3C0-D3457E8BD7E1}" dt="2023-09-28T15:19:04.658" v="1690" actId="26606"/>
          <ac:spMkLst>
            <pc:docMk/>
            <pc:sldMk cId="87989524" sldId="828"/>
            <ac:spMk id="12" creationId="{5B7778FC-632E-4DCA-A7CB-0D7731CCF970}"/>
          </ac:spMkLst>
        </pc:spChg>
        <pc:spChg chg="del">
          <ac:chgData name="Butler, Catherine" userId="b8aab1f9-9864-4a25-a92e-42bef5191fe8" providerId="ADAL" clId="{AF09F685-0408-DB44-B3C0-D3457E8BD7E1}" dt="2023-09-28T15:19:04.658" v="1690" actId="26606"/>
          <ac:spMkLst>
            <pc:docMk/>
            <pc:sldMk cId="87989524" sldId="828"/>
            <ac:spMk id="14" creationId="{FA23A907-97FB-4A8F-880A-DD77401C4296}"/>
          </ac:spMkLst>
        </pc:spChg>
        <pc:spChg chg="add">
          <ac:chgData name="Butler, Catherine" userId="b8aab1f9-9864-4a25-a92e-42bef5191fe8" providerId="ADAL" clId="{AF09F685-0408-DB44-B3C0-D3457E8BD7E1}" dt="2023-09-28T15:19:04.658" v="1690" actId="26606"/>
          <ac:spMkLst>
            <pc:docMk/>
            <pc:sldMk cId="87989524" sldId="828"/>
            <ac:spMk id="19" creationId="{907EF6B7-1338-4443-8C46-6A318D952DFD}"/>
          </ac:spMkLst>
        </pc:spChg>
        <pc:spChg chg="add">
          <ac:chgData name="Butler, Catherine" userId="b8aab1f9-9864-4a25-a92e-42bef5191fe8" providerId="ADAL" clId="{AF09F685-0408-DB44-B3C0-D3457E8BD7E1}" dt="2023-09-28T15:19:04.658" v="1690" actId="26606"/>
          <ac:spMkLst>
            <pc:docMk/>
            <pc:sldMk cId="87989524" sldId="828"/>
            <ac:spMk id="21" creationId="{DAAE4CDD-124C-4DCF-9584-B6033B545DD5}"/>
          </ac:spMkLst>
        </pc:spChg>
        <pc:spChg chg="add">
          <ac:chgData name="Butler, Catherine" userId="b8aab1f9-9864-4a25-a92e-42bef5191fe8" providerId="ADAL" clId="{AF09F685-0408-DB44-B3C0-D3457E8BD7E1}" dt="2023-09-28T15:19:04.658" v="1690" actId="26606"/>
          <ac:spMkLst>
            <pc:docMk/>
            <pc:sldMk cId="87989524" sldId="828"/>
            <ac:spMk id="23" creationId="{081E4A58-353D-44AE-B2FC-2A74E2E400F7}"/>
          </ac:spMkLst>
        </pc:spChg>
      </pc:sldChg>
      <pc:sldChg chg="addSp modSp new mod setBg">
        <pc:chgData name="Butler, Catherine" userId="b8aab1f9-9864-4a25-a92e-42bef5191fe8" providerId="ADAL" clId="{AF09F685-0408-DB44-B3C0-D3457E8BD7E1}" dt="2023-09-28T15:19:22.265" v="1692" actId="255"/>
        <pc:sldMkLst>
          <pc:docMk/>
          <pc:sldMk cId="1967607529" sldId="829"/>
        </pc:sldMkLst>
        <pc:spChg chg="mod">
          <ac:chgData name="Butler, Catherine" userId="b8aab1f9-9864-4a25-a92e-42bef5191fe8" providerId="ADAL" clId="{AF09F685-0408-DB44-B3C0-D3457E8BD7E1}" dt="2023-09-28T15:12:09.841" v="1058" actId="26606"/>
          <ac:spMkLst>
            <pc:docMk/>
            <pc:sldMk cId="1967607529" sldId="829"/>
            <ac:spMk id="2" creationId="{38951B17-7EF5-F644-BC02-A73B99F1B4A1}"/>
          </ac:spMkLst>
        </pc:spChg>
        <pc:spChg chg="mod">
          <ac:chgData name="Butler, Catherine" userId="b8aab1f9-9864-4a25-a92e-42bef5191fe8" providerId="ADAL" clId="{AF09F685-0408-DB44-B3C0-D3457E8BD7E1}" dt="2023-09-28T15:19:22.265" v="1692" actId="255"/>
          <ac:spMkLst>
            <pc:docMk/>
            <pc:sldMk cId="1967607529" sldId="829"/>
            <ac:spMk id="3" creationId="{B43FDE2F-B592-228D-9D2F-174F72BD5916}"/>
          </ac:spMkLst>
        </pc:spChg>
        <pc:spChg chg="add">
          <ac:chgData name="Butler, Catherine" userId="b8aab1f9-9864-4a25-a92e-42bef5191fe8" providerId="ADAL" clId="{AF09F685-0408-DB44-B3C0-D3457E8BD7E1}" dt="2023-09-28T15:12:09.841" v="1058" actId="26606"/>
          <ac:spMkLst>
            <pc:docMk/>
            <pc:sldMk cId="1967607529" sldId="829"/>
            <ac:spMk id="8" creationId="{C2554CA6-288E-4202-BC52-2E5A8F0C0AED}"/>
          </ac:spMkLst>
        </pc:spChg>
        <pc:spChg chg="add">
          <ac:chgData name="Butler, Catherine" userId="b8aab1f9-9864-4a25-a92e-42bef5191fe8" providerId="ADAL" clId="{AF09F685-0408-DB44-B3C0-D3457E8BD7E1}" dt="2023-09-28T15:12:09.841" v="1058" actId="26606"/>
          <ac:spMkLst>
            <pc:docMk/>
            <pc:sldMk cId="1967607529" sldId="829"/>
            <ac:spMk id="10" creationId="{B10BB131-AC8E-4A8E-A5D1-36260F720C3B}"/>
          </ac:spMkLst>
        </pc:spChg>
        <pc:spChg chg="add">
          <ac:chgData name="Butler, Catherine" userId="b8aab1f9-9864-4a25-a92e-42bef5191fe8" providerId="ADAL" clId="{AF09F685-0408-DB44-B3C0-D3457E8BD7E1}" dt="2023-09-28T15:12:09.841" v="1058" actId="26606"/>
          <ac:spMkLst>
            <pc:docMk/>
            <pc:sldMk cId="1967607529" sldId="829"/>
            <ac:spMk id="12" creationId="{5B7778FC-632E-4DCA-A7CB-0D7731CCF970}"/>
          </ac:spMkLst>
        </pc:spChg>
        <pc:spChg chg="add">
          <ac:chgData name="Butler, Catherine" userId="b8aab1f9-9864-4a25-a92e-42bef5191fe8" providerId="ADAL" clId="{AF09F685-0408-DB44-B3C0-D3457E8BD7E1}" dt="2023-09-28T15:12:09.841" v="1058" actId="26606"/>
          <ac:spMkLst>
            <pc:docMk/>
            <pc:sldMk cId="1967607529" sldId="829"/>
            <ac:spMk id="14" creationId="{FA23A907-97FB-4A8F-880A-DD77401C4296}"/>
          </ac:spMkLst>
        </pc:spChg>
      </pc:sldChg>
      <pc:sldChg chg="addSp modSp new mod setBg">
        <pc:chgData name="Butler, Catherine" userId="b8aab1f9-9864-4a25-a92e-42bef5191fe8" providerId="ADAL" clId="{AF09F685-0408-DB44-B3C0-D3457E8BD7E1}" dt="2023-09-28T15:18:05.507" v="1609" actId="20577"/>
        <pc:sldMkLst>
          <pc:docMk/>
          <pc:sldMk cId="1647890091" sldId="830"/>
        </pc:sldMkLst>
        <pc:spChg chg="mod">
          <ac:chgData name="Butler, Catherine" userId="b8aab1f9-9864-4a25-a92e-42bef5191fe8" providerId="ADAL" clId="{AF09F685-0408-DB44-B3C0-D3457E8BD7E1}" dt="2023-09-28T15:12:18.723" v="1059" actId="26606"/>
          <ac:spMkLst>
            <pc:docMk/>
            <pc:sldMk cId="1647890091" sldId="830"/>
            <ac:spMk id="2" creationId="{561FD576-1FEB-BF99-E1C5-70095938243F}"/>
          </ac:spMkLst>
        </pc:spChg>
        <pc:spChg chg="mod">
          <ac:chgData name="Butler, Catherine" userId="b8aab1f9-9864-4a25-a92e-42bef5191fe8" providerId="ADAL" clId="{AF09F685-0408-DB44-B3C0-D3457E8BD7E1}" dt="2023-09-28T15:18:05.507" v="1609" actId="20577"/>
          <ac:spMkLst>
            <pc:docMk/>
            <pc:sldMk cId="1647890091" sldId="830"/>
            <ac:spMk id="3" creationId="{47A4B4E6-1D01-DD02-8C78-DDC1251868C6}"/>
          </ac:spMkLst>
        </pc:spChg>
        <pc:spChg chg="add">
          <ac:chgData name="Butler, Catherine" userId="b8aab1f9-9864-4a25-a92e-42bef5191fe8" providerId="ADAL" clId="{AF09F685-0408-DB44-B3C0-D3457E8BD7E1}" dt="2023-09-28T15:12:18.723" v="1059" actId="26606"/>
          <ac:spMkLst>
            <pc:docMk/>
            <pc:sldMk cId="1647890091" sldId="830"/>
            <ac:spMk id="8" creationId="{907EF6B7-1338-4443-8C46-6A318D952DFD}"/>
          </ac:spMkLst>
        </pc:spChg>
        <pc:spChg chg="add">
          <ac:chgData name="Butler, Catherine" userId="b8aab1f9-9864-4a25-a92e-42bef5191fe8" providerId="ADAL" clId="{AF09F685-0408-DB44-B3C0-D3457E8BD7E1}" dt="2023-09-28T15:12:18.723" v="1059" actId="26606"/>
          <ac:spMkLst>
            <pc:docMk/>
            <pc:sldMk cId="1647890091" sldId="830"/>
            <ac:spMk id="10" creationId="{DAAE4CDD-124C-4DCF-9584-B6033B545DD5}"/>
          </ac:spMkLst>
        </pc:spChg>
        <pc:spChg chg="add">
          <ac:chgData name="Butler, Catherine" userId="b8aab1f9-9864-4a25-a92e-42bef5191fe8" providerId="ADAL" clId="{AF09F685-0408-DB44-B3C0-D3457E8BD7E1}" dt="2023-09-28T15:12:18.723" v="1059" actId="26606"/>
          <ac:spMkLst>
            <pc:docMk/>
            <pc:sldMk cId="1647890091" sldId="830"/>
            <ac:spMk id="12" creationId="{081E4A58-353D-44AE-B2FC-2A74E2E400F7}"/>
          </ac:spMkLst>
        </pc:spChg>
      </pc:sldChg>
    </pc:docChg>
  </pc:docChgLst>
  <pc:docChgLst>
    <pc:chgData name="Butler, Catherine" userId="b8aab1f9-9864-4a25-a92e-42bef5191fe8" providerId="ADAL" clId="{89844A1C-4B54-3D41-AEE8-92DFA6E232B3}"/>
    <pc:docChg chg="undo custSel addSld delSld modSld sldOrd">
      <pc:chgData name="Butler, Catherine" userId="b8aab1f9-9864-4a25-a92e-42bef5191fe8" providerId="ADAL" clId="{89844A1C-4B54-3D41-AEE8-92DFA6E232B3}" dt="2023-09-28T14:31:41.509" v="2836" actId="207"/>
      <pc:docMkLst>
        <pc:docMk/>
      </pc:docMkLst>
      <pc:sldChg chg="addSp delSp modSp mod setBg setClrOvrMap">
        <pc:chgData name="Butler, Catherine" userId="b8aab1f9-9864-4a25-a92e-42bef5191fe8" providerId="ADAL" clId="{89844A1C-4B54-3D41-AEE8-92DFA6E232B3}" dt="2023-09-28T14:31:41.509" v="2836" actId="207"/>
        <pc:sldMkLst>
          <pc:docMk/>
          <pc:sldMk cId="1595370642" sldId="256"/>
        </pc:sldMkLst>
        <pc:spChg chg="mod ord">
          <ac:chgData name="Butler, Catherine" userId="b8aab1f9-9864-4a25-a92e-42bef5191fe8" providerId="ADAL" clId="{89844A1C-4B54-3D41-AEE8-92DFA6E232B3}" dt="2023-09-28T14:31:27.056" v="2834" actId="26606"/>
          <ac:spMkLst>
            <pc:docMk/>
            <pc:sldMk cId="1595370642" sldId="256"/>
            <ac:spMk id="2" creationId="{1A54CC3F-ECFB-3F42-A2D5-FB3D75C36396}"/>
          </ac:spMkLst>
        </pc:spChg>
        <pc:spChg chg="mod ord">
          <ac:chgData name="Butler, Catherine" userId="b8aab1f9-9864-4a25-a92e-42bef5191fe8" providerId="ADAL" clId="{89844A1C-4B54-3D41-AEE8-92DFA6E232B3}" dt="2023-09-28T14:31:27.056" v="2834" actId="26606"/>
          <ac:spMkLst>
            <pc:docMk/>
            <pc:sldMk cId="1595370642" sldId="256"/>
            <ac:spMk id="3" creationId="{92D033EF-A800-ED41-88C4-C15D114D5580}"/>
          </ac:spMkLst>
        </pc:spChg>
        <pc:spChg chg="add del">
          <ac:chgData name="Butler, Catherine" userId="b8aab1f9-9864-4a25-a92e-42bef5191fe8" providerId="ADAL" clId="{89844A1C-4B54-3D41-AEE8-92DFA6E232B3}" dt="2023-09-28T14:17:51.667" v="1940" actId="26606"/>
          <ac:spMkLst>
            <pc:docMk/>
            <pc:sldMk cId="1595370642" sldId="256"/>
            <ac:spMk id="2054" creationId="{E32EEBD4-2EE2-4943-A13A-027C802121C7}"/>
          </ac:spMkLst>
        </pc:spChg>
        <pc:spChg chg="add del">
          <ac:chgData name="Butler, Catherine" userId="b8aab1f9-9864-4a25-a92e-42bef5191fe8" providerId="ADAL" clId="{89844A1C-4B54-3D41-AEE8-92DFA6E232B3}" dt="2023-09-28T14:17:51.667" v="1940" actId="26606"/>
          <ac:spMkLst>
            <pc:docMk/>
            <pc:sldMk cId="1595370642" sldId="256"/>
            <ac:spMk id="2056" creationId="{8F22F920-02D7-497A-892A-5A1799A6EE2C}"/>
          </ac:spMkLst>
        </pc:spChg>
        <pc:spChg chg="add del">
          <ac:chgData name="Butler, Catherine" userId="b8aab1f9-9864-4a25-a92e-42bef5191fe8" providerId="ADAL" clId="{89844A1C-4B54-3D41-AEE8-92DFA6E232B3}" dt="2023-09-28T14:17:51.667" v="1940" actId="26606"/>
          <ac:spMkLst>
            <pc:docMk/>
            <pc:sldMk cId="1595370642" sldId="256"/>
            <ac:spMk id="2058" creationId="{21BA6915-E6D0-4619-9A50-B788D0048400}"/>
          </ac:spMkLst>
        </pc:spChg>
        <pc:spChg chg="add del">
          <ac:chgData name="Butler, Catherine" userId="b8aab1f9-9864-4a25-a92e-42bef5191fe8" providerId="ADAL" clId="{89844A1C-4B54-3D41-AEE8-92DFA6E232B3}" dt="2023-09-28T14:17:51.667" v="1940" actId="26606"/>
          <ac:spMkLst>
            <pc:docMk/>
            <pc:sldMk cId="1595370642" sldId="256"/>
            <ac:spMk id="2060" creationId="{4DDF45CC-3E53-4361-852F-16750ABA72F4}"/>
          </ac:spMkLst>
        </pc:spChg>
        <pc:spChg chg="add del">
          <ac:chgData name="Butler, Catherine" userId="b8aab1f9-9864-4a25-a92e-42bef5191fe8" providerId="ADAL" clId="{89844A1C-4B54-3D41-AEE8-92DFA6E232B3}" dt="2023-09-28T14:17:51.667" v="1940" actId="26606"/>
          <ac:spMkLst>
            <pc:docMk/>
            <pc:sldMk cId="1595370642" sldId="256"/>
            <ac:spMk id="2062" creationId="{025B8C08-2FE2-4EE7-8826-385416193DFB}"/>
          </ac:spMkLst>
        </pc:spChg>
        <pc:spChg chg="add del">
          <ac:chgData name="Butler, Catherine" userId="b8aab1f9-9864-4a25-a92e-42bef5191fe8" providerId="ADAL" clId="{89844A1C-4B54-3D41-AEE8-92DFA6E232B3}" dt="2023-09-28T14:31:27.056" v="2834" actId="26606"/>
          <ac:spMkLst>
            <pc:docMk/>
            <pc:sldMk cId="1595370642" sldId="256"/>
            <ac:spMk id="2067" creationId="{4DB3C7AF-F4D5-40CF-8276-0E091C501C49}"/>
          </ac:spMkLst>
        </pc:spChg>
        <pc:spChg chg="add del">
          <ac:chgData name="Butler, Catherine" userId="b8aab1f9-9864-4a25-a92e-42bef5191fe8" providerId="ADAL" clId="{89844A1C-4B54-3D41-AEE8-92DFA6E232B3}" dt="2023-09-28T14:31:27.056" v="2834" actId="26606"/>
          <ac:spMkLst>
            <pc:docMk/>
            <pc:sldMk cId="1595370642" sldId="256"/>
            <ac:spMk id="2069" creationId="{8F22F920-02D7-497A-892A-5A1799A6EE2C}"/>
          </ac:spMkLst>
        </pc:spChg>
        <pc:spChg chg="add del">
          <ac:chgData name="Butler, Catherine" userId="b8aab1f9-9864-4a25-a92e-42bef5191fe8" providerId="ADAL" clId="{89844A1C-4B54-3D41-AEE8-92DFA6E232B3}" dt="2023-09-28T14:31:27.056" v="2834" actId="26606"/>
          <ac:spMkLst>
            <pc:docMk/>
            <pc:sldMk cId="1595370642" sldId="256"/>
            <ac:spMk id="2071" creationId="{21BA6915-E6D0-4619-9A50-B788D0048400}"/>
          </ac:spMkLst>
        </pc:spChg>
        <pc:spChg chg="add del">
          <ac:chgData name="Butler, Catherine" userId="b8aab1f9-9864-4a25-a92e-42bef5191fe8" providerId="ADAL" clId="{89844A1C-4B54-3D41-AEE8-92DFA6E232B3}" dt="2023-09-28T14:31:27.056" v="2834" actId="26606"/>
          <ac:spMkLst>
            <pc:docMk/>
            <pc:sldMk cId="1595370642" sldId="256"/>
            <ac:spMk id="2073" creationId="{4DDF45CC-3E53-4361-852F-16750ABA72F4}"/>
          </ac:spMkLst>
        </pc:spChg>
        <pc:spChg chg="add del">
          <ac:chgData name="Butler, Catherine" userId="b8aab1f9-9864-4a25-a92e-42bef5191fe8" providerId="ADAL" clId="{89844A1C-4B54-3D41-AEE8-92DFA6E232B3}" dt="2023-09-28T14:31:27.056" v="2834" actId="26606"/>
          <ac:spMkLst>
            <pc:docMk/>
            <pc:sldMk cId="1595370642" sldId="256"/>
            <ac:spMk id="2075" creationId="{025B8C08-2FE2-4EE7-8826-385416193DFB}"/>
          </ac:spMkLst>
        </pc:spChg>
        <pc:spChg chg="add del">
          <ac:chgData name="Butler, Catherine" userId="b8aab1f9-9864-4a25-a92e-42bef5191fe8" providerId="ADAL" clId="{89844A1C-4B54-3D41-AEE8-92DFA6E232B3}" dt="2023-09-28T14:31:24.433" v="2831" actId="26606"/>
          <ac:spMkLst>
            <pc:docMk/>
            <pc:sldMk cId="1595370642" sldId="256"/>
            <ac:spMk id="2080" creationId="{26882C51-76F9-4F99-997D-31FA6242A805}"/>
          </ac:spMkLst>
        </pc:spChg>
        <pc:spChg chg="add del">
          <ac:chgData name="Butler, Catherine" userId="b8aab1f9-9864-4a25-a92e-42bef5191fe8" providerId="ADAL" clId="{89844A1C-4B54-3D41-AEE8-92DFA6E232B3}" dt="2023-09-28T14:31:24.433" v="2831" actId="26606"/>
          <ac:spMkLst>
            <pc:docMk/>
            <pc:sldMk cId="1595370642" sldId="256"/>
            <ac:spMk id="2082" creationId="{61FFFC16-86E2-4B9A-BC6D-213DC2654765}"/>
          </ac:spMkLst>
        </pc:spChg>
        <pc:spChg chg="add del">
          <ac:chgData name="Butler, Catherine" userId="b8aab1f9-9864-4a25-a92e-42bef5191fe8" providerId="ADAL" clId="{89844A1C-4B54-3D41-AEE8-92DFA6E232B3}" dt="2023-09-28T14:31:24.433" v="2831" actId="26606"/>
          <ac:spMkLst>
            <pc:docMk/>
            <pc:sldMk cId="1595370642" sldId="256"/>
            <ac:spMk id="2084" creationId="{D8350E6D-CBC9-4A26-B84F-7145FDC9F5FB}"/>
          </ac:spMkLst>
        </pc:spChg>
        <pc:spChg chg="add del">
          <ac:chgData name="Butler, Catherine" userId="b8aab1f9-9864-4a25-a92e-42bef5191fe8" providerId="ADAL" clId="{89844A1C-4B54-3D41-AEE8-92DFA6E232B3}" dt="2023-09-28T14:31:24.433" v="2831" actId="26606"/>
          <ac:spMkLst>
            <pc:docMk/>
            <pc:sldMk cId="1595370642" sldId="256"/>
            <ac:spMk id="2086" creationId="{DD3524E0-C87C-4F38-9FC7-E969C15A7906}"/>
          </ac:spMkLst>
        </pc:spChg>
        <pc:spChg chg="add del">
          <ac:chgData name="Butler, Catherine" userId="b8aab1f9-9864-4a25-a92e-42bef5191fe8" providerId="ADAL" clId="{89844A1C-4B54-3D41-AEE8-92DFA6E232B3}" dt="2023-09-28T14:31:24.433" v="2831" actId="26606"/>
          <ac:spMkLst>
            <pc:docMk/>
            <pc:sldMk cId="1595370642" sldId="256"/>
            <ac:spMk id="2088" creationId="{F1ED1DF4-DDDE-4464-8ABC-ED1F633CCEC1}"/>
          </ac:spMkLst>
        </pc:spChg>
        <pc:spChg chg="add del">
          <ac:chgData name="Butler, Catherine" userId="b8aab1f9-9864-4a25-a92e-42bef5191fe8" providerId="ADAL" clId="{89844A1C-4B54-3D41-AEE8-92DFA6E232B3}" dt="2023-09-28T14:31:24.433" v="2831" actId="26606"/>
          <ac:spMkLst>
            <pc:docMk/>
            <pc:sldMk cId="1595370642" sldId="256"/>
            <ac:spMk id="2090" creationId="{5CB4E315-91F2-4710-B866-B119037ED97C}"/>
          </ac:spMkLst>
        </pc:spChg>
        <pc:spChg chg="add del">
          <ac:chgData name="Butler, Catherine" userId="b8aab1f9-9864-4a25-a92e-42bef5191fe8" providerId="ADAL" clId="{89844A1C-4B54-3D41-AEE8-92DFA6E232B3}" dt="2023-09-28T14:31:24.433" v="2831" actId="26606"/>
          <ac:spMkLst>
            <pc:docMk/>
            <pc:sldMk cId="1595370642" sldId="256"/>
            <ac:spMk id="2092" creationId="{DCBE1B01-A27C-45C2-ADA4-AA13C3AC1F6A}"/>
          </ac:spMkLst>
        </pc:spChg>
        <pc:spChg chg="add del">
          <ac:chgData name="Butler, Catherine" userId="b8aab1f9-9864-4a25-a92e-42bef5191fe8" providerId="ADAL" clId="{89844A1C-4B54-3D41-AEE8-92DFA6E232B3}" dt="2023-09-28T14:31:24.433" v="2831" actId="26606"/>
          <ac:spMkLst>
            <pc:docMk/>
            <pc:sldMk cId="1595370642" sldId="256"/>
            <ac:spMk id="2094" creationId="{F6FE5468-759E-4E83-828A-5587C7F58873}"/>
          </ac:spMkLst>
        </pc:spChg>
        <pc:spChg chg="add del">
          <ac:chgData name="Butler, Catherine" userId="b8aab1f9-9864-4a25-a92e-42bef5191fe8" providerId="ADAL" clId="{89844A1C-4B54-3D41-AEE8-92DFA6E232B3}" dt="2023-09-28T14:31:24.433" v="2831" actId="26606"/>
          <ac:spMkLst>
            <pc:docMk/>
            <pc:sldMk cId="1595370642" sldId="256"/>
            <ac:spMk id="2096" creationId="{569BABC0-B0CC-4E7B-838A-F6E644779E18}"/>
          </ac:spMkLst>
        </pc:spChg>
        <pc:spChg chg="add del">
          <ac:chgData name="Butler, Catherine" userId="b8aab1f9-9864-4a25-a92e-42bef5191fe8" providerId="ADAL" clId="{89844A1C-4B54-3D41-AEE8-92DFA6E232B3}" dt="2023-09-28T14:31:24.433" v="2831" actId="26606"/>
          <ac:spMkLst>
            <pc:docMk/>
            <pc:sldMk cId="1595370642" sldId="256"/>
            <ac:spMk id="2098" creationId="{BE7E1DAA-43FB-4446-A354-9283DE6686C8}"/>
          </ac:spMkLst>
        </pc:spChg>
        <pc:spChg chg="add del">
          <ac:chgData name="Butler, Catherine" userId="b8aab1f9-9864-4a25-a92e-42bef5191fe8" providerId="ADAL" clId="{89844A1C-4B54-3D41-AEE8-92DFA6E232B3}" dt="2023-09-28T14:31:24.433" v="2831" actId="26606"/>
          <ac:spMkLst>
            <pc:docMk/>
            <pc:sldMk cId="1595370642" sldId="256"/>
            <ac:spMk id="2100" creationId="{99FE99BC-5F7D-47C3-AA1E-16D7DBDBD18F}"/>
          </ac:spMkLst>
        </pc:spChg>
        <pc:spChg chg="add del">
          <ac:chgData name="Butler, Catherine" userId="b8aab1f9-9864-4a25-a92e-42bef5191fe8" providerId="ADAL" clId="{89844A1C-4B54-3D41-AEE8-92DFA6E232B3}" dt="2023-09-28T14:31:24.433" v="2831" actId="26606"/>
          <ac:spMkLst>
            <pc:docMk/>
            <pc:sldMk cId="1595370642" sldId="256"/>
            <ac:spMk id="2102" creationId="{27400BAF-FCE6-4296-8A0E-9B595ADC09A4}"/>
          </ac:spMkLst>
        </pc:spChg>
        <pc:spChg chg="add del">
          <ac:chgData name="Butler, Catherine" userId="b8aab1f9-9864-4a25-a92e-42bef5191fe8" providerId="ADAL" clId="{89844A1C-4B54-3D41-AEE8-92DFA6E232B3}" dt="2023-09-28T14:31:24.433" v="2831" actId="26606"/>
          <ac:spMkLst>
            <pc:docMk/>
            <pc:sldMk cId="1595370642" sldId="256"/>
            <ac:spMk id="2104" creationId="{F2FC5C7B-261A-4268-BA85-C29488A8BED3}"/>
          </ac:spMkLst>
        </pc:spChg>
        <pc:spChg chg="add del">
          <ac:chgData name="Butler, Catherine" userId="b8aab1f9-9864-4a25-a92e-42bef5191fe8" providerId="ADAL" clId="{89844A1C-4B54-3D41-AEE8-92DFA6E232B3}" dt="2023-09-28T14:31:27.039" v="2833" actId="26606"/>
          <ac:spMkLst>
            <pc:docMk/>
            <pc:sldMk cId="1595370642" sldId="256"/>
            <ac:spMk id="2106" creationId="{A5A17FC0-D416-4C8B-A9E6-5924D352B986}"/>
          </ac:spMkLst>
        </pc:spChg>
        <pc:spChg chg="add">
          <ac:chgData name="Butler, Catherine" userId="b8aab1f9-9864-4a25-a92e-42bef5191fe8" providerId="ADAL" clId="{89844A1C-4B54-3D41-AEE8-92DFA6E232B3}" dt="2023-09-28T14:31:27.056" v="2834" actId="26606"/>
          <ac:spMkLst>
            <pc:docMk/>
            <pc:sldMk cId="1595370642" sldId="256"/>
            <ac:spMk id="2113" creationId="{2E2D6188-24E5-426A-BB2A-3FA2D6B9C3EF}"/>
          </ac:spMkLst>
        </pc:spChg>
        <pc:spChg chg="add">
          <ac:chgData name="Butler, Catherine" userId="b8aab1f9-9864-4a25-a92e-42bef5191fe8" providerId="ADAL" clId="{89844A1C-4B54-3D41-AEE8-92DFA6E232B3}" dt="2023-09-28T14:31:27.056" v="2834" actId="26606"/>
          <ac:spMkLst>
            <pc:docMk/>
            <pc:sldMk cId="1595370642" sldId="256"/>
            <ac:spMk id="2114" creationId="{F6E384F5-137A-40B1-97F0-694CC6ECD59C}"/>
          </ac:spMkLst>
        </pc:spChg>
        <pc:spChg chg="add">
          <ac:chgData name="Butler, Catherine" userId="b8aab1f9-9864-4a25-a92e-42bef5191fe8" providerId="ADAL" clId="{89844A1C-4B54-3D41-AEE8-92DFA6E232B3}" dt="2023-09-28T14:31:27.056" v="2834" actId="26606"/>
          <ac:spMkLst>
            <pc:docMk/>
            <pc:sldMk cId="1595370642" sldId="256"/>
            <ac:spMk id="2115" creationId="{9DBC4630-03DA-474F-BBCB-BA3AE6B317A4}"/>
          </ac:spMkLst>
        </pc:spChg>
        <pc:spChg chg="add">
          <ac:chgData name="Butler, Catherine" userId="b8aab1f9-9864-4a25-a92e-42bef5191fe8" providerId="ADAL" clId="{89844A1C-4B54-3D41-AEE8-92DFA6E232B3}" dt="2023-09-28T14:31:27.056" v="2834" actId="26606"/>
          <ac:spMkLst>
            <pc:docMk/>
            <pc:sldMk cId="1595370642" sldId="256"/>
            <ac:spMk id="2116" creationId="{1208BC59-C84F-483F-80CD-FAEC74229B97}"/>
          </ac:spMkLst>
        </pc:spChg>
        <pc:spChg chg="add">
          <ac:chgData name="Butler, Catherine" userId="b8aab1f9-9864-4a25-a92e-42bef5191fe8" providerId="ADAL" clId="{89844A1C-4B54-3D41-AEE8-92DFA6E232B3}" dt="2023-09-28T14:31:27.056" v="2834" actId="26606"/>
          <ac:spMkLst>
            <pc:docMk/>
            <pc:sldMk cId="1595370642" sldId="256"/>
            <ac:spMk id="2117" creationId="{A1DABD52-05DF-4F31-AFB9-B330D8BE46FD}"/>
          </ac:spMkLst>
        </pc:spChg>
        <pc:spChg chg="add">
          <ac:chgData name="Butler, Catherine" userId="b8aab1f9-9864-4a25-a92e-42bef5191fe8" providerId="ADAL" clId="{89844A1C-4B54-3D41-AEE8-92DFA6E232B3}" dt="2023-09-28T14:31:27.056" v="2834" actId="26606"/>
          <ac:spMkLst>
            <pc:docMk/>
            <pc:sldMk cId="1595370642" sldId="256"/>
            <ac:spMk id="2118" creationId="{78418A25-6EAC-4140-BFE6-284E1925B5EE}"/>
          </ac:spMkLst>
        </pc:spChg>
        <pc:spChg chg="add">
          <ac:chgData name="Butler, Catherine" userId="b8aab1f9-9864-4a25-a92e-42bef5191fe8" providerId="ADAL" clId="{89844A1C-4B54-3D41-AEE8-92DFA6E232B3}" dt="2023-09-28T14:31:27.056" v="2834" actId="26606"/>
          <ac:spMkLst>
            <pc:docMk/>
            <pc:sldMk cId="1595370642" sldId="256"/>
            <ac:spMk id="2119" creationId="{6B9D64DB-4D5C-4A91-B45F-F301E3174F9F}"/>
          </ac:spMkLst>
        </pc:spChg>
        <pc:spChg chg="add">
          <ac:chgData name="Butler, Catherine" userId="b8aab1f9-9864-4a25-a92e-42bef5191fe8" providerId="ADAL" clId="{89844A1C-4B54-3D41-AEE8-92DFA6E232B3}" dt="2023-09-28T14:31:27.056" v="2834" actId="26606"/>
          <ac:spMkLst>
            <pc:docMk/>
            <pc:sldMk cId="1595370642" sldId="256"/>
            <ac:spMk id="2120" creationId="{8E4F04B5-4D4A-4F70-8549-384AF535134B}"/>
          </ac:spMkLst>
        </pc:spChg>
        <pc:spChg chg="add">
          <ac:chgData name="Butler, Catherine" userId="b8aab1f9-9864-4a25-a92e-42bef5191fe8" providerId="ADAL" clId="{89844A1C-4B54-3D41-AEE8-92DFA6E232B3}" dt="2023-09-28T14:31:27.056" v="2834" actId="26606"/>
          <ac:spMkLst>
            <pc:docMk/>
            <pc:sldMk cId="1595370642" sldId="256"/>
            <ac:spMk id="2121" creationId="{0D14DB62-3EB3-452E-89EE-30B0CDB0C8F4}"/>
          </ac:spMkLst>
        </pc:spChg>
        <pc:spChg chg="add">
          <ac:chgData name="Butler, Catherine" userId="b8aab1f9-9864-4a25-a92e-42bef5191fe8" providerId="ADAL" clId="{89844A1C-4B54-3D41-AEE8-92DFA6E232B3}" dt="2023-09-28T14:31:27.056" v="2834" actId="26606"/>
          <ac:spMkLst>
            <pc:docMk/>
            <pc:sldMk cId="1595370642" sldId="256"/>
            <ac:spMk id="2122" creationId="{CB14CE1B-4BC5-4EF2-BE3D-05E4F580B3DB}"/>
          </ac:spMkLst>
        </pc:spChg>
        <pc:picChg chg="mod ord">
          <ac:chgData name="Butler, Catherine" userId="b8aab1f9-9864-4a25-a92e-42bef5191fe8" providerId="ADAL" clId="{89844A1C-4B54-3D41-AEE8-92DFA6E232B3}" dt="2023-09-28T14:31:27.056" v="2834" actId="26606"/>
          <ac:picMkLst>
            <pc:docMk/>
            <pc:sldMk cId="1595370642" sldId="256"/>
            <ac:picMk id="6" creationId="{3531DD31-D6C9-9241-A0D9-F949E6AE1702}"/>
          </ac:picMkLst>
        </pc:picChg>
        <pc:picChg chg="mod ord">
          <ac:chgData name="Butler, Catherine" userId="b8aab1f9-9864-4a25-a92e-42bef5191fe8" providerId="ADAL" clId="{89844A1C-4B54-3D41-AEE8-92DFA6E232B3}" dt="2023-09-28T14:31:27.056" v="2834" actId="26606"/>
          <ac:picMkLst>
            <pc:docMk/>
            <pc:sldMk cId="1595370642" sldId="256"/>
            <ac:picMk id="8" creationId="{F8694DDB-385F-894D-B06A-17CDD85A5707}"/>
          </ac:picMkLst>
        </pc:picChg>
        <pc:picChg chg="mod ord">
          <ac:chgData name="Butler, Catherine" userId="b8aab1f9-9864-4a25-a92e-42bef5191fe8" providerId="ADAL" clId="{89844A1C-4B54-3D41-AEE8-92DFA6E232B3}" dt="2023-09-28T14:31:27.056" v="2834" actId="26606"/>
          <ac:picMkLst>
            <pc:docMk/>
            <pc:sldMk cId="1595370642" sldId="256"/>
            <ac:picMk id="10" creationId="{6D78175A-7048-1C43-967E-4A9B9EBFDBB2}"/>
          </ac:picMkLst>
        </pc:picChg>
        <pc:picChg chg="del mod ord">
          <ac:chgData name="Butler, Catherine" userId="b8aab1f9-9864-4a25-a92e-42bef5191fe8" providerId="ADAL" clId="{89844A1C-4B54-3D41-AEE8-92DFA6E232B3}" dt="2023-09-28T14:30:43.066" v="2827" actId="478"/>
          <ac:picMkLst>
            <pc:docMk/>
            <pc:sldMk cId="1595370642" sldId="256"/>
            <ac:picMk id="2049" creationId="{ADE6FF7C-8AC5-4940-AE98-4DA437FC8CA3}"/>
          </ac:picMkLst>
        </pc:picChg>
        <pc:picChg chg="add mod ord">
          <ac:chgData name="Butler, Catherine" userId="b8aab1f9-9864-4a25-a92e-42bef5191fe8" providerId="ADAL" clId="{89844A1C-4B54-3D41-AEE8-92DFA6E232B3}" dt="2023-09-28T14:31:27.056" v="2834" actId="26606"/>
          <ac:picMkLst>
            <pc:docMk/>
            <pc:sldMk cId="1595370642" sldId="256"/>
            <ac:picMk id="2050" creationId="{6B7FF8AF-3700-DDB3-24C2-00998AFDCDC9}"/>
          </ac:picMkLst>
        </pc:picChg>
        <pc:picChg chg="add mod ord">
          <ac:chgData name="Butler, Catherine" userId="b8aab1f9-9864-4a25-a92e-42bef5191fe8" providerId="ADAL" clId="{89844A1C-4B54-3D41-AEE8-92DFA6E232B3}" dt="2023-09-28T14:31:41.509" v="2836" actId="207"/>
          <ac:picMkLst>
            <pc:docMk/>
            <pc:sldMk cId="1595370642" sldId="256"/>
            <ac:picMk id="2052" creationId="{859E940F-2717-CD12-A8C9-1283062CF82A}"/>
          </ac:picMkLst>
        </pc:picChg>
        <pc:cxnChg chg="add del">
          <ac:chgData name="Butler, Catherine" userId="b8aab1f9-9864-4a25-a92e-42bef5191fe8" providerId="ADAL" clId="{89844A1C-4B54-3D41-AEE8-92DFA6E232B3}" dt="2023-09-28T14:31:27.039" v="2833" actId="26606"/>
          <ac:cxnSpMkLst>
            <pc:docMk/>
            <pc:sldMk cId="1595370642" sldId="256"/>
            <ac:cxnSpMk id="2107" creationId="{982DC870-E8E5-4050-B10C-CC24FC67E50A}"/>
          </ac:cxnSpMkLst>
        </pc:cxnChg>
        <pc:cxnChg chg="add del">
          <ac:chgData name="Butler, Catherine" userId="b8aab1f9-9864-4a25-a92e-42bef5191fe8" providerId="ADAL" clId="{89844A1C-4B54-3D41-AEE8-92DFA6E232B3}" dt="2023-09-28T14:31:27.039" v="2833" actId="26606"/>
          <ac:cxnSpMkLst>
            <pc:docMk/>
            <pc:sldMk cId="1595370642" sldId="256"/>
            <ac:cxnSpMk id="2108" creationId="{FF76A74F-C283-4DED-BD4D-086753B7CB00}"/>
          </ac:cxnSpMkLst>
        </pc:cxnChg>
        <pc:cxnChg chg="add del">
          <ac:chgData name="Butler, Catherine" userId="b8aab1f9-9864-4a25-a92e-42bef5191fe8" providerId="ADAL" clId="{89844A1C-4B54-3D41-AEE8-92DFA6E232B3}" dt="2023-09-28T14:31:27.039" v="2833" actId="26606"/>
          <ac:cxnSpMkLst>
            <pc:docMk/>
            <pc:sldMk cId="1595370642" sldId="256"/>
            <ac:cxnSpMk id="2109" creationId="{3B2791FB-B2F7-4BBE-B8D8-74C37FF9E85C}"/>
          </ac:cxnSpMkLst>
        </pc:cxnChg>
        <pc:cxnChg chg="add del">
          <ac:chgData name="Butler, Catherine" userId="b8aab1f9-9864-4a25-a92e-42bef5191fe8" providerId="ADAL" clId="{89844A1C-4B54-3D41-AEE8-92DFA6E232B3}" dt="2023-09-28T14:31:27.039" v="2833" actId="26606"/>
          <ac:cxnSpMkLst>
            <pc:docMk/>
            <pc:sldMk cId="1595370642" sldId="256"/>
            <ac:cxnSpMk id="2110" creationId="{9891B5DE-6811-4844-BB18-472A3F360EE5}"/>
          </ac:cxnSpMkLst>
        </pc:cxnChg>
        <pc:cxnChg chg="add del">
          <ac:chgData name="Butler, Catherine" userId="b8aab1f9-9864-4a25-a92e-42bef5191fe8" providerId="ADAL" clId="{89844A1C-4B54-3D41-AEE8-92DFA6E232B3}" dt="2023-09-28T14:31:27.039" v="2833" actId="26606"/>
          <ac:cxnSpMkLst>
            <pc:docMk/>
            <pc:sldMk cId="1595370642" sldId="256"/>
            <ac:cxnSpMk id="2111" creationId="{77A9CA3A-7216-41E0-B3CD-058077FD396D}"/>
          </ac:cxnSpMkLst>
        </pc:cxnChg>
      </pc:sldChg>
      <pc:sldChg chg="del">
        <pc:chgData name="Butler, Catherine" userId="b8aab1f9-9864-4a25-a92e-42bef5191fe8" providerId="ADAL" clId="{89844A1C-4B54-3D41-AEE8-92DFA6E232B3}" dt="2023-09-28T13:42:44.814" v="71" actId="2696"/>
        <pc:sldMkLst>
          <pc:docMk/>
          <pc:sldMk cId="3010148352" sldId="287"/>
        </pc:sldMkLst>
      </pc:sldChg>
      <pc:sldChg chg="modSp del mod setBg">
        <pc:chgData name="Butler, Catherine" userId="b8aab1f9-9864-4a25-a92e-42bef5191fe8" providerId="ADAL" clId="{89844A1C-4B54-3D41-AEE8-92DFA6E232B3}" dt="2023-09-28T13:44:05.652" v="78" actId="2696"/>
        <pc:sldMkLst>
          <pc:docMk/>
          <pc:sldMk cId="149772814" sldId="304"/>
        </pc:sldMkLst>
        <pc:spChg chg="mod">
          <ac:chgData name="Butler, Catherine" userId="b8aab1f9-9864-4a25-a92e-42bef5191fe8" providerId="ADAL" clId="{89844A1C-4B54-3D41-AEE8-92DFA6E232B3}" dt="2023-09-28T13:44:03.602" v="77" actId="27636"/>
          <ac:spMkLst>
            <pc:docMk/>
            <pc:sldMk cId="149772814" sldId="304"/>
            <ac:spMk id="49153" creationId="{124A7B17-EC8E-C54F-9E63-34CB3455D65E}"/>
          </ac:spMkLst>
        </pc:spChg>
      </pc:sldChg>
      <pc:sldChg chg="addSp modSp mod setBg">
        <pc:chgData name="Butler, Catherine" userId="b8aab1f9-9864-4a25-a92e-42bef5191fe8" providerId="ADAL" clId="{89844A1C-4B54-3D41-AEE8-92DFA6E232B3}" dt="2023-09-28T14:17:06.966" v="1937" actId="255"/>
        <pc:sldMkLst>
          <pc:docMk/>
          <pc:sldMk cId="3675438975" sldId="351"/>
        </pc:sldMkLst>
        <pc:spChg chg="mod">
          <ac:chgData name="Butler, Catherine" userId="b8aab1f9-9864-4a25-a92e-42bef5191fe8" providerId="ADAL" clId="{89844A1C-4B54-3D41-AEE8-92DFA6E232B3}" dt="2023-09-28T14:16:23.332" v="1928" actId="26606"/>
          <ac:spMkLst>
            <pc:docMk/>
            <pc:sldMk cId="3675438975" sldId="351"/>
            <ac:spMk id="2" creationId="{D17E6DD9-819F-1C4A-A4A1-651491AFF2F8}"/>
          </ac:spMkLst>
        </pc:spChg>
        <pc:spChg chg="mod">
          <ac:chgData name="Butler, Catherine" userId="b8aab1f9-9864-4a25-a92e-42bef5191fe8" providerId="ADAL" clId="{89844A1C-4B54-3D41-AEE8-92DFA6E232B3}" dt="2023-09-28T14:17:06.966" v="1937" actId="255"/>
          <ac:spMkLst>
            <pc:docMk/>
            <pc:sldMk cId="3675438975" sldId="351"/>
            <ac:spMk id="3" creationId="{62811EF5-0C67-0A4F-9F50-4698C566A465}"/>
          </ac:spMkLst>
        </pc:spChg>
        <pc:spChg chg="add">
          <ac:chgData name="Butler, Catherine" userId="b8aab1f9-9864-4a25-a92e-42bef5191fe8" providerId="ADAL" clId="{89844A1C-4B54-3D41-AEE8-92DFA6E232B3}" dt="2023-09-28T14:16:23.332" v="1928" actId="26606"/>
          <ac:spMkLst>
            <pc:docMk/>
            <pc:sldMk cId="3675438975" sldId="351"/>
            <ac:spMk id="10" creationId="{4AC6B390-BC59-4F1D-A0EE-D71A92F0A0B2}"/>
          </ac:spMkLst>
        </pc:spChg>
        <pc:spChg chg="add">
          <ac:chgData name="Butler, Catherine" userId="b8aab1f9-9864-4a25-a92e-42bef5191fe8" providerId="ADAL" clId="{89844A1C-4B54-3D41-AEE8-92DFA6E232B3}" dt="2023-09-28T14:16:23.332" v="1928" actId="26606"/>
          <ac:spMkLst>
            <pc:docMk/>
            <pc:sldMk cId="3675438975" sldId="351"/>
            <ac:spMk id="12" creationId="{B6C60D79-16F1-4C4B-B7E3-7634E7069CDE}"/>
          </ac:spMkLst>
        </pc:spChg>
        <pc:spChg chg="add">
          <ac:chgData name="Butler, Catherine" userId="b8aab1f9-9864-4a25-a92e-42bef5191fe8" providerId="ADAL" clId="{89844A1C-4B54-3D41-AEE8-92DFA6E232B3}" dt="2023-09-28T14:16:23.332" v="1928" actId="26606"/>
          <ac:spMkLst>
            <pc:docMk/>
            <pc:sldMk cId="3675438975" sldId="351"/>
            <ac:spMk id="14" creationId="{426B127E-6498-4C77-9C9D-4553A5113B80}"/>
          </ac:spMkLst>
        </pc:spChg>
        <pc:picChg chg="mod ord">
          <ac:chgData name="Butler, Catherine" userId="b8aab1f9-9864-4a25-a92e-42bef5191fe8" providerId="ADAL" clId="{89844A1C-4B54-3D41-AEE8-92DFA6E232B3}" dt="2023-09-28T14:16:23.332" v="1928" actId="26606"/>
          <ac:picMkLst>
            <pc:docMk/>
            <pc:sldMk cId="3675438975" sldId="351"/>
            <ac:picMk id="5" creationId="{993EE61D-5D56-904D-B154-7CD7FA4A20A4}"/>
          </ac:picMkLst>
        </pc:picChg>
      </pc:sldChg>
      <pc:sldChg chg="del">
        <pc:chgData name="Butler, Catherine" userId="b8aab1f9-9864-4a25-a92e-42bef5191fe8" providerId="ADAL" clId="{89844A1C-4B54-3D41-AEE8-92DFA6E232B3}" dt="2023-09-28T13:43:23.531" v="72" actId="2696"/>
        <pc:sldMkLst>
          <pc:docMk/>
          <pc:sldMk cId="777579989" sldId="630"/>
        </pc:sldMkLst>
      </pc:sldChg>
      <pc:sldChg chg="del">
        <pc:chgData name="Butler, Catherine" userId="b8aab1f9-9864-4a25-a92e-42bef5191fe8" providerId="ADAL" clId="{89844A1C-4B54-3D41-AEE8-92DFA6E232B3}" dt="2023-09-28T13:54:13.400" v="1270" actId="2696"/>
        <pc:sldMkLst>
          <pc:docMk/>
          <pc:sldMk cId="2765038320" sldId="820"/>
        </pc:sldMkLst>
      </pc:sldChg>
      <pc:sldChg chg="addSp modSp mod setBg">
        <pc:chgData name="Butler, Catherine" userId="b8aab1f9-9864-4a25-a92e-42bef5191fe8" providerId="ADAL" clId="{89844A1C-4B54-3D41-AEE8-92DFA6E232B3}" dt="2023-09-28T14:19:46.841" v="1951" actId="27636"/>
        <pc:sldMkLst>
          <pc:docMk/>
          <pc:sldMk cId="3712872721" sldId="821"/>
        </pc:sldMkLst>
        <pc:spChg chg="mod">
          <ac:chgData name="Butler, Catherine" userId="b8aab1f9-9864-4a25-a92e-42bef5191fe8" providerId="ADAL" clId="{89844A1C-4B54-3D41-AEE8-92DFA6E232B3}" dt="2023-09-28T14:19:07.745" v="1945" actId="26606"/>
          <ac:spMkLst>
            <pc:docMk/>
            <pc:sldMk cId="3712872721" sldId="821"/>
            <ac:spMk id="2" creationId="{648BC7EE-E9A7-044D-BCBD-FF28B3D6E0A2}"/>
          </ac:spMkLst>
        </pc:spChg>
        <pc:spChg chg="mod">
          <ac:chgData name="Butler, Catherine" userId="b8aab1f9-9864-4a25-a92e-42bef5191fe8" providerId="ADAL" clId="{89844A1C-4B54-3D41-AEE8-92DFA6E232B3}" dt="2023-09-28T14:19:46.841" v="1951" actId="27636"/>
          <ac:spMkLst>
            <pc:docMk/>
            <pc:sldMk cId="3712872721" sldId="821"/>
            <ac:spMk id="9" creationId="{44A54DDA-0D7A-CD44-BBB1-FA74ADC88D9B}"/>
          </ac:spMkLst>
        </pc:spChg>
        <pc:spChg chg="add">
          <ac:chgData name="Butler, Catherine" userId="b8aab1f9-9864-4a25-a92e-42bef5191fe8" providerId="ADAL" clId="{89844A1C-4B54-3D41-AEE8-92DFA6E232B3}" dt="2023-09-28T14:19:07.745" v="1945" actId="26606"/>
          <ac:spMkLst>
            <pc:docMk/>
            <pc:sldMk cId="3712872721" sldId="821"/>
            <ac:spMk id="14" creationId="{DB304A14-32D0-4873-B914-423ED7B8DAFD}"/>
          </ac:spMkLst>
        </pc:spChg>
        <pc:spChg chg="add">
          <ac:chgData name="Butler, Catherine" userId="b8aab1f9-9864-4a25-a92e-42bef5191fe8" providerId="ADAL" clId="{89844A1C-4B54-3D41-AEE8-92DFA6E232B3}" dt="2023-09-28T14:19:07.745" v="1945" actId="26606"/>
          <ac:spMkLst>
            <pc:docMk/>
            <pc:sldMk cId="3712872721" sldId="821"/>
            <ac:spMk id="16" creationId="{1D460C86-854F-4FB3-ABC2-E823D8FEB9DB}"/>
          </ac:spMkLst>
        </pc:spChg>
        <pc:spChg chg="add">
          <ac:chgData name="Butler, Catherine" userId="b8aab1f9-9864-4a25-a92e-42bef5191fe8" providerId="ADAL" clId="{89844A1C-4B54-3D41-AEE8-92DFA6E232B3}" dt="2023-09-28T14:19:07.745" v="1945" actId="26606"/>
          <ac:spMkLst>
            <pc:docMk/>
            <pc:sldMk cId="3712872721" sldId="821"/>
            <ac:spMk id="18" creationId="{BB48116A-278A-4CC5-89D3-9DE8E8FF1245}"/>
          </ac:spMkLst>
        </pc:spChg>
        <pc:picChg chg="mod ord">
          <ac:chgData name="Butler, Catherine" userId="b8aab1f9-9864-4a25-a92e-42bef5191fe8" providerId="ADAL" clId="{89844A1C-4B54-3D41-AEE8-92DFA6E232B3}" dt="2023-09-28T14:19:07.745" v="1945" actId="26606"/>
          <ac:picMkLst>
            <pc:docMk/>
            <pc:sldMk cId="3712872721" sldId="821"/>
            <ac:picMk id="8" creationId="{085BB48B-12B9-7841-927A-942463EE166C}"/>
          </ac:picMkLst>
        </pc:picChg>
      </pc:sldChg>
      <pc:sldChg chg="del">
        <pc:chgData name="Butler, Catherine" userId="b8aab1f9-9864-4a25-a92e-42bef5191fe8" providerId="ADAL" clId="{89844A1C-4B54-3D41-AEE8-92DFA6E232B3}" dt="2023-09-28T14:00:40.490" v="1506" actId="2696"/>
        <pc:sldMkLst>
          <pc:docMk/>
          <pc:sldMk cId="4189936536" sldId="822"/>
        </pc:sldMkLst>
      </pc:sldChg>
      <pc:sldChg chg="del">
        <pc:chgData name="Butler, Catherine" userId="b8aab1f9-9864-4a25-a92e-42bef5191fe8" providerId="ADAL" clId="{89844A1C-4B54-3D41-AEE8-92DFA6E232B3}" dt="2023-09-28T14:00:50.475" v="1507" actId="2696"/>
        <pc:sldMkLst>
          <pc:docMk/>
          <pc:sldMk cId="3053398096" sldId="823"/>
        </pc:sldMkLst>
      </pc:sldChg>
      <pc:sldChg chg="addSp modSp mod ord setBg">
        <pc:chgData name="Butler, Catherine" userId="b8aab1f9-9864-4a25-a92e-42bef5191fe8" providerId="ADAL" clId="{89844A1C-4B54-3D41-AEE8-92DFA6E232B3}" dt="2023-09-28T14:17:29.641" v="1939" actId="26606"/>
        <pc:sldMkLst>
          <pc:docMk/>
          <pc:sldMk cId="2354599316" sldId="824"/>
        </pc:sldMkLst>
        <pc:spChg chg="mod">
          <ac:chgData name="Butler, Catherine" userId="b8aab1f9-9864-4a25-a92e-42bef5191fe8" providerId="ADAL" clId="{89844A1C-4B54-3D41-AEE8-92DFA6E232B3}" dt="2023-09-28T14:17:29.641" v="1939" actId="26606"/>
          <ac:spMkLst>
            <pc:docMk/>
            <pc:sldMk cId="2354599316" sldId="824"/>
            <ac:spMk id="2" creationId="{D20F975C-8996-4A43-AA35-5C14DE85E4EE}"/>
          </ac:spMkLst>
        </pc:spChg>
        <pc:spChg chg="mod ord">
          <ac:chgData name="Butler, Catherine" userId="b8aab1f9-9864-4a25-a92e-42bef5191fe8" providerId="ADAL" clId="{89844A1C-4B54-3D41-AEE8-92DFA6E232B3}" dt="2023-09-28T14:17:29.641" v="1939" actId="26606"/>
          <ac:spMkLst>
            <pc:docMk/>
            <pc:sldMk cId="2354599316" sldId="824"/>
            <ac:spMk id="3" creationId="{299A7F01-5F84-ED48-9B0A-8225B7ACF619}"/>
          </ac:spMkLst>
        </pc:spChg>
        <pc:spChg chg="add">
          <ac:chgData name="Butler, Catherine" userId="b8aab1f9-9864-4a25-a92e-42bef5191fe8" providerId="ADAL" clId="{89844A1C-4B54-3D41-AEE8-92DFA6E232B3}" dt="2023-09-28T14:17:29.641" v="1939" actId="26606"/>
          <ac:spMkLst>
            <pc:docMk/>
            <pc:sldMk cId="2354599316" sldId="824"/>
            <ac:spMk id="13" creationId="{2EB492CD-616E-47F8-933B-5E2D952A0593}"/>
          </ac:spMkLst>
        </pc:spChg>
        <pc:spChg chg="add">
          <ac:chgData name="Butler, Catherine" userId="b8aab1f9-9864-4a25-a92e-42bef5191fe8" providerId="ADAL" clId="{89844A1C-4B54-3D41-AEE8-92DFA6E232B3}" dt="2023-09-28T14:17:29.641" v="1939" actId="26606"/>
          <ac:spMkLst>
            <pc:docMk/>
            <pc:sldMk cId="2354599316" sldId="824"/>
            <ac:spMk id="15" creationId="{59383CF9-23B5-4335-9B21-1791C4CF1C75}"/>
          </ac:spMkLst>
        </pc:spChg>
        <pc:spChg chg="add">
          <ac:chgData name="Butler, Catherine" userId="b8aab1f9-9864-4a25-a92e-42bef5191fe8" providerId="ADAL" clId="{89844A1C-4B54-3D41-AEE8-92DFA6E232B3}" dt="2023-09-28T14:17:29.641" v="1939" actId="26606"/>
          <ac:spMkLst>
            <pc:docMk/>
            <pc:sldMk cId="2354599316" sldId="824"/>
            <ac:spMk id="17" creationId="{0007FE00-9498-4706-B255-6437B0252C02}"/>
          </ac:spMkLst>
        </pc:spChg>
        <pc:picChg chg="mod">
          <ac:chgData name="Butler, Catherine" userId="b8aab1f9-9864-4a25-a92e-42bef5191fe8" providerId="ADAL" clId="{89844A1C-4B54-3D41-AEE8-92DFA6E232B3}" dt="2023-09-28T14:17:29.641" v="1939" actId="26606"/>
          <ac:picMkLst>
            <pc:docMk/>
            <pc:sldMk cId="2354599316" sldId="824"/>
            <ac:picMk id="8" creationId="{806C2004-E8F4-0A4F-ADAF-CB42CB2E2C5E}"/>
          </ac:picMkLst>
        </pc:picChg>
      </pc:sldChg>
      <pc:sldChg chg="addSp modSp new mod setBg">
        <pc:chgData name="Butler, Catherine" userId="b8aab1f9-9864-4a25-a92e-42bef5191fe8" providerId="ADAL" clId="{89844A1C-4B54-3D41-AEE8-92DFA6E232B3}" dt="2023-09-28T14:18:32.998" v="1944" actId="20577"/>
        <pc:sldMkLst>
          <pc:docMk/>
          <pc:sldMk cId="1173357714" sldId="825"/>
        </pc:sldMkLst>
        <pc:spChg chg="mod">
          <ac:chgData name="Butler, Catherine" userId="b8aab1f9-9864-4a25-a92e-42bef5191fe8" providerId="ADAL" clId="{89844A1C-4B54-3D41-AEE8-92DFA6E232B3}" dt="2023-09-28T14:18:32.998" v="1944" actId="20577"/>
          <ac:spMkLst>
            <pc:docMk/>
            <pc:sldMk cId="1173357714" sldId="825"/>
            <ac:spMk id="2" creationId="{597D0C90-3828-7008-3DFF-CD83D9AB7740}"/>
          </ac:spMkLst>
        </pc:spChg>
        <pc:spChg chg="mod">
          <ac:chgData name="Butler, Catherine" userId="b8aab1f9-9864-4a25-a92e-42bef5191fe8" providerId="ADAL" clId="{89844A1C-4B54-3D41-AEE8-92DFA6E232B3}" dt="2023-09-28T14:16:12.148" v="1927" actId="20577"/>
          <ac:spMkLst>
            <pc:docMk/>
            <pc:sldMk cId="1173357714" sldId="825"/>
            <ac:spMk id="3" creationId="{6E61ACFB-15B7-FCF1-463C-5AF5140D0519}"/>
          </ac:spMkLst>
        </pc:spChg>
        <pc:spChg chg="add">
          <ac:chgData name="Butler, Catherine" userId="b8aab1f9-9864-4a25-a92e-42bef5191fe8" providerId="ADAL" clId="{89844A1C-4B54-3D41-AEE8-92DFA6E232B3}" dt="2023-09-28T14:15:33.492" v="1922" actId="26606"/>
          <ac:spMkLst>
            <pc:docMk/>
            <pc:sldMk cId="1173357714" sldId="825"/>
            <ac:spMk id="8" creationId="{1709F1D5-B0F1-4714-A239-E5B61C161915}"/>
          </ac:spMkLst>
        </pc:spChg>
        <pc:spChg chg="add">
          <ac:chgData name="Butler, Catherine" userId="b8aab1f9-9864-4a25-a92e-42bef5191fe8" providerId="ADAL" clId="{89844A1C-4B54-3D41-AEE8-92DFA6E232B3}" dt="2023-09-28T14:15:33.492" v="1922" actId="26606"/>
          <ac:spMkLst>
            <pc:docMk/>
            <pc:sldMk cId="1173357714" sldId="825"/>
            <ac:spMk id="10" creationId="{228FB460-D3FF-4440-A020-05982A09E517}"/>
          </ac:spMkLst>
        </pc:spChg>
        <pc:spChg chg="add">
          <ac:chgData name="Butler, Catherine" userId="b8aab1f9-9864-4a25-a92e-42bef5191fe8" providerId="ADAL" clId="{89844A1C-4B54-3D41-AEE8-92DFA6E232B3}" dt="2023-09-28T14:15:33.492" v="1922" actId="26606"/>
          <ac:spMkLst>
            <pc:docMk/>
            <pc:sldMk cId="1173357714" sldId="825"/>
            <ac:spMk id="12" creationId="{14847E93-7DC1-4D4B-8829-B19AA7137C50}"/>
          </ac:spMkLst>
        </pc:spChg>
        <pc:spChg chg="add">
          <ac:chgData name="Butler, Catherine" userId="b8aab1f9-9864-4a25-a92e-42bef5191fe8" providerId="ADAL" clId="{89844A1C-4B54-3D41-AEE8-92DFA6E232B3}" dt="2023-09-28T14:15:33.492" v="1922" actId="26606"/>
          <ac:spMkLst>
            <pc:docMk/>
            <pc:sldMk cId="1173357714" sldId="825"/>
            <ac:spMk id="14" creationId="{5566D6E1-03A1-4D73-A4E0-35D74D568A04}"/>
          </ac:spMkLst>
        </pc:spChg>
        <pc:spChg chg="add">
          <ac:chgData name="Butler, Catherine" userId="b8aab1f9-9864-4a25-a92e-42bef5191fe8" providerId="ADAL" clId="{89844A1C-4B54-3D41-AEE8-92DFA6E232B3}" dt="2023-09-28T14:15:33.492" v="1922" actId="26606"/>
          <ac:spMkLst>
            <pc:docMk/>
            <pc:sldMk cId="1173357714" sldId="825"/>
            <ac:spMk id="16" creationId="{9F835A99-04AC-494A-A572-AFE8413CC938}"/>
          </ac:spMkLst>
        </pc:spChg>
        <pc:spChg chg="add">
          <ac:chgData name="Butler, Catherine" userId="b8aab1f9-9864-4a25-a92e-42bef5191fe8" providerId="ADAL" clId="{89844A1C-4B54-3D41-AEE8-92DFA6E232B3}" dt="2023-09-28T14:15:33.492" v="1922" actId="26606"/>
          <ac:spMkLst>
            <pc:docMk/>
            <pc:sldMk cId="1173357714" sldId="825"/>
            <ac:spMk id="18" creationId="{7B786209-1B0B-4CA9-9BDD-F7327066A84D}"/>
          </ac:spMkLst>
        </pc:spChg>
        <pc:spChg chg="add">
          <ac:chgData name="Butler, Catherine" userId="b8aab1f9-9864-4a25-a92e-42bef5191fe8" providerId="ADAL" clId="{89844A1C-4B54-3D41-AEE8-92DFA6E232B3}" dt="2023-09-28T14:15:33.492" v="1922" actId="26606"/>
          <ac:spMkLst>
            <pc:docMk/>
            <pc:sldMk cId="1173357714" sldId="825"/>
            <ac:spMk id="20" creationId="{2D2964BB-484D-45AE-AD66-D407D0629652}"/>
          </ac:spMkLst>
        </pc:spChg>
        <pc:spChg chg="add">
          <ac:chgData name="Butler, Catherine" userId="b8aab1f9-9864-4a25-a92e-42bef5191fe8" providerId="ADAL" clId="{89844A1C-4B54-3D41-AEE8-92DFA6E232B3}" dt="2023-09-28T14:15:33.492" v="1922" actId="26606"/>
          <ac:spMkLst>
            <pc:docMk/>
            <pc:sldMk cId="1173357714" sldId="825"/>
            <ac:spMk id="22" creationId="{6691AC69-A76E-4DAB-B565-468B6B87ACF3}"/>
          </ac:spMkLst>
        </pc:spChg>
      </pc:sldChg>
      <pc:sldChg chg="addSp modSp new mod ord setBg">
        <pc:chgData name="Butler, Catherine" userId="b8aab1f9-9864-4a25-a92e-42bef5191fe8" providerId="ADAL" clId="{89844A1C-4B54-3D41-AEE8-92DFA6E232B3}" dt="2023-09-28T14:14:38.133" v="1920" actId="26606"/>
        <pc:sldMkLst>
          <pc:docMk/>
          <pc:sldMk cId="2522084481" sldId="826"/>
        </pc:sldMkLst>
        <pc:spChg chg="mod">
          <ac:chgData name="Butler, Catherine" userId="b8aab1f9-9864-4a25-a92e-42bef5191fe8" providerId="ADAL" clId="{89844A1C-4B54-3D41-AEE8-92DFA6E232B3}" dt="2023-09-28T14:14:38.133" v="1920" actId="26606"/>
          <ac:spMkLst>
            <pc:docMk/>
            <pc:sldMk cId="2522084481" sldId="826"/>
            <ac:spMk id="2" creationId="{83F71CFC-12AC-A8C2-F46E-A3F55BDE3E08}"/>
          </ac:spMkLst>
        </pc:spChg>
        <pc:spChg chg="mod">
          <ac:chgData name="Butler, Catherine" userId="b8aab1f9-9864-4a25-a92e-42bef5191fe8" providerId="ADAL" clId="{89844A1C-4B54-3D41-AEE8-92DFA6E232B3}" dt="2023-09-28T14:14:38.133" v="1920" actId="26606"/>
          <ac:spMkLst>
            <pc:docMk/>
            <pc:sldMk cId="2522084481" sldId="826"/>
            <ac:spMk id="3" creationId="{2B39570E-005F-E61A-BA2B-0CB42BBB7267}"/>
          </ac:spMkLst>
        </pc:spChg>
        <pc:spChg chg="add">
          <ac:chgData name="Butler, Catherine" userId="b8aab1f9-9864-4a25-a92e-42bef5191fe8" providerId="ADAL" clId="{89844A1C-4B54-3D41-AEE8-92DFA6E232B3}" dt="2023-09-28T14:14:38.133" v="1920" actId="26606"/>
          <ac:spMkLst>
            <pc:docMk/>
            <pc:sldMk cId="2522084481" sldId="826"/>
            <ac:spMk id="8" creationId="{C2554CA6-288E-4202-BC52-2E5A8F0C0AED}"/>
          </ac:spMkLst>
        </pc:spChg>
        <pc:spChg chg="add">
          <ac:chgData name="Butler, Catherine" userId="b8aab1f9-9864-4a25-a92e-42bef5191fe8" providerId="ADAL" clId="{89844A1C-4B54-3D41-AEE8-92DFA6E232B3}" dt="2023-09-28T14:14:38.133" v="1920" actId="26606"/>
          <ac:spMkLst>
            <pc:docMk/>
            <pc:sldMk cId="2522084481" sldId="826"/>
            <ac:spMk id="10" creationId="{B10BB131-AC8E-4A8E-A5D1-36260F720C3B}"/>
          </ac:spMkLst>
        </pc:spChg>
        <pc:spChg chg="add">
          <ac:chgData name="Butler, Catherine" userId="b8aab1f9-9864-4a25-a92e-42bef5191fe8" providerId="ADAL" clId="{89844A1C-4B54-3D41-AEE8-92DFA6E232B3}" dt="2023-09-28T14:14:38.133" v="1920" actId="26606"/>
          <ac:spMkLst>
            <pc:docMk/>
            <pc:sldMk cId="2522084481" sldId="826"/>
            <ac:spMk id="12" creationId="{5B7778FC-632E-4DCA-A7CB-0D7731CCF970}"/>
          </ac:spMkLst>
        </pc:spChg>
        <pc:spChg chg="add">
          <ac:chgData name="Butler, Catherine" userId="b8aab1f9-9864-4a25-a92e-42bef5191fe8" providerId="ADAL" clId="{89844A1C-4B54-3D41-AEE8-92DFA6E232B3}" dt="2023-09-28T14:14:38.133" v="1920" actId="26606"/>
          <ac:spMkLst>
            <pc:docMk/>
            <pc:sldMk cId="2522084481" sldId="826"/>
            <ac:spMk id="14" creationId="{FA23A907-97FB-4A8F-880A-DD77401C4296}"/>
          </ac:spMkLst>
        </pc:spChg>
      </pc:sldChg>
      <pc:sldChg chg="addSp delSp modSp new mod setBg">
        <pc:chgData name="Butler, Catherine" userId="b8aab1f9-9864-4a25-a92e-42bef5191fe8" providerId="ADAL" clId="{89844A1C-4B54-3D41-AEE8-92DFA6E232B3}" dt="2023-09-28T14:18:01.334" v="1941" actId="26606"/>
        <pc:sldMkLst>
          <pc:docMk/>
          <pc:sldMk cId="1274378216" sldId="827"/>
        </pc:sldMkLst>
        <pc:spChg chg="mod">
          <ac:chgData name="Butler, Catherine" userId="b8aab1f9-9864-4a25-a92e-42bef5191fe8" providerId="ADAL" clId="{89844A1C-4B54-3D41-AEE8-92DFA6E232B3}" dt="2023-09-28T14:18:01.334" v="1941" actId="26606"/>
          <ac:spMkLst>
            <pc:docMk/>
            <pc:sldMk cId="1274378216" sldId="827"/>
            <ac:spMk id="2" creationId="{802DF84A-0AE7-6EA3-F0C5-507D5C208109}"/>
          </ac:spMkLst>
        </pc:spChg>
        <pc:spChg chg="mod ord">
          <ac:chgData name="Butler, Catherine" userId="b8aab1f9-9864-4a25-a92e-42bef5191fe8" providerId="ADAL" clId="{89844A1C-4B54-3D41-AEE8-92DFA6E232B3}" dt="2023-09-28T14:18:01.334" v="1941" actId="26606"/>
          <ac:spMkLst>
            <pc:docMk/>
            <pc:sldMk cId="1274378216" sldId="827"/>
            <ac:spMk id="3" creationId="{7D1F206E-65AB-416B-9C42-635B024A5C31}"/>
          </ac:spMkLst>
        </pc:spChg>
        <pc:spChg chg="add del">
          <ac:chgData name="Butler, Catherine" userId="b8aab1f9-9864-4a25-a92e-42bef5191fe8" providerId="ADAL" clId="{89844A1C-4B54-3D41-AEE8-92DFA6E232B3}" dt="2023-09-28T14:18:01.334" v="1941" actId="26606"/>
          <ac:spMkLst>
            <pc:docMk/>
            <pc:sldMk cId="1274378216" sldId="827"/>
            <ac:spMk id="1031" creationId="{04812C46-200A-4DEB-A05E-3ED6C68C2387}"/>
          </ac:spMkLst>
        </pc:spChg>
        <pc:spChg chg="add del">
          <ac:chgData name="Butler, Catherine" userId="b8aab1f9-9864-4a25-a92e-42bef5191fe8" providerId="ADAL" clId="{89844A1C-4B54-3D41-AEE8-92DFA6E232B3}" dt="2023-09-28T14:18:01.334" v="1941" actId="26606"/>
          <ac:spMkLst>
            <pc:docMk/>
            <pc:sldMk cId="1274378216" sldId="827"/>
            <ac:spMk id="1033" creationId="{D1EA859B-E555-4109-94F3-6700E046E008}"/>
          </ac:spMkLst>
        </pc:spChg>
        <pc:spChg chg="add">
          <ac:chgData name="Butler, Catherine" userId="b8aab1f9-9864-4a25-a92e-42bef5191fe8" providerId="ADAL" clId="{89844A1C-4B54-3D41-AEE8-92DFA6E232B3}" dt="2023-09-28T14:18:01.334" v="1941" actId="26606"/>
          <ac:spMkLst>
            <pc:docMk/>
            <pc:sldMk cId="1274378216" sldId="827"/>
            <ac:spMk id="1038" creationId="{DB304A14-32D0-4873-B914-423ED7B8DAFD}"/>
          </ac:spMkLst>
        </pc:spChg>
        <pc:spChg chg="add">
          <ac:chgData name="Butler, Catherine" userId="b8aab1f9-9864-4a25-a92e-42bef5191fe8" providerId="ADAL" clId="{89844A1C-4B54-3D41-AEE8-92DFA6E232B3}" dt="2023-09-28T14:18:01.334" v="1941" actId="26606"/>
          <ac:spMkLst>
            <pc:docMk/>
            <pc:sldMk cId="1274378216" sldId="827"/>
            <ac:spMk id="1040" creationId="{1D460C86-854F-4FB3-ABC2-E823D8FEB9DB}"/>
          </ac:spMkLst>
        </pc:spChg>
        <pc:spChg chg="add">
          <ac:chgData name="Butler, Catherine" userId="b8aab1f9-9864-4a25-a92e-42bef5191fe8" providerId="ADAL" clId="{89844A1C-4B54-3D41-AEE8-92DFA6E232B3}" dt="2023-09-28T14:18:01.334" v="1941" actId="26606"/>
          <ac:spMkLst>
            <pc:docMk/>
            <pc:sldMk cId="1274378216" sldId="827"/>
            <ac:spMk id="1042" creationId="{BB48116A-278A-4CC5-89D3-9DE8E8FF1245}"/>
          </ac:spMkLst>
        </pc:spChg>
        <pc:picChg chg="add mod ord">
          <ac:chgData name="Butler, Catherine" userId="b8aab1f9-9864-4a25-a92e-42bef5191fe8" providerId="ADAL" clId="{89844A1C-4B54-3D41-AEE8-92DFA6E232B3}" dt="2023-09-28T14:18:01.334" v="1941" actId="26606"/>
          <ac:picMkLst>
            <pc:docMk/>
            <pc:sldMk cId="1274378216" sldId="827"/>
            <ac:picMk id="1026" creationId="{6922E4B8-624A-BFC8-7BBD-CFC2F35EBD79}"/>
          </ac:picMkLst>
        </pc:picChg>
      </pc:sldChg>
      <pc:sldChg chg="addSp modSp new mod setBg">
        <pc:chgData name="Butler, Catherine" userId="b8aab1f9-9864-4a25-a92e-42bef5191fe8" providerId="ADAL" clId="{89844A1C-4B54-3D41-AEE8-92DFA6E232B3}" dt="2023-09-28T14:28:28.140" v="2818" actId="20577"/>
        <pc:sldMkLst>
          <pc:docMk/>
          <pc:sldMk cId="87989524" sldId="828"/>
        </pc:sldMkLst>
        <pc:spChg chg="mod">
          <ac:chgData name="Butler, Catherine" userId="b8aab1f9-9864-4a25-a92e-42bef5191fe8" providerId="ADAL" clId="{89844A1C-4B54-3D41-AEE8-92DFA6E232B3}" dt="2023-09-28T14:25:43.358" v="2681" actId="26606"/>
          <ac:spMkLst>
            <pc:docMk/>
            <pc:sldMk cId="87989524" sldId="828"/>
            <ac:spMk id="2" creationId="{E83A92F6-A0F3-D452-8636-2C132B4181F4}"/>
          </ac:spMkLst>
        </pc:spChg>
        <pc:spChg chg="mod">
          <ac:chgData name="Butler, Catherine" userId="b8aab1f9-9864-4a25-a92e-42bef5191fe8" providerId="ADAL" clId="{89844A1C-4B54-3D41-AEE8-92DFA6E232B3}" dt="2023-09-28T14:28:28.140" v="2818" actId="20577"/>
          <ac:spMkLst>
            <pc:docMk/>
            <pc:sldMk cId="87989524" sldId="828"/>
            <ac:spMk id="3" creationId="{D42F4228-BED1-C85F-5861-4E4C24DEC113}"/>
          </ac:spMkLst>
        </pc:spChg>
        <pc:spChg chg="add">
          <ac:chgData name="Butler, Catherine" userId="b8aab1f9-9864-4a25-a92e-42bef5191fe8" providerId="ADAL" clId="{89844A1C-4B54-3D41-AEE8-92DFA6E232B3}" dt="2023-09-28T14:25:43.358" v="2681" actId="26606"/>
          <ac:spMkLst>
            <pc:docMk/>
            <pc:sldMk cId="87989524" sldId="828"/>
            <ac:spMk id="8" creationId="{C2554CA6-288E-4202-BC52-2E5A8F0C0AED}"/>
          </ac:spMkLst>
        </pc:spChg>
        <pc:spChg chg="add">
          <ac:chgData name="Butler, Catherine" userId="b8aab1f9-9864-4a25-a92e-42bef5191fe8" providerId="ADAL" clId="{89844A1C-4B54-3D41-AEE8-92DFA6E232B3}" dt="2023-09-28T14:25:43.358" v="2681" actId="26606"/>
          <ac:spMkLst>
            <pc:docMk/>
            <pc:sldMk cId="87989524" sldId="828"/>
            <ac:spMk id="10" creationId="{B10BB131-AC8E-4A8E-A5D1-36260F720C3B}"/>
          </ac:spMkLst>
        </pc:spChg>
        <pc:spChg chg="add">
          <ac:chgData name="Butler, Catherine" userId="b8aab1f9-9864-4a25-a92e-42bef5191fe8" providerId="ADAL" clId="{89844A1C-4B54-3D41-AEE8-92DFA6E232B3}" dt="2023-09-28T14:25:43.358" v="2681" actId="26606"/>
          <ac:spMkLst>
            <pc:docMk/>
            <pc:sldMk cId="87989524" sldId="828"/>
            <ac:spMk id="12" creationId="{5B7778FC-632E-4DCA-A7CB-0D7731CCF970}"/>
          </ac:spMkLst>
        </pc:spChg>
        <pc:spChg chg="add">
          <ac:chgData name="Butler, Catherine" userId="b8aab1f9-9864-4a25-a92e-42bef5191fe8" providerId="ADAL" clId="{89844A1C-4B54-3D41-AEE8-92DFA6E232B3}" dt="2023-09-28T14:25:43.358" v="2681" actId="26606"/>
          <ac:spMkLst>
            <pc:docMk/>
            <pc:sldMk cId="87989524" sldId="828"/>
            <ac:spMk id="14" creationId="{FA23A907-97FB-4A8F-880A-DD77401C4296}"/>
          </ac:spMkLst>
        </pc:spChg>
      </pc:sldChg>
      <pc:sldMasterChg chg="delSldLayout">
        <pc:chgData name="Butler, Catherine" userId="b8aab1f9-9864-4a25-a92e-42bef5191fe8" providerId="ADAL" clId="{89844A1C-4B54-3D41-AEE8-92DFA6E232B3}" dt="2023-09-28T13:54:13.409" v="1271" actId="2696"/>
        <pc:sldMasterMkLst>
          <pc:docMk/>
          <pc:sldMasterMk cId="1387107738" sldId="2147483648"/>
        </pc:sldMasterMkLst>
        <pc:sldLayoutChg chg="del">
          <pc:chgData name="Butler, Catherine" userId="b8aab1f9-9864-4a25-a92e-42bef5191fe8" providerId="ADAL" clId="{89844A1C-4B54-3D41-AEE8-92DFA6E232B3}" dt="2023-09-28T13:54:13.409" v="1271" actId="2696"/>
          <pc:sldLayoutMkLst>
            <pc:docMk/>
            <pc:sldMasterMk cId="1387107738" sldId="2147483648"/>
            <pc:sldLayoutMk cId="782701433"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16791-EF8E-9A47-A10C-FDB27F6E9410}"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3471C-10AE-1A45-8927-887C8AF070D0}" type="slidenum">
              <a:rPr lang="en-US" smtClean="0"/>
              <a:t>‹#›</a:t>
            </a:fld>
            <a:endParaRPr lang="en-US"/>
          </a:p>
        </p:txBody>
      </p:sp>
    </p:spTree>
    <p:extLst>
      <p:ext uri="{BB962C8B-B14F-4D97-AF65-F5344CB8AC3E}">
        <p14:creationId xmlns:p14="http://schemas.microsoft.com/office/powerpoint/2010/main" val="192216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programme structure, support and appraisal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the progression through the programme and what leads to programme failure,</a:t>
            </a:r>
            <a:endParaRPr lang="en-US" dirty="0"/>
          </a:p>
          <a:p>
            <a:endParaRPr lang="en-US" dirty="0"/>
          </a:p>
        </p:txBody>
      </p:sp>
      <p:sp>
        <p:nvSpPr>
          <p:cNvPr id="4" name="Slide Number Placeholder 3"/>
          <p:cNvSpPr>
            <a:spLocks noGrp="1"/>
          </p:cNvSpPr>
          <p:nvPr>
            <p:ph type="sldNum" sz="quarter" idx="5"/>
          </p:nvPr>
        </p:nvSpPr>
        <p:spPr/>
        <p:txBody>
          <a:bodyPr/>
          <a:lstStyle/>
          <a:p>
            <a:fld id="{B642A5A4-43FD-C949-B943-74E54B9D9FD0}" type="slidenum">
              <a:rPr lang="en-US" smtClean="0"/>
              <a:t>2</a:t>
            </a:fld>
            <a:endParaRPr lang="en-US"/>
          </a:p>
        </p:txBody>
      </p:sp>
    </p:spTree>
    <p:extLst>
      <p:ext uri="{BB962C8B-B14F-4D97-AF65-F5344CB8AC3E}">
        <p14:creationId xmlns:p14="http://schemas.microsoft.com/office/powerpoint/2010/main" val="783805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F517-09A3-0C4F-A009-AA22FB2B59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B2FBD4-7739-D848-B274-7A420B0B5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9B3F6-46E2-1846-9B32-AF6EB8B779A0}"/>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5" name="Footer Placeholder 4">
            <a:extLst>
              <a:ext uri="{FF2B5EF4-FFF2-40B4-BE49-F238E27FC236}">
                <a16:creationId xmlns:a16="http://schemas.microsoft.com/office/drawing/2014/main" id="{CEF33174-3923-5D43-BC92-BD9EBC45E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5A52C-DE45-5F45-A531-5063D68ACD8E}"/>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63820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FD22-97DF-414D-94E2-B150239165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11040-98BD-AB4C-85C5-04E5F39EA6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2F032-D294-FE42-9939-512FD84AEEAA}"/>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5" name="Footer Placeholder 4">
            <a:extLst>
              <a:ext uri="{FF2B5EF4-FFF2-40B4-BE49-F238E27FC236}">
                <a16:creationId xmlns:a16="http://schemas.microsoft.com/office/drawing/2014/main" id="{D459C4A2-E2F8-4443-8222-E4BC6E72E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6B5E0-FE60-A644-A8CF-5CB5159F9DAE}"/>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345998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EB1ED-7F6B-274E-9D53-B22986936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631C0E-4739-C147-82FA-74BDEE08CE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9C258-215A-2649-B26B-A26EA7E627ED}"/>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5" name="Footer Placeholder 4">
            <a:extLst>
              <a:ext uri="{FF2B5EF4-FFF2-40B4-BE49-F238E27FC236}">
                <a16:creationId xmlns:a16="http://schemas.microsoft.com/office/drawing/2014/main" id="{58707335-1B7E-4042-B457-912A0B382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F34B7-9159-8948-9EA4-27F048364CC7}"/>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1937497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A36C-9C1D-0644-B172-BD0C2657A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1660D3-94FB-F545-9A85-2754F2B91C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76C9F-32A8-E84A-97BF-07DF47B98BBA}"/>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5" name="Footer Placeholder 4">
            <a:extLst>
              <a:ext uri="{FF2B5EF4-FFF2-40B4-BE49-F238E27FC236}">
                <a16:creationId xmlns:a16="http://schemas.microsoft.com/office/drawing/2014/main" id="{C46E5708-7AC8-0947-99F3-D1BF79347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02512-0039-FD40-9616-6BF55C9D389F}"/>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346180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9F2E-55F8-0448-BBDF-98A722BC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820B79-091D-8D46-ABE5-A1F37725FA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C53EBA-547B-5540-BE4E-F14243897D1E}"/>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5" name="Footer Placeholder 4">
            <a:extLst>
              <a:ext uri="{FF2B5EF4-FFF2-40B4-BE49-F238E27FC236}">
                <a16:creationId xmlns:a16="http://schemas.microsoft.com/office/drawing/2014/main" id="{84682CE8-C21D-7443-817D-96E3E7A05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4F577-C6AA-4948-9E38-D89A14B9101E}"/>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3061456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51EA-052F-FC43-A9FA-13CDB38D3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D68ACC-F4DC-734C-B25A-C0C862D37C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558BE-DF0F-7D47-B819-22A7A976A6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77B856-3AFF-F942-9CEA-E6E980E64882}"/>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6" name="Footer Placeholder 5">
            <a:extLst>
              <a:ext uri="{FF2B5EF4-FFF2-40B4-BE49-F238E27FC236}">
                <a16:creationId xmlns:a16="http://schemas.microsoft.com/office/drawing/2014/main" id="{7E87DCD1-140D-F04D-A029-7FD386B26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0EC26-925A-7B4C-A4D9-7037F80C2CB5}"/>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91654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AFE4-DD09-6641-8B25-3EB89FC1D8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5471E-D387-4249-A59C-915CDFAAB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AE611F-72C9-364B-AACA-9C49AC0412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6A53F3-3CA0-7244-8205-2D86672A4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A8A155-06FE-814D-9F84-B1178CF588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5CCDF4-4374-6443-972E-EB5E62680DBF}"/>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8" name="Footer Placeholder 7">
            <a:extLst>
              <a:ext uri="{FF2B5EF4-FFF2-40B4-BE49-F238E27FC236}">
                <a16:creationId xmlns:a16="http://schemas.microsoft.com/office/drawing/2014/main" id="{09EF0813-8B7B-7C4C-A3D1-4EAB00D6E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87458-B393-9243-8FB8-E52E7DAD4191}"/>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4235076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786B-542C-4B48-BC96-3DC7ADCDED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06473-FBE7-F640-9D4D-BF2FF0D5FDCD}"/>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4" name="Footer Placeholder 3">
            <a:extLst>
              <a:ext uri="{FF2B5EF4-FFF2-40B4-BE49-F238E27FC236}">
                <a16:creationId xmlns:a16="http://schemas.microsoft.com/office/drawing/2014/main" id="{425E1546-050D-EC47-A236-C2EA3AC92F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C9261-14CD-8243-92B2-D119756A0D4E}"/>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2221301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5E480-004A-B84D-9366-8E7A183B4CD5}"/>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3" name="Footer Placeholder 2">
            <a:extLst>
              <a:ext uri="{FF2B5EF4-FFF2-40B4-BE49-F238E27FC236}">
                <a16:creationId xmlns:a16="http://schemas.microsoft.com/office/drawing/2014/main" id="{0832A1CC-28A0-6E48-989D-B7907472DC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E41347-2CF2-D448-AAAE-BA44EEB6CF99}"/>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288447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FF2D-B55D-DC40-A9F0-05C40A24F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866FA-3AC3-9E48-AE6A-B2FD8E8EE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B5A35-456C-2C44-A5B8-B6EC453B3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29A352-A56B-BB4D-81DA-D4F9CADC1083}"/>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6" name="Footer Placeholder 5">
            <a:extLst>
              <a:ext uri="{FF2B5EF4-FFF2-40B4-BE49-F238E27FC236}">
                <a16:creationId xmlns:a16="http://schemas.microsoft.com/office/drawing/2014/main" id="{16205750-1618-3040-83C5-D4F3E79CFC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1B01C-BD7F-B440-8C4D-641FAF176D41}"/>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412258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4876-7837-D348-99B6-762842729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5C576-DC70-BB4B-8CA0-C983A61C7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5DA21-CB06-BB4D-9F55-FB9869DE0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3432E0-D89E-7D46-9A3C-58950652BF9F}"/>
              </a:ext>
            </a:extLst>
          </p:cNvPr>
          <p:cNvSpPr>
            <a:spLocks noGrp="1"/>
          </p:cNvSpPr>
          <p:nvPr>
            <p:ph type="dt" sz="half" idx="10"/>
          </p:nvPr>
        </p:nvSpPr>
        <p:spPr/>
        <p:txBody>
          <a:bodyPr/>
          <a:lstStyle/>
          <a:p>
            <a:fld id="{3F291A86-A638-1549-BB04-CBD9EA9C1916}" type="datetimeFigureOut">
              <a:rPr lang="en-US" smtClean="0"/>
              <a:t>9/28/23</a:t>
            </a:fld>
            <a:endParaRPr lang="en-US"/>
          </a:p>
        </p:txBody>
      </p:sp>
      <p:sp>
        <p:nvSpPr>
          <p:cNvPr id="6" name="Footer Placeholder 5">
            <a:extLst>
              <a:ext uri="{FF2B5EF4-FFF2-40B4-BE49-F238E27FC236}">
                <a16:creationId xmlns:a16="http://schemas.microsoft.com/office/drawing/2014/main" id="{473B40F8-E169-1847-9F75-1351A66B9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6A4DE-8F9A-0E4E-B561-CC52DF5E6451}"/>
              </a:ext>
            </a:extLst>
          </p:cNvPr>
          <p:cNvSpPr>
            <a:spLocks noGrp="1"/>
          </p:cNvSpPr>
          <p:nvPr>
            <p:ph type="sldNum" sz="quarter" idx="12"/>
          </p:nvPr>
        </p:nvSpPr>
        <p:spPr/>
        <p:txBody>
          <a:bodyPr/>
          <a:lstStyle/>
          <a:p>
            <a:fld id="{777E08E8-D831-784D-97DA-DA6393DA37A7}" type="slidenum">
              <a:rPr lang="en-US" smtClean="0"/>
              <a:t>‹#›</a:t>
            </a:fld>
            <a:endParaRPr lang="en-US"/>
          </a:p>
        </p:txBody>
      </p:sp>
    </p:spTree>
    <p:extLst>
      <p:ext uri="{BB962C8B-B14F-4D97-AF65-F5344CB8AC3E}">
        <p14:creationId xmlns:p14="http://schemas.microsoft.com/office/powerpoint/2010/main" val="143297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EBAE47-5D9B-034B-B997-DC44EFE15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08972-917A-4A45-8296-DBAF31893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F6317-1488-934B-895C-A7B979DEB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91A86-A638-1549-BB04-CBD9EA9C1916}" type="datetimeFigureOut">
              <a:rPr lang="en-US" smtClean="0"/>
              <a:t>9/28/23</a:t>
            </a:fld>
            <a:endParaRPr lang="en-US"/>
          </a:p>
        </p:txBody>
      </p:sp>
      <p:sp>
        <p:nvSpPr>
          <p:cNvPr id="5" name="Footer Placeholder 4">
            <a:extLst>
              <a:ext uri="{FF2B5EF4-FFF2-40B4-BE49-F238E27FC236}">
                <a16:creationId xmlns:a16="http://schemas.microsoft.com/office/drawing/2014/main" id="{11197F6C-EEC3-7F44-A6C7-74AAC3B39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7C517B-97EE-824B-A83E-74ACBED65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E08E8-D831-784D-97DA-DA6393DA37A7}" type="slidenum">
              <a:rPr lang="en-US" smtClean="0"/>
              <a:t>‹#›</a:t>
            </a:fld>
            <a:endParaRPr lang="en-US"/>
          </a:p>
        </p:txBody>
      </p:sp>
    </p:spTree>
    <p:extLst>
      <p:ext uri="{BB962C8B-B14F-4D97-AF65-F5344CB8AC3E}">
        <p14:creationId xmlns:p14="http://schemas.microsoft.com/office/powerpoint/2010/main" val="138710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A4E99-7536-C244-8982-495062DF1FC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18F1A38-4CA3-8441-A95B-3D3E4263746B}"/>
              </a:ext>
            </a:extLst>
          </p:cNvPr>
          <p:cNvSpPr txBox="1"/>
          <p:nvPr/>
        </p:nvSpPr>
        <p:spPr>
          <a:xfrm>
            <a:off x="2606894" y="380634"/>
            <a:ext cx="5446059" cy="2308324"/>
          </a:xfrm>
          <a:prstGeom prst="rect">
            <a:avLst/>
          </a:prstGeom>
          <a:solidFill>
            <a:schemeClr val="bg2">
              <a:alpha val="38000"/>
            </a:schemeClr>
          </a:solidFill>
        </p:spPr>
        <p:txBody>
          <a:bodyPr wrap="square" rtlCol="0">
            <a:spAutoFit/>
          </a:bodyPr>
          <a:lstStyle/>
          <a:p>
            <a:pPr algn="ctr"/>
            <a:r>
              <a:rPr lang="en-GB" sz="3600" b="1" dirty="0"/>
              <a:t>Online Open Day for the Doctoral Training Programme in Clinical Psychology (</a:t>
            </a:r>
            <a:r>
              <a:rPr lang="en-GB" sz="3600" b="1" dirty="0" err="1"/>
              <a:t>DClinPsy</a:t>
            </a:r>
            <a:r>
              <a:rPr lang="en-GB" sz="3600" b="1" dirty="0"/>
              <a:t>)</a:t>
            </a:r>
            <a:endParaRPr lang="en-US" sz="3600" dirty="0"/>
          </a:p>
        </p:txBody>
      </p:sp>
    </p:spTree>
    <p:extLst>
      <p:ext uri="{BB962C8B-B14F-4D97-AF65-F5344CB8AC3E}">
        <p14:creationId xmlns:p14="http://schemas.microsoft.com/office/powerpoint/2010/main" val="3191271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D576-1FEB-BF99-E1C5-70095938243F}"/>
              </a:ext>
            </a:extLst>
          </p:cNvPr>
          <p:cNvSpPr>
            <a:spLocks noGrp="1"/>
          </p:cNvSpPr>
          <p:nvPr>
            <p:ph type="title"/>
          </p:nvPr>
        </p:nvSpPr>
        <p:spPr>
          <a:xfrm>
            <a:off x="686834" y="1153572"/>
            <a:ext cx="3200400" cy="4461163"/>
          </a:xfrm>
        </p:spPr>
        <p:txBody>
          <a:bodyPr>
            <a:normAutofit/>
          </a:bodyPr>
          <a:lstStyle/>
          <a:p>
            <a:r>
              <a:rPr lang="en-US">
                <a:solidFill>
                  <a:srgbClr val="FFFFFF"/>
                </a:solidFill>
              </a:rPr>
              <a:t>Importance of the student voice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A4B4E6-1D01-DD02-8C78-DDC1251868C6}"/>
              </a:ext>
            </a:extLst>
          </p:cNvPr>
          <p:cNvSpPr>
            <a:spLocks noGrp="1"/>
          </p:cNvSpPr>
          <p:nvPr>
            <p:ph idx="1"/>
          </p:nvPr>
        </p:nvSpPr>
        <p:spPr>
          <a:xfrm>
            <a:off x="4447308" y="591344"/>
            <a:ext cx="6906491" cy="5585619"/>
          </a:xfrm>
        </p:spPr>
        <p:txBody>
          <a:bodyPr anchor="ctr">
            <a:normAutofit lnSpcReduction="10000"/>
          </a:bodyPr>
          <a:lstStyle/>
          <a:p>
            <a:r>
              <a:rPr lang="en-US" dirty="0"/>
              <a:t>We have two trainee reps from each year on each of our committees: Joint Training Committee; Curriculum; Selection; Placement; PGRLF; EDI</a:t>
            </a:r>
          </a:p>
          <a:p>
            <a:r>
              <a:rPr lang="en-US" dirty="0"/>
              <a:t>Each teaching strand has a ‘link trainee’ in each cohort</a:t>
            </a:r>
          </a:p>
          <a:p>
            <a:r>
              <a:rPr lang="en-US" dirty="0"/>
              <a:t>We collect teaching feedback after every session and analyze this every term</a:t>
            </a:r>
          </a:p>
          <a:p>
            <a:r>
              <a:rPr lang="en-US" dirty="0"/>
              <a:t>We collect feedback on placements and the research journey through anonymous surveys</a:t>
            </a:r>
          </a:p>
          <a:p>
            <a:r>
              <a:rPr lang="en-US" dirty="0"/>
              <a:t>We conduct an annual anonymous Equity Impact Survey</a:t>
            </a:r>
          </a:p>
        </p:txBody>
      </p:sp>
    </p:spTree>
    <p:extLst>
      <p:ext uri="{BB962C8B-B14F-4D97-AF65-F5344CB8AC3E}">
        <p14:creationId xmlns:p14="http://schemas.microsoft.com/office/powerpoint/2010/main" val="164789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48BC7EE-E9A7-044D-BCBD-FF28B3D6E0A2}"/>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2800"/>
              <a:t>Apply to DClinPsy at Exeter. You have the skill, talent &amp; discipline to benefit from it!</a:t>
            </a:r>
          </a:p>
        </p:txBody>
      </p:sp>
      <p:sp>
        <p:nvSpPr>
          <p:cNvPr id="9" name="TextBox 8">
            <a:extLst>
              <a:ext uri="{FF2B5EF4-FFF2-40B4-BE49-F238E27FC236}">
                <a16:creationId xmlns:a16="http://schemas.microsoft.com/office/drawing/2014/main" id="{44A54DDA-0D7A-CD44-BBB1-FA74ADC88D9B}"/>
              </a:ext>
            </a:extLst>
          </p:cNvPr>
          <p:cNvSpPr txBox="1"/>
          <p:nvPr/>
        </p:nvSpPr>
        <p:spPr>
          <a:xfrm>
            <a:off x="838200" y="1825625"/>
            <a:ext cx="5387502" cy="4351338"/>
          </a:xfrm>
          <a:prstGeom prst="rect">
            <a:avLst/>
          </a:prstGeom>
        </p:spPr>
        <p:txBody>
          <a:bodyPr vert="horz" lIns="91440" tIns="45720" rIns="91440" bIns="45720" rtlCol="0">
            <a:normAutofit lnSpcReduction="10000"/>
          </a:bodyPr>
          <a:lstStyle/>
          <a:p>
            <a:pPr>
              <a:lnSpc>
                <a:spcPct val="90000"/>
              </a:lnSpc>
              <a:spcAft>
                <a:spcPts val="600"/>
              </a:spcAft>
            </a:pPr>
            <a:endParaRPr lang="en-US" i="1" dirty="0"/>
          </a:p>
          <a:p>
            <a:pPr>
              <a:lnSpc>
                <a:spcPct val="90000"/>
              </a:lnSpc>
              <a:spcAft>
                <a:spcPts val="600"/>
              </a:spcAft>
            </a:pPr>
            <a:r>
              <a:rPr lang="en-US" sz="2400" i="1" dirty="0"/>
              <a:t>Training at Exeter has been a wonderful experience - it has given me the opportunity to cultivate knowledge and clinical skills to develop into an authentic practitioner. My practice has been enhanced through the opportunity to develop knowledge of different models and application of these to clinical work. The staff are supportive and flexible. They create a friendly environment in which they challenge and encourage me to meet professional goals.</a:t>
            </a:r>
            <a:endParaRPr lang="en-US" sz="2400" dirty="0"/>
          </a:p>
          <a:p>
            <a:pPr indent="-228600">
              <a:lnSpc>
                <a:spcPct val="90000"/>
              </a:lnSpc>
              <a:spcAft>
                <a:spcPts val="600"/>
              </a:spcAft>
              <a:buFont typeface="Arial" panose="020B0604020202020204" pitchFamily="34" charset="0"/>
              <a:buChar char="•"/>
            </a:pPr>
            <a:endParaRPr lang="en-US" dirty="0"/>
          </a:p>
        </p:txBody>
      </p:sp>
      <p:pic>
        <p:nvPicPr>
          <p:cNvPr id="8" name="Content Placeholder 4">
            <a:extLst>
              <a:ext uri="{FF2B5EF4-FFF2-40B4-BE49-F238E27FC236}">
                <a16:creationId xmlns:a16="http://schemas.microsoft.com/office/drawing/2014/main" id="{085BB48B-12B9-7841-927A-942463EE166C}"/>
              </a:ext>
            </a:extLst>
          </p:cNvPr>
          <p:cNvPicPr>
            <a:picLocks noGrp="1" noChangeAspect="1"/>
          </p:cNvPicPr>
          <p:nvPr>
            <p:ph idx="1"/>
          </p:nvPr>
        </p:nvPicPr>
        <p:blipFill rotWithShape="1">
          <a:blip r:embed="rId2"/>
          <a:srcRect l="31000" r="2154"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72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CC3F-ECFB-3F42-A2D5-FB3D75C36396}"/>
              </a:ext>
            </a:extLst>
          </p:cNvPr>
          <p:cNvSpPr>
            <a:spLocks noGrp="1"/>
          </p:cNvSpPr>
          <p:nvPr>
            <p:ph type="ctrTitle"/>
          </p:nvPr>
        </p:nvSpPr>
        <p:spPr>
          <a:xfrm>
            <a:off x="4128368" y="4522156"/>
            <a:ext cx="4937937" cy="1363215"/>
          </a:xfrm>
        </p:spPr>
        <p:txBody>
          <a:bodyPr anchor="t">
            <a:normAutofit/>
          </a:bodyPr>
          <a:lstStyle/>
          <a:p>
            <a:pPr algn="l"/>
            <a:r>
              <a:rPr lang="en-GB" sz="4400">
                <a:latin typeface="+mn-lt"/>
              </a:rPr>
              <a:t>Doctorate in Clinical Psychology</a:t>
            </a:r>
            <a:endParaRPr lang="en-US" sz="4400">
              <a:latin typeface="+mn-lt"/>
            </a:endParaRPr>
          </a:p>
        </p:txBody>
      </p:sp>
      <p:sp>
        <p:nvSpPr>
          <p:cNvPr id="3" name="Subtitle 2">
            <a:extLst>
              <a:ext uri="{FF2B5EF4-FFF2-40B4-BE49-F238E27FC236}">
                <a16:creationId xmlns:a16="http://schemas.microsoft.com/office/drawing/2014/main" id="{92D033EF-A800-ED41-88C4-C15D114D5580}"/>
              </a:ext>
            </a:extLst>
          </p:cNvPr>
          <p:cNvSpPr>
            <a:spLocks noGrp="1"/>
          </p:cNvSpPr>
          <p:nvPr>
            <p:ph type="subTitle" idx="1"/>
          </p:nvPr>
        </p:nvSpPr>
        <p:spPr>
          <a:xfrm>
            <a:off x="4128370" y="3945418"/>
            <a:ext cx="4937936" cy="576738"/>
          </a:xfrm>
        </p:spPr>
        <p:txBody>
          <a:bodyPr anchor="b">
            <a:normAutofit/>
          </a:bodyPr>
          <a:lstStyle/>
          <a:p>
            <a:pPr algn="l"/>
            <a:r>
              <a:rPr lang="en-US" sz="1300" b="1"/>
              <a:t>Associate Professor Catherine Butler</a:t>
            </a:r>
          </a:p>
          <a:p>
            <a:pPr algn="l"/>
            <a:r>
              <a:rPr lang="en-GB" sz="1300" b="1"/>
              <a:t>Programme Director</a:t>
            </a:r>
          </a:p>
          <a:p>
            <a:pPr algn="l"/>
            <a:endParaRPr lang="en-US" sz="1300" b="1">
              <a:latin typeface="Avenir" panose="02000503020000020003" pitchFamily="2" charset="0"/>
            </a:endParaRPr>
          </a:p>
        </p:txBody>
      </p:sp>
      <p:sp>
        <p:nvSpPr>
          <p:cNvPr id="2113" name="Freeform: Shape 2079">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14" name="Freeform: Shape 2081">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5" name="Freeform: Shape 208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6" name="Freeform: Shape 2085">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blue text with letters&#10;&#10;Description automatically generated">
            <a:extLst>
              <a:ext uri="{FF2B5EF4-FFF2-40B4-BE49-F238E27FC236}">
                <a16:creationId xmlns:a16="http://schemas.microsoft.com/office/drawing/2014/main" id="{F8694DDB-385F-894D-B06A-17CDD85A5707}"/>
              </a:ext>
            </a:extLst>
          </p:cNvPr>
          <p:cNvPicPr>
            <a:picLocks noChangeAspect="1"/>
          </p:cNvPicPr>
          <p:nvPr/>
        </p:nvPicPr>
        <p:blipFill>
          <a:blip r:embed="rId3"/>
          <a:stretch>
            <a:fillRect/>
          </a:stretch>
        </p:blipFill>
        <p:spPr>
          <a:xfrm>
            <a:off x="1992086" y="602102"/>
            <a:ext cx="2410097" cy="723029"/>
          </a:xfrm>
          <a:prstGeom prst="rect">
            <a:avLst/>
          </a:prstGeom>
        </p:spPr>
      </p:pic>
      <p:sp>
        <p:nvSpPr>
          <p:cNvPr id="2117" name="Freeform: Shape 2087">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18" name="Oval 211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531DD31-D6C9-9241-A0D9-F949E6AE1702}"/>
              </a:ext>
            </a:extLst>
          </p:cNvPr>
          <p:cNvPicPr>
            <a:picLocks noChangeAspect="1"/>
          </p:cNvPicPr>
          <p:nvPr/>
        </p:nvPicPr>
        <p:blipFill>
          <a:blip r:embed="rId4"/>
          <a:stretch>
            <a:fillRect/>
          </a:stretch>
        </p:blipFill>
        <p:spPr>
          <a:xfrm>
            <a:off x="5982789" y="1823717"/>
            <a:ext cx="1939835" cy="727772"/>
          </a:xfrm>
          <a:prstGeom prst="rect">
            <a:avLst/>
          </a:prstGeom>
        </p:spPr>
      </p:pic>
      <p:pic>
        <p:nvPicPr>
          <p:cNvPr id="2052" name="Picture 4" descr="The Systemic Pathway (AFT Accredited) | UCL Doctorate In ...">
            <a:extLst>
              <a:ext uri="{FF2B5EF4-FFF2-40B4-BE49-F238E27FC236}">
                <a16:creationId xmlns:a16="http://schemas.microsoft.com/office/drawing/2014/main" id="{859E940F-2717-CD12-A8C9-1283062CF82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6863" y="3316406"/>
            <a:ext cx="2228695" cy="3149244"/>
          </a:xfrm>
          <a:prstGeom prst="rect">
            <a:avLst/>
          </a:prstGeom>
          <a:solidFill>
            <a:schemeClr val="accent2"/>
          </a:solidFill>
        </p:spPr>
      </p:pic>
      <p:sp>
        <p:nvSpPr>
          <p:cNvPr id="2119" name="Freeform: Shape 209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20" name="Freeform: Shape 2093">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ll About Cognitive Analytic Therapy - All About CAT">
            <a:extLst>
              <a:ext uri="{FF2B5EF4-FFF2-40B4-BE49-F238E27FC236}">
                <a16:creationId xmlns:a16="http://schemas.microsoft.com/office/drawing/2014/main" id="{6B7FF8AF-3700-DDB3-24C2-00998AFDCDC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829800" y="368428"/>
            <a:ext cx="1952160" cy="1952160"/>
          </a:xfrm>
          <a:prstGeom prst="rect">
            <a:avLst/>
          </a:prstGeom>
          <a:noFill/>
          <a:extLst>
            <a:ext uri="{909E8E84-426E-40DD-AFC4-6F175D3DCCD1}">
              <a14:hiddenFill xmlns:a14="http://schemas.microsoft.com/office/drawing/2010/main">
                <a:solidFill>
                  <a:srgbClr val="FFFFFF"/>
                </a:solidFill>
              </a14:hiddenFill>
            </a:ext>
          </a:extLst>
        </p:spPr>
      </p:pic>
      <p:sp>
        <p:nvSpPr>
          <p:cNvPr id="2121" name="Freeform: Shape 2095">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2" name="Freeform: Shape 2097">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up of a logo&#10;&#10;Description automatically generated">
            <a:extLst>
              <a:ext uri="{FF2B5EF4-FFF2-40B4-BE49-F238E27FC236}">
                <a16:creationId xmlns:a16="http://schemas.microsoft.com/office/drawing/2014/main" id="{6D78175A-7048-1C43-967E-4A9B9EBFDBB2}"/>
              </a:ext>
            </a:extLst>
          </p:cNvPr>
          <p:cNvPicPr>
            <a:picLocks noChangeAspect="1"/>
          </p:cNvPicPr>
          <p:nvPr/>
        </p:nvPicPr>
        <p:blipFill>
          <a:blip r:embed="rId7"/>
          <a:stretch>
            <a:fillRect/>
          </a:stretch>
        </p:blipFill>
        <p:spPr>
          <a:xfrm>
            <a:off x="9888582" y="5361176"/>
            <a:ext cx="2135777" cy="715485"/>
          </a:xfrm>
          <a:prstGeom prst="rect">
            <a:avLst/>
          </a:prstGeom>
        </p:spPr>
      </p:pic>
    </p:spTree>
    <p:extLst>
      <p:ext uri="{BB962C8B-B14F-4D97-AF65-F5344CB8AC3E}">
        <p14:creationId xmlns:p14="http://schemas.microsoft.com/office/powerpoint/2010/main" val="15953706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02DF84A-0AE7-6EA3-F0C5-507D5C208109}"/>
              </a:ext>
            </a:extLst>
          </p:cNvPr>
          <p:cNvSpPr>
            <a:spLocks noGrp="1"/>
          </p:cNvSpPr>
          <p:nvPr>
            <p:ph type="title"/>
          </p:nvPr>
        </p:nvSpPr>
        <p:spPr>
          <a:xfrm>
            <a:off x="838200" y="365125"/>
            <a:ext cx="5387502" cy="1325563"/>
          </a:xfrm>
        </p:spPr>
        <p:txBody>
          <a:bodyPr>
            <a:normAutofit/>
          </a:bodyPr>
          <a:lstStyle/>
          <a:p>
            <a:r>
              <a:rPr lang="en-US"/>
              <a:t>The University Of Exeter</a:t>
            </a:r>
          </a:p>
        </p:txBody>
      </p:sp>
      <p:sp>
        <p:nvSpPr>
          <p:cNvPr id="3" name="Content Placeholder 2">
            <a:extLst>
              <a:ext uri="{FF2B5EF4-FFF2-40B4-BE49-F238E27FC236}">
                <a16:creationId xmlns:a16="http://schemas.microsoft.com/office/drawing/2014/main" id="{7D1F206E-65AB-416B-9C42-635B024A5C31}"/>
              </a:ext>
            </a:extLst>
          </p:cNvPr>
          <p:cNvSpPr>
            <a:spLocks noGrp="1"/>
          </p:cNvSpPr>
          <p:nvPr>
            <p:ph idx="1"/>
          </p:nvPr>
        </p:nvSpPr>
        <p:spPr>
          <a:xfrm>
            <a:off x="838200" y="1825625"/>
            <a:ext cx="5387502" cy="4351338"/>
          </a:xfrm>
        </p:spPr>
        <p:txBody>
          <a:bodyPr>
            <a:normAutofit/>
          </a:bodyPr>
          <a:lstStyle/>
          <a:p>
            <a:r>
              <a:rPr lang="en-US" sz="1800"/>
              <a:t>A Russell Group University: </a:t>
            </a:r>
            <a:r>
              <a:rPr lang="en-GB" sz="1800" b="0" i="0">
                <a:effectLst/>
                <a:latin typeface="Outfit"/>
              </a:rPr>
              <a:t>24 leading UK universities committed the very best research, an outstanding teaching and learning experience, and unrivalled links with business and the public sector</a:t>
            </a:r>
          </a:p>
          <a:p>
            <a:r>
              <a:rPr lang="en-GB" sz="1800">
                <a:latin typeface="Outfit"/>
              </a:rPr>
              <a:t>25,000 students from over 130 countries</a:t>
            </a:r>
          </a:p>
          <a:p>
            <a:r>
              <a:rPr lang="en-GB" sz="1800">
                <a:latin typeface="Outfit"/>
              </a:rPr>
              <a:t>We have a</a:t>
            </a:r>
            <a:r>
              <a:rPr lang="en-GB" sz="1800" b="0" i="0">
                <a:effectLst/>
                <a:latin typeface="Outfit"/>
              </a:rPr>
              <a:t>lways been among the leaders for student satisfaction in the National Student Survey</a:t>
            </a:r>
          </a:p>
          <a:p>
            <a:r>
              <a:rPr lang="en-US" sz="1800"/>
              <a:t>We won GOLD on the Teaching Excellence Framework (TEF)</a:t>
            </a:r>
            <a:endParaRPr lang="en-GB" sz="1800" b="0" i="0">
              <a:effectLst/>
              <a:latin typeface="Outfit"/>
            </a:endParaRPr>
          </a:p>
          <a:p>
            <a:r>
              <a:rPr lang="en-GB" sz="1800">
                <a:latin typeface="Outfit"/>
              </a:rPr>
              <a:t>N</a:t>
            </a:r>
            <a:r>
              <a:rPr lang="en-GB" sz="1800" b="0" i="0">
                <a:effectLst/>
                <a:latin typeface="Outfit"/>
              </a:rPr>
              <a:t>umber 1 sports university in the South of England and Wales and consistently finish top 10 in the British Universities and Colleges Sport (BUCS) rankings each year</a:t>
            </a:r>
            <a:endParaRPr lang="en-US" sz="1800"/>
          </a:p>
        </p:txBody>
      </p:sp>
      <p:pic>
        <p:nvPicPr>
          <p:cNvPr id="1026" name="Picture 2">
            <a:extLst>
              <a:ext uri="{FF2B5EF4-FFF2-40B4-BE49-F238E27FC236}">
                <a16:creationId xmlns:a16="http://schemas.microsoft.com/office/drawing/2014/main" id="{6922E4B8-624A-BFC8-7BBD-CFC2F35EB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58" r="23313"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04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378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0F975C-8996-4A43-AA35-5C14DE85E4EE}"/>
              </a:ext>
            </a:extLst>
          </p:cNvPr>
          <p:cNvSpPr>
            <a:spLocks noGrp="1"/>
          </p:cNvSpPr>
          <p:nvPr>
            <p:ph type="title"/>
          </p:nvPr>
        </p:nvSpPr>
        <p:spPr>
          <a:xfrm>
            <a:off x="5894962" y="479493"/>
            <a:ext cx="5458838" cy="1325563"/>
          </a:xfrm>
        </p:spPr>
        <p:txBody>
          <a:bodyPr>
            <a:normAutofit/>
          </a:bodyPr>
          <a:lstStyle/>
          <a:p>
            <a:r>
              <a:rPr lang="en-US" dirty="0"/>
              <a:t>Psychology Department</a:t>
            </a:r>
          </a:p>
        </p:txBody>
      </p:sp>
      <p:sp>
        <p:nvSpPr>
          <p:cNvPr id="17"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06C2004-E8F4-0A4F-ADAF-CB42CB2E2C5E}"/>
              </a:ext>
            </a:extLst>
          </p:cNvPr>
          <p:cNvPicPr>
            <a:picLocks noChangeAspect="1"/>
          </p:cNvPicPr>
          <p:nvPr/>
        </p:nvPicPr>
        <p:blipFill rotWithShape="1">
          <a:blip r:embed="rId2"/>
          <a:srcRect l="14926" r="5981"/>
          <a:stretch/>
        </p:blipFill>
        <p:spPr>
          <a:xfrm>
            <a:off x="703182" y="1335759"/>
            <a:ext cx="4777381" cy="401673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99A7F01-5F84-ED48-9B0A-8225B7ACF619}"/>
              </a:ext>
            </a:extLst>
          </p:cNvPr>
          <p:cNvSpPr>
            <a:spLocks noGrp="1"/>
          </p:cNvSpPr>
          <p:nvPr>
            <p:ph idx="1"/>
          </p:nvPr>
        </p:nvSpPr>
        <p:spPr>
          <a:xfrm>
            <a:off x="5894962" y="1984443"/>
            <a:ext cx="5458838" cy="4192520"/>
          </a:xfrm>
        </p:spPr>
        <p:txBody>
          <a:bodyPr>
            <a:normAutofit/>
          </a:bodyPr>
          <a:lstStyle/>
          <a:p>
            <a:r>
              <a:rPr lang="en-GB" sz="2400"/>
              <a:t>One of the foremost Psychology departments in the UK; listed within the top 100 Psychology departments in the world</a:t>
            </a:r>
          </a:p>
          <a:p>
            <a:r>
              <a:rPr lang="en-GB" sz="2400"/>
              <a:t>85% of our research is classified as world-leading or internationally-excellent </a:t>
            </a:r>
          </a:p>
          <a:p>
            <a:r>
              <a:rPr lang="en-GB" sz="2400"/>
              <a:t>Our world-renowned academics work in partnerships with large multinational organisations including Microsoft, IBM, the NHS, etc.</a:t>
            </a:r>
          </a:p>
          <a:p>
            <a:endParaRPr lang="en-US" sz="2400"/>
          </a:p>
        </p:txBody>
      </p:sp>
    </p:spTree>
    <p:extLst>
      <p:ext uri="{BB962C8B-B14F-4D97-AF65-F5344CB8AC3E}">
        <p14:creationId xmlns:p14="http://schemas.microsoft.com/office/powerpoint/2010/main" val="23545993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71CFC-12AC-A8C2-F46E-A3F55BDE3E08}"/>
              </a:ext>
            </a:extLst>
          </p:cNvPr>
          <p:cNvSpPr>
            <a:spLocks noGrp="1"/>
          </p:cNvSpPr>
          <p:nvPr>
            <p:ph type="title"/>
          </p:nvPr>
        </p:nvSpPr>
        <p:spPr>
          <a:xfrm>
            <a:off x="1171074" y="1396686"/>
            <a:ext cx="3240506" cy="4064628"/>
          </a:xfrm>
        </p:spPr>
        <p:txBody>
          <a:bodyPr>
            <a:normAutofit/>
          </a:bodyPr>
          <a:lstStyle/>
          <a:p>
            <a:r>
              <a:rPr lang="en-US">
                <a:solidFill>
                  <a:srgbClr val="FFFFFF"/>
                </a:solidFill>
              </a:rPr>
              <a:t>DPGR Portfolio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39570E-005F-E61A-BA2B-0CB42BBB7267}"/>
              </a:ext>
            </a:extLst>
          </p:cNvPr>
          <p:cNvSpPr>
            <a:spLocks noGrp="1"/>
          </p:cNvSpPr>
          <p:nvPr>
            <p:ph idx="1"/>
          </p:nvPr>
        </p:nvSpPr>
        <p:spPr>
          <a:xfrm>
            <a:off x="5370153" y="1526033"/>
            <a:ext cx="5536397" cy="3935281"/>
          </a:xfrm>
        </p:spPr>
        <p:txBody>
          <a:bodyPr>
            <a:normAutofit/>
          </a:bodyPr>
          <a:lstStyle/>
          <a:p>
            <a:pPr lvl="1"/>
            <a:r>
              <a:rPr lang="en-US"/>
              <a:t>Clinical Associate in Psychology: Degree Apprenticeship</a:t>
            </a:r>
          </a:p>
          <a:p>
            <a:pPr lvl="1"/>
            <a:r>
              <a:rPr lang="en-US"/>
              <a:t>Doctorate in Clinical Research</a:t>
            </a:r>
          </a:p>
          <a:p>
            <a:pPr lvl="1"/>
            <a:r>
              <a:rPr lang="en-US"/>
              <a:t>Doctorate in Psychodynamic/Psychoanalytic Psychotherapy Clinical Practice</a:t>
            </a:r>
          </a:p>
          <a:p>
            <a:pPr lvl="1"/>
            <a:r>
              <a:rPr lang="en-US"/>
              <a:t>Doctorate in Clinical Practice (Research)</a:t>
            </a:r>
          </a:p>
          <a:p>
            <a:pPr lvl="1"/>
            <a:r>
              <a:rPr lang="en-US"/>
              <a:t>Coming soon … Doctorate in Forensic Psychology</a:t>
            </a:r>
          </a:p>
        </p:txBody>
      </p:sp>
    </p:spTree>
    <p:extLst>
      <p:ext uri="{BB962C8B-B14F-4D97-AF65-F5344CB8AC3E}">
        <p14:creationId xmlns:p14="http://schemas.microsoft.com/office/powerpoint/2010/main" val="2522084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D0C90-3828-7008-3DFF-CD83D9AB7740}"/>
              </a:ext>
            </a:extLst>
          </p:cNvPr>
          <p:cNvSpPr>
            <a:spLocks noGrp="1"/>
          </p:cNvSpPr>
          <p:nvPr>
            <p:ph type="title"/>
          </p:nvPr>
        </p:nvSpPr>
        <p:spPr>
          <a:xfrm>
            <a:off x="956826" y="1112969"/>
            <a:ext cx="3937298" cy="4166010"/>
          </a:xfrm>
        </p:spPr>
        <p:txBody>
          <a:bodyPr>
            <a:normAutofit/>
          </a:bodyPr>
          <a:lstStyle/>
          <a:p>
            <a:r>
              <a:rPr lang="en-US" dirty="0">
                <a:solidFill>
                  <a:srgbClr val="FFFFFF"/>
                </a:solidFill>
              </a:rPr>
              <a:t>What makes the DClinPsy at Exeter unique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E61ACFB-15B7-FCF1-463C-5AF5140D0519}"/>
              </a:ext>
            </a:extLst>
          </p:cNvPr>
          <p:cNvSpPr>
            <a:spLocks noGrp="1"/>
          </p:cNvSpPr>
          <p:nvPr>
            <p:ph idx="1"/>
          </p:nvPr>
        </p:nvSpPr>
        <p:spPr>
          <a:xfrm>
            <a:off x="6096000" y="434899"/>
            <a:ext cx="5257799" cy="6099716"/>
          </a:xfrm>
        </p:spPr>
        <p:txBody>
          <a:bodyPr anchor="t">
            <a:normAutofit/>
          </a:bodyPr>
          <a:lstStyle/>
          <a:p>
            <a:r>
              <a:rPr lang="en-US" sz="1800" dirty="0"/>
              <a:t>You create your individual learning pathway: </a:t>
            </a:r>
            <a:r>
              <a:rPr lang="en-US" sz="1800" dirty="0" err="1"/>
              <a:t>specialise</a:t>
            </a:r>
            <a:r>
              <a:rPr lang="en-US" sz="1800" dirty="0"/>
              <a:t> in either CBT, Systemic or CAT</a:t>
            </a:r>
          </a:p>
          <a:p>
            <a:r>
              <a:rPr lang="en-US" sz="1800" dirty="0"/>
              <a:t>Everyone completes the Systemic Foundation in Year 1, you then opt into secondary accreditation by BABCP, AFT or ACAT (or none)</a:t>
            </a:r>
          </a:p>
          <a:p>
            <a:r>
              <a:rPr lang="en-US" sz="1800" dirty="0"/>
              <a:t>Experienced Research supervisors of both quantitative and qualitative methodology</a:t>
            </a:r>
          </a:p>
          <a:p>
            <a:r>
              <a:rPr lang="en-US" sz="1800" dirty="0"/>
              <a:t>Cutting edge focus on EDI and sustainability</a:t>
            </a:r>
          </a:p>
          <a:p>
            <a:r>
              <a:rPr lang="en-US" sz="1800" dirty="0"/>
              <a:t>Large part time staff team with a wide range of experience</a:t>
            </a:r>
          </a:p>
          <a:p>
            <a:r>
              <a:rPr lang="en-US" sz="1800" dirty="0"/>
              <a:t>A diverse range of placement opportunities in some of the most beautiful places in the UK – Devon, Dorset and Somerset</a:t>
            </a:r>
          </a:p>
          <a:p>
            <a:r>
              <a:rPr lang="en-US" sz="1800" dirty="0"/>
              <a:t>We will help you reach your potential to </a:t>
            </a:r>
            <a:r>
              <a:rPr lang="en-GB" altLang="en-US" sz="1800" dirty="0"/>
              <a:t>make a difference in your chosen clinical field and become a future leader in Clinical Psychology</a:t>
            </a:r>
          </a:p>
          <a:p>
            <a:r>
              <a:rPr lang="en-GB" sz="1800" dirty="0"/>
              <a:t>We have an active Lived Experience Group whom we work closely with</a:t>
            </a:r>
            <a:endParaRPr lang="en-US"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73357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93EE61D-5D56-904D-B154-7CD7FA4A20A4}"/>
              </a:ext>
            </a:extLst>
          </p:cNvPr>
          <p:cNvPicPr>
            <a:picLocks noChangeAspect="1"/>
          </p:cNvPicPr>
          <p:nvPr/>
        </p:nvPicPr>
        <p:blipFill>
          <a:blip r:embed="rId2"/>
          <a:stretch>
            <a:fillRect/>
          </a:stretch>
        </p:blipFill>
        <p:spPr>
          <a:xfrm>
            <a:off x="6926197" y="520749"/>
            <a:ext cx="4007093"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7E6DD9-819F-1C4A-A4A1-651491AFF2F8}"/>
              </a:ext>
            </a:extLst>
          </p:cNvPr>
          <p:cNvSpPr>
            <a:spLocks noGrp="1"/>
          </p:cNvSpPr>
          <p:nvPr>
            <p:ph type="title"/>
          </p:nvPr>
        </p:nvSpPr>
        <p:spPr>
          <a:xfrm>
            <a:off x="838201" y="479493"/>
            <a:ext cx="5257800" cy="1325563"/>
          </a:xfrm>
        </p:spPr>
        <p:txBody>
          <a:bodyPr>
            <a:normAutofit/>
          </a:bodyPr>
          <a:lstStyle/>
          <a:p>
            <a:r>
              <a:rPr lang="en-US" dirty="0" err="1"/>
              <a:t>DClinPsy</a:t>
            </a:r>
            <a:r>
              <a:rPr lang="en-US" dirty="0"/>
              <a:t> </a:t>
            </a:r>
            <a:r>
              <a:rPr lang="en-US" dirty="0" err="1"/>
              <a:t>Internationalisation</a:t>
            </a:r>
            <a:endParaRPr lang="en-US" dirty="0"/>
          </a:p>
        </p:txBody>
      </p:sp>
      <p:sp>
        <p:nvSpPr>
          <p:cNvPr id="3" name="Content Placeholder 2">
            <a:extLst>
              <a:ext uri="{FF2B5EF4-FFF2-40B4-BE49-F238E27FC236}">
                <a16:creationId xmlns:a16="http://schemas.microsoft.com/office/drawing/2014/main" id="{62811EF5-0C67-0A4F-9F50-4698C566A465}"/>
              </a:ext>
            </a:extLst>
          </p:cNvPr>
          <p:cNvSpPr>
            <a:spLocks noGrp="1"/>
          </p:cNvSpPr>
          <p:nvPr>
            <p:ph idx="1"/>
          </p:nvPr>
        </p:nvSpPr>
        <p:spPr>
          <a:xfrm>
            <a:off x="838201" y="1984443"/>
            <a:ext cx="5257800" cy="4192520"/>
          </a:xfrm>
        </p:spPr>
        <p:txBody>
          <a:bodyPr>
            <a:normAutofit/>
          </a:bodyPr>
          <a:lstStyle/>
          <a:p>
            <a:r>
              <a:rPr lang="en-US" sz="2000" dirty="0"/>
              <a:t>Since 2018, the DClinPsy at Exeter has been training international trainees. Currently 5 International DClinPsy students from across the world (India, Saudi Arabia, Singapore, Jordan, Spain)</a:t>
            </a:r>
          </a:p>
          <a:p>
            <a:r>
              <a:rPr lang="en-US" sz="2000" dirty="0"/>
              <a:t>We are keen to </a:t>
            </a:r>
            <a:r>
              <a:rPr lang="en-US" sz="2000" dirty="0" err="1"/>
              <a:t>internationalise</a:t>
            </a:r>
            <a:r>
              <a:rPr lang="en-US" sz="2000" dirty="0"/>
              <a:t> the </a:t>
            </a:r>
            <a:r>
              <a:rPr lang="en-US" sz="2000" dirty="0" err="1"/>
              <a:t>Programme</a:t>
            </a:r>
            <a:r>
              <a:rPr lang="en-US" sz="2000" dirty="0"/>
              <a:t> as we see many benefits pedagogically, and also in terms of research and impact</a:t>
            </a:r>
          </a:p>
          <a:p>
            <a:r>
              <a:rPr lang="en-US" sz="2000" dirty="0"/>
              <a:t>Our DClinPsy staff have many excellent relationships with international colleagues from across the world</a:t>
            </a:r>
          </a:p>
          <a:p>
            <a:endParaRPr lang="en-US" sz="1500" dirty="0"/>
          </a:p>
        </p:txBody>
      </p:sp>
    </p:spTree>
    <p:extLst>
      <p:ext uri="{BB962C8B-B14F-4D97-AF65-F5344CB8AC3E}">
        <p14:creationId xmlns:p14="http://schemas.microsoft.com/office/powerpoint/2010/main" val="36754389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3A92F6-A0F3-D452-8636-2C132B4181F4}"/>
              </a:ext>
            </a:extLst>
          </p:cNvPr>
          <p:cNvSpPr>
            <a:spLocks noGrp="1"/>
          </p:cNvSpPr>
          <p:nvPr>
            <p:ph type="title"/>
          </p:nvPr>
        </p:nvSpPr>
        <p:spPr>
          <a:xfrm>
            <a:off x="686834" y="1153572"/>
            <a:ext cx="3200400" cy="4461163"/>
          </a:xfrm>
        </p:spPr>
        <p:txBody>
          <a:bodyPr>
            <a:normAutofit/>
          </a:bodyPr>
          <a:lstStyle/>
          <a:p>
            <a:r>
              <a:rPr lang="en-US">
                <a:solidFill>
                  <a:srgbClr val="FFFFFF"/>
                </a:solidFill>
              </a:rPr>
              <a:t>EDI is at our core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2F4228-BED1-C85F-5861-4E4C24DEC113}"/>
              </a:ext>
            </a:extLst>
          </p:cNvPr>
          <p:cNvSpPr>
            <a:spLocks noGrp="1"/>
          </p:cNvSpPr>
          <p:nvPr>
            <p:ph idx="1"/>
          </p:nvPr>
        </p:nvSpPr>
        <p:spPr>
          <a:xfrm>
            <a:off x="4447308" y="591344"/>
            <a:ext cx="6906491" cy="5585619"/>
          </a:xfrm>
        </p:spPr>
        <p:txBody>
          <a:bodyPr anchor="ctr">
            <a:normAutofit/>
          </a:bodyPr>
          <a:lstStyle/>
          <a:p>
            <a:r>
              <a:rPr lang="en-US" sz="2400"/>
              <a:t>Positive Action in our trainee recruitment</a:t>
            </a:r>
          </a:p>
          <a:p>
            <a:r>
              <a:rPr lang="en-US" sz="2400"/>
              <a:t>We run 2 mentoring schemes for those from the global majority: aspiring clinical psychologists (BREAKING THROUGH) and those already in training (ASPIRE)</a:t>
            </a:r>
          </a:p>
          <a:p>
            <a:r>
              <a:rPr lang="en-US" sz="2400"/>
              <a:t>We provide anti-racism training to our NHS supervisors</a:t>
            </a:r>
          </a:p>
          <a:p>
            <a:r>
              <a:rPr lang="en-US" sz="2400"/>
              <a:t>We provide training to our internal and external lecturers on decolonization, working in partnership with Experts by Experience in teaching, and offer guidance on creating inclusive classrooms</a:t>
            </a:r>
          </a:p>
          <a:p>
            <a:r>
              <a:rPr lang="en-US" sz="2400"/>
              <a:t>Our trainees run a Disability Peer Network</a:t>
            </a:r>
          </a:p>
          <a:p>
            <a:r>
              <a:rPr lang="en-US" sz="2400"/>
              <a:t>Check out our soon to be launched EDI website</a:t>
            </a:r>
          </a:p>
        </p:txBody>
      </p:sp>
    </p:spTree>
    <p:extLst>
      <p:ext uri="{BB962C8B-B14F-4D97-AF65-F5344CB8AC3E}">
        <p14:creationId xmlns:p14="http://schemas.microsoft.com/office/powerpoint/2010/main" val="87989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51B17-7EF5-F644-BC02-A73B99F1B4A1}"/>
              </a:ext>
            </a:extLst>
          </p:cNvPr>
          <p:cNvSpPr>
            <a:spLocks noGrp="1"/>
          </p:cNvSpPr>
          <p:nvPr>
            <p:ph type="title"/>
          </p:nvPr>
        </p:nvSpPr>
        <p:spPr>
          <a:xfrm>
            <a:off x="1171074" y="1396686"/>
            <a:ext cx="3240506" cy="4064628"/>
          </a:xfrm>
        </p:spPr>
        <p:txBody>
          <a:bodyPr>
            <a:normAutofit/>
          </a:bodyPr>
          <a:lstStyle/>
          <a:p>
            <a:r>
              <a:rPr lang="en-US">
                <a:solidFill>
                  <a:srgbClr val="FFFFFF"/>
                </a:solidFill>
              </a:rPr>
              <a:t>How we support you</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3FDE2F-B592-228D-9D2F-174F72BD5916}"/>
              </a:ext>
            </a:extLst>
          </p:cNvPr>
          <p:cNvSpPr>
            <a:spLocks noGrp="1"/>
          </p:cNvSpPr>
          <p:nvPr>
            <p:ph idx="1"/>
          </p:nvPr>
        </p:nvSpPr>
        <p:spPr>
          <a:xfrm>
            <a:off x="5370153" y="1526033"/>
            <a:ext cx="5536397" cy="4473323"/>
          </a:xfrm>
        </p:spPr>
        <p:txBody>
          <a:bodyPr>
            <a:normAutofit/>
          </a:bodyPr>
          <a:lstStyle/>
          <a:p>
            <a:r>
              <a:rPr lang="en-US" sz="1800" dirty="0"/>
              <a:t>Every trainee has an assigned line manager and trainee buddy from a higher year</a:t>
            </a:r>
          </a:p>
          <a:p>
            <a:r>
              <a:rPr lang="en-US" sz="1800" dirty="0"/>
              <a:t>Each cohort has a Year Cohort Tutor who meets termly for cohort related issues</a:t>
            </a:r>
          </a:p>
          <a:p>
            <a:r>
              <a:rPr lang="en-US" sz="1800" dirty="0"/>
              <a:t>Every trainee has a clinical tutor who works with them through their placement journey</a:t>
            </a:r>
          </a:p>
          <a:p>
            <a:r>
              <a:rPr lang="en-US" sz="1800" dirty="0"/>
              <a:t>Every trainee has 2 research supervisors assigned to their main research project and quality improvement project</a:t>
            </a:r>
          </a:p>
          <a:p>
            <a:r>
              <a:rPr lang="en-US" sz="1800" dirty="0"/>
              <a:t>Members of the senior management team (</a:t>
            </a:r>
            <a:r>
              <a:rPr lang="en-US" sz="1800" dirty="0" err="1"/>
              <a:t>programme</a:t>
            </a:r>
            <a:r>
              <a:rPr lang="en-US" sz="1800" dirty="0"/>
              <a:t>/academic/research/clinical directors) are available if you feel you need to escalate anything</a:t>
            </a:r>
          </a:p>
          <a:p>
            <a:r>
              <a:rPr lang="en-US" sz="1800" dirty="0"/>
              <a:t>We work closely with the University’s Accessibility team to ensure that all your learning needs are met</a:t>
            </a:r>
          </a:p>
        </p:txBody>
      </p:sp>
    </p:spTree>
    <p:extLst>
      <p:ext uri="{BB962C8B-B14F-4D97-AF65-F5344CB8AC3E}">
        <p14:creationId xmlns:p14="http://schemas.microsoft.com/office/powerpoint/2010/main" val="196760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A00AA7760791408B53F585ADEA5A60" ma:contentTypeVersion="7" ma:contentTypeDescription="Create a new document." ma:contentTypeScope="" ma:versionID="9263cbdc9dd63be4f55b6266d68011af">
  <xsd:schema xmlns:xsd="http://www.w3.org/2001/XMLSchema" xmlns:xs="http://www.w3.org/2001/XMLSchema" xmlns:p="http://schemas.microsoft.com/office/2006/metadata/properties" xmlns:ns2="785856e0-5195-4653-860c-e09a6d45f6a4" xmlns:ns3="ee6c7ebc-a6ce-4775-a124-b63d37430a3e" targetNamespace="http://schemas.microsoft.com/office/2006/metadata/properties" ma:root="true" ma:fieldsID="01cef5d68f70af8271bdadb571710066" ns2:_="" ns3:_="">
    <xsd:import namespace="785856e0-5195-4653-860c-e09a6d45f6a4"/>
    <xsd:import namespace="ee6c7ebc-a6ce-4775-a124-b63d37430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856e0-5195-4653-860c-e09a6d45f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6c7ebc-a6ce-4775-a124-b63d37430a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316534-2FF1-452D-802E-980E009DF8C2}">
  <ds:schemaRefs>
    <ds:schemaRef ds:uri="http://purl.org/dc/elements/1.1/"/>
    <ds:schemaRef ds:uri="785856e0-5195-4653-860c-e09a6d45f6a4"/>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 ds:uri="ee6c7ebc-a6ce-4775-a124-b63d37430a3e"/>
    <ds:schemaRef ds:uri="http://schemas.microsoft.com/office/2006/metadata/properties"/>
  </ds:schemaRefs>
</ds:datastoreItem>
</file>

<file path=customXml/itemProps2.xml><?xml version="1.0" encoding="utf-8"?>
<ds:datastoreItem xmlns:ds="http://schemas.openxmlformats.org/officeDocument/2006/customXml" ds:itemID="{F37706C0-C51A-40A5-B4E8-D6EE1BB86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856e0-5195-4653-860c-e09a6d45f6a4"/>
    <ds:schemaRef ds:uri="ee6c7ebc-a6ce-4775-a124-b63d37430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ED8C5A-952B-4B7C-8ED3-7252BC760C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19959</TotalTime>
  <Words>798</Words>
  <Application>Microsoft Macintosh PowerPoint</Application>
  <PresentationFormat>Widescreen</PresentationFormat>
  <Paragraphs>59</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vt:lpstr>
      <vt:lpstr>Calibri</vt:lpstr>
      <vt:lpstr>Calibri Light</vt:lpstr>
      <vt:lpstr>Outfit</vt:lpstr>
      <vt:lpstr>Office Theme</vt:lpstr>
      <vt:lpstr>PowerPoint Presentation</vt:lpstr>
      <vt:lpstr>Doctorate in Clinical Psychology</vt:lpstr>
      <vt:lpstr>The University Of Exeter</vt:lpstr>
      <vt:lpstr>Psychology Department</vt:lpstr>
      <vt:lpstr>DPGR Portfolio</vt:lpstr>
      <vt:lpstr>What makes the DClinPsy at Exeter unique</vt:lpstr>
      <vt:lpstr>DClinPsy Internationalisation</vt:lpstr>
      <vt:lpstr>EDI is at our core</vt:lpstr>
      <vt:lpstr>How we support you</vt:lpstr>
      <vt:lpstr>Importance of the student voice</vt:lpstr>
      <vt:lpstr>Apply to DClinPsy at Exeter. You have the skill, talent &amp; discipline to benefit from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CAP Programme</dc:title>
  <dc:creator>Laidlaw, Ken</dc:creator>
  <cp:lastModifiedBy>Butler, Catherine</cp:lastModifiedBy>
  <cp:revision>321</cp:revision>
  <dcterms:created xsi:type="dcterms:W3CDTF">2019-10-24T07:17:23Z</dcterms:created>
  <dcterms:modified xsi:type="dcterms:W3CDTF">2023-09-28T15:19:29Z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0x0101006AA00AA7760791408B53F585ADEA5A60</vt:lpwstr>
  </property>
</Properties>
</file>