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60" r:id="rId2"/>
    <p:sldId id="262" r:id="rId3"/>
    <p:sldId id="259" r:id="rId4"/>
    <p:sldId id="265" r:id="rId5"/>
    <p:sldId id="256" r:id="rId6"/>
    <p:sldId id="257" r:id="rId7"/>
    <p:sldId id="263" r:id="rId8"/>
    <p:sldId id="266" r:id="rId9"/>
    <p:sldId id="258" r:id="rId10"/>
    <p:sldId id="261" r:id="rId11"/>
    <p:sldId id="264" r:id="rId12"/>
    <p:sldId id="268" r:id="rId13"/>
    <p:sldId id="271" r:id="rId14"/>
    <p:sldId id="269" r:id="rId15"/>
    <p:sldId id="276" r:id="rId16"/>
    <p:sldId id="289" r:id="rId17"/>
    <p:sldId id="278" r:id="rId18"/>
    <p:sldId id="277" r:id="rId19"/>
    <p:sldId id="290" r:id="rId20"/>
    <p:sldId id="286" r:id="rId21"/>
    <p:sldId id="288" r:id="rId22"/>
    <p:sldId id="284" r:id="rId23"/>
    <p:sldId id="291" r:id="rId24"/>
    <p:sldId id="285" r:id="rId25"/>
    <p:sldId id="292" r:id="rId26"/>
    <p:sldId id="282" r:id="rId27"/>
    <p:sldId id="281" r:id="rId28"/>
    <p:sldId id="270" r:id="rId29"/>
    <p:sldId id="279" r:id="rId30"/>
    <p:sldId id="280" r:id="rId31"/>
    <p:sldId id="272" r:id="rId32"/>
    <p:sldId id="273" r:id="rId33"/>
    <p:sldId id="27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2264"/>
    <a:srgbClr val="0093AF"/>
    <a:srgbClr val="E68900"/>
    <a:srgbClr val="D20D52"/>
    <a:srgbClr val="93B3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5D43C2-3E00-B240-A8BF-BE34F4011AD5}" v="1818" dt="2020-10-23T02:13:03.5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351"/>
    <p:restoredTop sz="89954"/>
  </p:normalViewPr>
  <p:slideViewPr>
    <p:cSldViewPr snapToGrid="0" snapToObjects="1">
      <p:cViewPr varScale="1">
        <p:scale>
          <a:sx n="51" d="100"/>
          <a:sy n="51" d="100"/>
        </p:scale>
        <p:origin x="216" y="1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ante, Beth" userId="2391e3f2-0183-446e-851c-79db3736d3a0" providerId="ADAL" clId="{385D43C2-3E00-B240-A8BF-BE34F4011AD5}"/>
    <pc:docChg chg="undo redo custSel addSld delSld modSld sldOrd">
      <pc:chgData name="Asante, Beth" userId="2391e3f2-0183-446e-851c-79db3736d3a0" providerId="ADAL" clId="{385D43C2-3E00-B240-A8BF-BE34F4011AD5}" dt="2020-10-24T18:30:10.245" v="12518" actId="1076"/>
      <pc:docMkLst>
        <pc:docMk/>
      </pc:docMkLst>
      <pc:sldChg chg="addSp modSp">
        <pc:chgData name="Asante, Beth" userId="2391e3f2-0183-446e-851c-79db3736d3a0" providerId="ADAL" clId="{385D43C2-3E00-B240-A8BF-BE34F4011AD5}" dt="2020-10-21T15:13:26.768" v="8196" actId="14100"/>
        <pc:sldMkLst>
          <pc:docMk/>
          <pc:sldMk cId="76914611" sldId="256"/>
        </pc:sldMkLst>
        <pc:picChg chg="add mod">
          <ac:chgData name="Asante, Beth" userId="2391e3f2-0183-446e-851c-79db3736d3a0" providerId="ADAL" clId="{385D43C2-3E00-B240-A8BF-BE34F4011AD5}" dt="2020-10-21T15:13:26.768" v="8196" actId="14100"/>
          <ac:picMkLst>
            <pc:docMk/>
            <pc:sldMk cId="76914611" sldId="256"/>
            <ac:picMk id="2050" creationId="{EF1260B6-8834-6943-88FD-4D7EED4722D5}"/>
          </ac:picMkLst>
        </pc:picChg>
      </pc:sldChg>
      <pc:sldChg chg="addSp delSp modSp mod modAnim modNotesTx">
        <pc:chgData name="Asante, Beth" userId="2391e3f2-0183-446e-851c-79db3736d3a0" providerId="ADAL" clId="{385D43C2-3E00-B240-A8BF-BE34F4011AD5}" dt="2020-10-23T01:02:06.422" v="10761" actId="20577"/>
        <pc:sldMkLst>
          <pc:docMk/>
          <pc:sldMk cId="277593426" sldId="257"/>
        </pc:sldMkLst>
        <pc:spChg chg="add mod">
          <ac:chgData name="Asante, Beth" userId="2391e3f2-0183-446e-851c-79db3736d3a0" providerId="ADAL" clId="{385D43C2-3E00-B240-A8BF-BE34F4011AD5}" dt="2020-10-21T19:35:07.264" v="9155" actId="20577"/>
          <ac:spMkLst>
            <pc:docMk/>
            <pc:sldMk cId="277593426" sldId="257"/>
            <ac:spMk id="3" creationId="{9DF0A10A-704A-B349-8B7C-124B1104DA55}"/>
          </ac:spMkLst>
        </pc:spChg>
        <pc:spChg chg="add mod">
          <ac:chgData name="Asante, Beth" userId="2391e3f2-0183-446e-851c-79db3736d3a0" providerId="ADAL" clId="{385D43C2-3E00-B240-A8BF-BE34F4011AD5}" dt="2020-10-20T17:10:53.147" v="3741" actId="20577"/>
          <ac:spMkLst>
            <pc:docMk/>
            <pc:sldMk cId="277593426" sldId="257"/>
            <ac:spMk id="7" creationId="{F1C0D23D-49B2-E245-9423-0FD2DC7769DF}"/>
          </ac:spMkLst>
        </pc:spChg>
        <pc:spChg chg="mod">
          <ac:chgData name="Asante, Beth" userId="2391e3f2-0183-446e-851c-79db3736d3a0" providerId="ADAL" clId="{385D43C2-3E00-B240-A8BF-BE34F4011AD5}" dt="2020-10-14T13:56:21.998" v="3421" actId="1076"/>
          <ac:spMkLst>
            <pc:docMk/>
            <pc:sldMk cId="277593426" sldId="257"/>
            <ac:spMk id="8" creationId="{00000000-0000-0000-0000-000000000000}"/>
          </ac:spMkLst>
        </pc:spChg>
        <pc:spChg chg="del">
          <ac:chgData name="Asante, Beth" userId="2391e3f2-0183-446e-851c-79db3736d3a0" providerId="ADAL" clId="{385D43C2-3E00-B240-A8BF-BE34F4011AD5}" dt="2020-10-14T13:23:08.450" v="2984" actId="478"/>
          <ac:spMkLst>
            <pc:docMk/>
            <pc:sldMk cId="277593426" sldId="257"/>
            <ac:spMk id="9" creationId="{00000000-0000-0000-0000-000000000000}"/>
          </ac:spMkLst>
        </pc:spChg>
        <pc:spChg chg="mod">
          <ac:chgData name="Asante, Beth" userId="2391e3f2-0183-446e-851c-79db3736d3a0" providerId="ADAL" clId="{385D43C2-3E00-B240-A8BF-BE34F4011AD5}" dt="2020-10-20T18:11:15.327" v="5120" actId="404"/>
          <ac:spMkLst>
            <pc:docMk/>
            <pc:sldMk cId="277593426" sldId="257"/>
            <ac:spMk id="10" creationId="{00000000-0000-0000-0000-000000000000}"/>
          </ac:spMkLst>
        </pc:spChg>
      </pc:sldChg>
      <pc:sldChg chg="addSp delSp modSp mod modTransition modAnim modNotesTx">
        <pc:chgData name="Asante, Beth" userId="2391e3f2-0183-446e-851c-79db3736d3a0" providerId="ADAL" clId="{385D43C2-3E00-B240-A8BF-BE34F4011AD5}" dt="2020-10-13T23:48:27.850" v="2845" actId="20577"/>
        <pc:sldMkLst>
          <pc:docMk/>
          <pc:sldMk cId="839354057" sldId="259"/>
        </pc:sldMkLst>
        <pc:spChg chg="add del mod">
          <ac:chgData name="Asante, Beth" userId="2391e3f2-0183-446e-851c-79db3736d3a0" providerId="ADAL" clId="{385D43C2-3E00-B240-A8BF-BE34F4011AD5}" dt="2020-10-13T22:53:06.870" v="1272" actId="478"/>
          <ac:spMkLst>
            <pc:docMk/>
            <pc:sldMk cId="839354057" sldId="259"/>
            <ac:spMk id="3" creationId="{EA676B30-B0A1-1E47-B680-F07A87374CEA}"/>
          </ac:spMkLst>
        </pc:spChg>
        <pc:spChg chg="mod">
          <ac:chgData name="Asante, Beth" userId="2391e3f2-0183-446e-851c-79db3736d3a0" providerId="ADAL" clId="{385D43C2-3E00-B240-A8BF-BE34F4011AD5}" dt="2020-10-13T22:59:55.939" v="1439" actId="1076"/>
          <ac:spMkLst>
            <pc:docMk/>
            <pc:sldMk cId="839354057" sldId="259"/>
            <ac:spMk id="6" creationId="{00000000-0000-0000-0000-000000000000}"/>
          </ac:spMkLst>
        </pc:spChg>
        <pc:spChg chg="del">
          <ac:chgData name="Asante, Beth" userId="2391e3f2-0183-446e-851c-79db3736d3a0" providerId="ADAL" clId="{385D43C2-3E00-B240-A8BF-BE34F4011AD5}" dt="2020-10-13T22:46:38.758" v="1039" actId="478"/>
          <ac:spMkLst>
            <pc:docMk/>
            <pc:sldMk cId="839354057" sldId="259"/>
            <ac:spMk id="7" creationId="{00000000-0000-0000-0000-000000000000}"/>
          </ac:spMkLst>
        </pc:spChg>
        <pc:spChg chg="del">
          <ac:chgData name="Asante, Beth" userId="2391e3f2-0183-446e-851c-79db3736d3a0" providerId="ADAL" clId="{385D43C2-3E00-B240-A8BF-BE34F4011AD5}" dt="2020-10-13T22:46:35.086" v="1038" actId="478"/>
          <ac:spMkLst>
            <pc:docMk/>
            <pc:sldMk cId="839354057" sldId="259"/>
            <ac:spMk id="8" creationId="{00000000-0000-0000-0000-000000000000}"/>
          </ac:spMkLst>
        </pc:spChg>
        <pc:picChg chg="add mod">
          <ac:chgData name="Asante, Beth" userId="2391e3f2-0183-446e-851c-79db3736d3a0" providerId="ADAL" clId="{385D43C2-3E00-B240-A8BF-BE34F4011AD5}" dt="2020-10-13T23:08:55.455" v="1460" actId="1076"/>
          <ac:picMkLst>
            <pc:docMk/>
            <pc:sldMk cId="839354057" sldId="259"/>
            <ac:picMk id="1026" creationId="{B18E5EC5-8E87-C34A-9884-DB0638D98620}"/>
          </ac:picMkLst>
        </pc:picChg>
        <pc:picChg chg="add mod">
          <ac:chgData name="Asante, Beth" userId="2391e3f2-0183-446e-851c-79db3736d3a0" providerId="ADAL" clId="{385D43C2-3E00-B240-A8BF-BE34F4011AD5}" dt="2020-10-13T22:59:48.554" v="1438" actId="1076"/>
          <ac:picMkLst>
            <pc:docMk/>
            <pc:sldMk cId="839354057" sldId="259"/>
            <ac:picMk id="1028" creationId="{0AD082B5-946C-944E-B329-F5825E15CB5C}"/>
          </ac:picMkLst>
        </pc:picChg>
        <pc:picChg chg="add mod">
          <ac:chgData name="Asante, Beth" userId="2391e3f2-0183-446e-851c-79db3736d3a0" providerId="ADAL" clId="{385D43C2-3E00-B240-A8BF-BE34F4011AD5}" dt="2020-10-13T23:08:44.585" v="1458" actId="1076"/>
          <ac:picMkLst>
            <pc:docMk/>
            <pc:sldMk cId="839354057" sldId="259"/>
            <ac:picMk id="1030" creationId="{91DF25E2-8A89-3042-807F-7D955AC14401}"/>
          </ac:picMkLst>
        </pc:picChg>
        <pc:picChg chg="add mod">
          <ac:chgData name="Asante, Beth" userId="2391e3f2-0183-446e-851c-79db3736d3a0" providerId="ADAL" clId="{385D43C2-3E00-B240-A8BF-BE34F4011AD5}" dt="2020-10-13T23:08:59.179" v="1461" actId="1076"/>
          <ac:picMkLst>
            <pc:docMk/>
            <pc:sldMk cId="839354057" sldId="259"/>
            <ac:picMk id="1032" creationId="{84FA6247-9B2D-A943-AF04-8752402B62D4}"/>
          </ac:picMkLst>
        </pc:picChg>
      </pc:sldChg>
      <pc:sldChg chg="modSp mod modTransition">
        <pc:chgData name="Asante, Beth" userId="2391e3f2-0183-446e-851c-79db3736d3a0" providerId="ADAL" clId="{385D43C2-3E00-B240-A8BF-BE34F4011AD5}" dt="2020-10-24T18:30:10.245" v="12518" actId="1076"/>
        <pc:sldMkLst>
          <pc:docMk/>
          <pc:sldMk cId="984355580" sldId="260"/>
        </pc:sldMkLst>
        <pc:spChg chg="mod">
          <ac:chgData name="Asante, Beth" userId="2391e3f2-0183-446e-851c-79db3736d3a0" providerId="ADAL" clId="{385D43C2-3E00-B240-A8BF-BE34F4011AD5}" dt="2020-10-24T18:30:10.245" v="12518" actId="1076"/>
          <ac:spMkLst>
            <pc:docMk/>
            <pc:sldMk cId="984355580" sldId="260"/>
            <ac:spMk id="8" creationId="{00000000-0000-0000-0000-000000000000}"/>
          </ac:spMkLst>
        </pc:spChg>
      </pc:sldChg>
      <pc:sldChg chg="addSp delSp modSp mod modAnim modNotesTx">
        <pc:chgData name="Asante, Beth" userId="2391e3f2-0183-446e-851c-79db3736d3a0" providerId="ADAL" clId="{385D43C2-3E00-B240-A8BF-BE34F4011AD5}" dt="2020-10-23T01:03:21.664" v="10851" actId="20577"/>
        <pc:sldMkLst>
          <pc:docMk/>
          <pc:sldMk cId="1997700219" sldId="261"/>
        </pc:sldMkLst>
        <pc:spChg chg="add mod">
          <ac:chgData name="Asante, Beth" userId="2391e3f2-0183-446e-851c-79db3736d3a0" providerId="ADAL" clId="{385D43C2-3E00-B240-A8BF-BE34F4011AD5}" dt="2020-10-21T15:38:33.608" v="8799" actId="1076"/>
          <ac:spMkLst>
            <pc:docMk/>
            <pc:sldMk cId="1997700219" sldId="261"/>
            <ac:spMk id="3" creationId="{22368FFC-2BFD-9143-AF73-4C6E98981D91}"/>
          </ac:spMkLst>
        </pc:spChg>
        <pc:spChg chg="add mod">
          <ac:chgData name="Asante, Beth" userId="2391e3f2-0183-446e-851c-79db3736d3a0" providerId="ADAL" clId="{385D43C2-3E00-B240-A8BF-BE34F4011AD5}" dt="2020-10-21T15:38:16.005" v="8796" actId="1076"/>
          <ac:spMkLst>
            <pc:docMk/>
            <pc:sldMk cId="1997700219" sldId="261"/>
            <ac:spMk id="4" creationId="{AC732574-73AA-0249-AB97-D9E53FF93394}"/>
          </ac:spMkLst>
        </pc:spChg>
        <pc:spChg chg="add mod">
          <ac:chgData name="Asante, Beth" userId="2391e3f2-0183-446e-851c-79db3736d3a0" providerId="ADAL" clId="{385D43C2-3E00-B240-A8BF-BE34F4011AD5}" dt="2020-10-21T15:38:29.119" v="8798" actId="1076"/>
          <ac:spMkLst>
            <pc:docMk/>
            <pc:sldMk cId="1997700219" sldId="261"/>
            <ac:spMk id="5" creationId="{8550A2A4-270E-6840-B302-43B7718A8F0E}"/>
          </ac:spMkLst>
        </pc:spChg>
        <pc:spChg chg="mod">
          <ac:chgData name="Asante, Beth" userId="2391e3f2-0183-446e-851c-79db3736d3a0" providerId="ADAL" clId="{385D43C2-3E00-B240-A8BF-BE34F4011AD5}" dt="2020-10-21T15:37:15.134" v="8771" actId="115"/>
          <ac:spMkLst>
            <pc:docMk/>
            <pc:sldMk cId="1997700219" sldId="261"/>
            <ac:spMk id="7" creationId="{00000000-0000-0000-0000-000000000000}"/>
          </ac:spMkLst>
        </pc:spChg>
        <pc:spChg chg="mod">
          <ac:chgData name="Asante, Beth" userId="2391e3f2-0183-446e-851c-79db3736d3a0" providerId="ADAL" clId="{385D43C2-3E00-B240-A8BF-BE34F4011AD5}" dt="2020-10-21T15:50:36.189" v="8975" actId="1076"/>
          <ac:spMkLst>
            <pc:docMk/>
            <pc:sldMk cId="1997700219" sldId="261"/>
            <ac:spMk id="8" creationId="{00000000-0000-0000-0000-000000000000}"/>
          </ac:spMkLst>
        </pc:spChg>
        <pc:spChg chg="del mod">
          <ac:chgData name="Asante, Beth" userId="2391e3f2-0183-446e-851c-79db3736d3a0" providerId="ADAL" clId="{385D43C2-3E00-B240-A8BF-BE34F4011AD5}" dt="2020-10-21T15:34:12.786" v="8760" actId="478"/>
          <ac:spMkLst>
            <pc:docMk/>
            <pc:sldMk cId="1997700219" sldId="261"/>
            <ac:spMk id="9" creationId="{00000000-0000-0000-0000-000000000000}"/>
          </ac:spMkLst>
        </pc:spChg>
        <pc:spChg chg="add mod">
          <ac:chgData name="Asante, Beth" userId="2391e3f2-0183-446e-851c-79db3736d3a0" providerId="ADAL" clId="{385D43C2-3E00-B240-A8BF-BE34F4011AD5}" dt="2020-10-21T15:37:37.055" v="8789" actId="1038"/>
          <ac:spMkLst>
            <pc:docMk/>
            <pc:sldMk cId="1997700219" sldId="261"/>
            <ac:spMk id="10" creationId="{6A028FBF-8C50-1040-BD63-E92C0A7EE684}"/>
          </ac:spMkLst>
        </pc:spChg>
        <pc:spChg chg="add mod">
          <ac:chgData name="Asante, Beth" userId="2391e3f2-0183-446e-851c-79db3736d3a0" providerId="ADAL" clId="{385D43C2-3E00-B240-A8BF-BE34F4011AD5}" dt="2020-10-21T17:24:55.612" v="9009" actId="20577"/>
          <ac:spMkLst>
            <pc:docMk/>
            <pc:sldMk cId="1997700219" sldId="261"/>
            <ac:spMk id="11" creationId="{0C6524BE-F127-1A46-8B18-9B63B71ECC72}"/>
          </ac:spMkLst>
        </pc:spChg>
        <pc:spChg chg="add mod">
          <ac:chgData name="Asante, Beth" userId="2391e3f2-0183-446e-851c-79db3736d3a0" providerId="ADAL" clId="{385D43C2-3E00-B240-A8BF-BE34F4011AD5}" dt="2020-10-21T15:37:41.829" v="8790" actId="1076"/>
          <ac:spMkLst>
            <pc:docMk/>
            <pc:sldMk cId="1997700219" sldId="261"/>
            <ac:spMk id="12" creationId="{36F604ED-A955-4940-9544-085C919AB691}"/>
          </ac:spMkLst>
        </pc:spChg>
        <pc:spChg chg="add mod">
          <ac:chgData name="Asante, Beth" userId="2391e3f2-0183-446e-851c-79db3736d3a0" providerId="ADAL" clId="{385D43C2-3E00-B240-A8BF-BE34F4011AD5}" dt="2020-10-21T15:38:13.191" v="8795" actId="1076"/>
          <ac:spMkLst>
            <pc:docMk/>
            <pc:sldMk cId="1997700219" sldId="261"/>
            <ac:spMk id="13" creationId="{26E5DB76-C7F9-2E44-9B32-C80E9C2E6EF9}"/>
          </ac:spMkLst>
        </pc:spChg>
        <pc:spChg chg="add mod">
          <ac:chgData name="Asante, Beth" userId="2391e3f2-0183-446e-851c-79db3736d3a0" providerId="ADAL" clId="{385D43C2-3E00-B240-A8BF-BE34F4011AD5}" dt="2020-10-21T15:50:33.794" v="8974" actId="1076"/>
          <ac:spMkLst>
            <pc:docMk/>
            <pc:sldMk cId="1997700219" sldId="261"/>
            <ac:spMk id="14" creationId="{97F2D44C-38BE-1D4F-8504-E846FA7E3912}"/>
          </ac:spMkLst>
        </pc:spChg>
        <pc:spChg chg="add mod">
          <ac:chgData name="Asante, Beth" userId="2391e3f2-0183-446e-851c-79db3736d3a0" providerId="ADAL" clId="{385D43C2-3E00-B240-A8BF-BE34F4011AD5}" dt="2020-10-21T17:25:38.523" v="9013" actId="1076"/>
          <ac:spMkLst>
            <pc:docMk/>
            <pc:sldMk cId="1997700219" sldId="261"/>
            <ac:spMk id="15" creationId="{AFE54E5A-B831-284C-ABE5-D0ACF95B228A}"/>
          </ac:spMkLst>
        </pc:spChg>
        <pc:spChg chg="add mod">
          <ac:chgData name="Asante, Beth" userId="2391e3f2-0183-446e-851c-79db3736d3a0" providerId="ADAL" clId="{385D43C2-3E00-B240-A8BF-BE34F4011AD5}" dt="2020-10-21T17:25:34.942" v="9012" actId="1076"/>
          <ac:spMkLst>
            <pc:docMk/>
            <pc:sldMk cId="1997700219" sldId="261"/>
            <ac:spMk id="16" creationId="{A2CD9518-8705-2247-AED3-7B383179ABEB}"/>
          </ac:spMkLst>
        </pc:spChg>
        <pc:spChg chg="add mod">
          <ac:chgData name="Asante, Beth" userId="2391e3f2-0183-446e-851c-79db3736d3a0" providerId="ADAL" clId="{385D43C2-3E00-B240-A8BF-BE34F4011AD5}" dt="2020-10-21T15:50:38.290" v="8976" actId="1076"/>
          <ac:spMkLst>
            <pc:docMk/>
            <pc:sldMk cId="1997700219" sldId="261"/>
            <ac:spMk id="17" creationId="{AAD41B07-8D18-DF49-87F9-8B6E48FFB2FE}"/>
          </ac:spMkLst>
        </pc:spChg>
        <pc:spChg chg="add mod">
          <ac:chgData name="Asante, Beth" userId="2391e3f2-0183-446e-851c-79db3736d3a0" providerId="ADAL" clId="{385D43C2-3E00-B240-A8BF-BE34F4011AD5}" dt="2020-10-21T15:50:30.052" v="8973" actId="1076"/>
          <ac:spMkLst>
            <pc:docMk/>
            <pc:sldMk cId="1997700219" sldId="261"/>
            <ac:spMk id="18" creationId="{4BB069F0-4607-D544-B515-E42B4B9F3342}"/>
          </ac:spMkLst>
        </pc:spChg>
        <pc:spChg chg="add mod">
          <ac:chgData name="Asante, Beth" userId="2391e3f2-0183-446e-851c-79db3736d3a0" providerId="ADAL" clId="{385D43C2-3E00-B240-A8BF-BE34F4011AD5}" dt="2020-10-21T17:25:27.597" v="9011" actId="1076"/>
          <ac:spMkLst>
            <pc:docMk/>
            <pc:sldMk cId="1997700219" sldId="261"/>
            <ac:spMk id="19" creationId="{FD466A6A-4A56-E94E-B2CA-F7BEA03BD921}"/>
          </ac:spMkLst>
        </pc:spChg>
        <pc:spChg chg="add mod">
          <ac:chgData name="Asante, Beth" userId="2391e3f2-0183-446e-851c-79db3736d3a0" providerId="ADAL" clId="{385D43C2-3E00-B240-A8BF-BE34F4011AD5}" dt="2020-10-21T15:50:46.646" v="8979" actId="1076"/>
          <ac:spMkLst>
            <pc:docMk/>
            <pc:sldMk cId="1997700219" sldId="261"/>
            <ac:spMk id="20" creationId="{6EEC10FC-B50F-F547-ABE9-17315FA86BD7}"/>
          </ac:spMkLst>
        </pc:spChg>
        <pc:spChg chg="add mod">
          <ac:chgData name="Asante, Beth" userId="2391e3f2-0183-446e-851c-79db3736d3a0" providerId="ADAL" clId="{385D43C2-3E00-B240-A8BF-BE34F4011AD5}" dt="2020-10-21T17:25:22.621" v="9010" actId="1076"/>
          <ac:spMkLst>
            <pc:docMk/>
            <pc:sldMk cId="1997700219" sldId="261"/>
            <ac:spMk id="21" creationId="{4FF73BA4-E261-F643-B91D-D78C89D80AF2}"/>
          </ac:spMkLst>
        </pc:spChg>
        <pc:spChg chg="add mod">
          <ac:chgData name="Asante, Beth" userId="2391e3f2-0183-446e-851c-79db3736d3a0" providerId="ADAL" clId="{385D43C2-3E00-B240-A8BF-BE34F4011AD5}" dt="2020-10-21T15:50:50.639" v="8980" actId="1076"/>
          <ac:spMkLst>
            <pc:docMk/>
            <pc:sldMk cId="1997700219" sldId="261"/>
            <ac:spMk id="22" creationId="{DE0C8C6F-3C2E-814B-8098-6592D52F19A4}"/>
          </ac:spMkLst>
        </pc:spChg>
        <pc:picChg chg="mod">
          <ac:chgData name="Asante, Beth" userId="2391e3f2-0183-446e-851c-79db3736d3a0" providerId="ADAL" clId="{385D43C2-3E00-B240-A8BF-BE34F4011AD5}" dt="2020-10-21T15:46:00.313" v="8907" actId="1036"/>
          <ac:picMkLst>
            <pc:docMk/>
            <pc:sldMk cId="1997700219" sldId="261"/>
            <ac:picMk id="2" creationId="{00000000-0000-0000-0000-000000000000}"/>
          </ac:picMkLst>
        </pc:picChg>
        <pc:picChg chg="mod">
          <ac:chgData name="Asante, Beth" userId="2391e3f2-0183-446e-851c-79db3736d3a0" providerId="ADAL" clId="{385D43C2-3E00-B240-A8BF-BE34F4011AD5}" dt="2020-10-21T15:41:47.211" v="8824" actId="1076"/>
          <ac:picMkLst>
            <pc:docMk/>
            <pc:sldMk cId="1997700219" sldId="261"/>
            <ac:picMk id="6" creationId="{00000000-0000-0000-0000-000000000000}"/>
          </ac:picMkLst>
        </pc:picChg>
      </pc:sldChg>
      <pc:sldChg chg="modTransition">
        <pc:chgData name="Asante, Beth" userId="2391e3f2-0183-446e-851c-79db3736d3a0" providerId="ADAL" clId="{385D43C2-3E00-B240-A8BF-BE34F4011AD5}" dt="2020-10-13T23:09:54.119" v="1467"/>
        <pc:sldMkLst>
          <pc:docMk/>
          <pc:sldMk cId="259522276" sldId="262"/>
        </pc:sldMkLst>
      </pc:sldChg>
      <pc:sldChg chg="addSp delSp modSp mod modAnim">
        <pc:chgData name="Asante, Beth" userId="2391e3f2-0183-446e-851c-79db3736d3a0" providerId="ADAL" clId="{385D43C2-3E00-B240-A8BF-BE34F4011AD5}" dt="2020-10-20T17:55:21.259" v="4674" actId="20577"/>
        <pc:sldMkLst>
          <pc:docMk/>
          <pc:sldMk cId="622739756" sldId="263"/>
        </pc:sldMkLst>
        <pc:spChg chg="add mod">
          <ac:chgData name="Asante, Beth" userId="2391e3f2-0183-446e-851c-79db3736d3a0" providerId="ADAL" clId="{385D43C2-3E00-B240-A8BF-BE34F4011AD5}" dt="2020-10-20T17:20:11.786" v="3971" actId="14838"/>
          <ac:spMkLst>
            <pc:docMk/>
            <pc:sldMk cId="622739756" sldId="263"/>
            <ac:spMk id="3" creationId="{996805BD-B503-BA43-9498-3645F0F0DA02}"/>
          </ac:spMkLst>
        </pc:spChg>
        <pc:spChg chg="mod">
          <ac:chgData name="Asante, Beth" userId="2391e3f2-0183-446e-851c-79db3736d3a0" providerId="ADAL" clId="{385D43C2-3E00-B240-A8BF-BE34F4011AD5}" dt="2020-10-20T17:17:12.086" v="3879" actId="1076"/>
          <ac:spMkLst>
            <pc:docMk/>
            <pc:sldMk cId="622739756" sldId="263"/>
            <ac:spMk id="6" creationId="{00000000-0000-0000-0000-000000000000}"/>
          </ac:spMkLst>
        </pc:spChg>
        <pc:spChg chg="del">
          <ac:chgData name="Asante, Beth" userId="2391e3f2-0183-446e-851c-79db3736d3a0" providerId="ADAL" clId="{385D43C2-3E00-B240-A8BF-BE34F4011AD5}" dt="2020-10-14T14:41:20.789" v="3739" actId="478"/>
          <ac:spMkLst>
            <pc:docMk/>
            <pc:sldMk cId="622739756" sldId="263"/>
            <ac:spMk id="7" creationId="{00000000-0000-0000-0000-000000000000}"/>
          </ac:spMkLst>
        </pc:spChg>
        <pc:spChg chg="mod">
          <ac:chgData name="Asante, Beth" userId="2391e3f2-0183-446e-851c-79db3736d3a0" providerId="ADAL" clId="{385D43C2-3E00-B240-A8BF-BE34F4011AD5}" dt="2020-10-20T17:55:21.259" v="4674" actId="20577"/>
          <ac:spMkLst>
            <pc:docMk/>
            <pc:sldMk cId="622739756" sldId="263"/>
            <ac:spMk id="8" creationId="{00000000-0000-0000-0000-000000000000}"/>
          </ac:spMkLst>
        </pc:spChg>
      </pc:sldChg>
      <pc:sldChg chg="addSp delSp modSp mod">
        <pc:chgData name="Asante, Beth" userId="2391e3f2-0183-446e-851c-79db3736d3a0" providerId="ADAL" clId="{385D43C2-3E00-B240-A8BF-BE34F4011AD5}" dt="2020-10-21T19:33:54.711" v="9139" actId="20577"/>
        <pc:sldMkLst>
          <pc:docMk/>
          <pc:sldMk cId="925239747" sldId="264"/>
        </pc:sldMkLst>
        <pc:spChg chg="add mod">
          <ac:chgData name="Asante, Beth" userId="2391e3f2-0183-446e-851c-79db3736d3a0" providerId="ADAL" clId="{385D43C2-3E00-B240-A8BF-BE34F4011AD5}" dt="2020-10-21T19:29:31.485" v="9080" actId="1076"/>
          <ac:spMkLst>
            <pc:docMk/>
            <pc:sldMk cId="925239747" sldId="264"/>
            <ac:spMk id="3" creationId="{0E7F67CC-119B-B54C-B897-7F3CD69B4924}"/>
          </ac:spMkLst>
        </pc:spChg>
        <pc:spChg chg="add mod">
          <ac:chgData name="Asante, Beth" userId="2391e3f2-0183-446e-851c-79db3736d3a0" providerId="ADAL" clId="{385D43C2-3E00-B240-A8BF-BE34F4011AD5}" dt="2020-10-21T19:29:17.179" v="9077" actId="20577"/>
          <ac:spMkLst>
            <pc:docMk/>
            <pc:sldMk cId="925239747" sldId="264"/>
            <ac:spMk id="4" creationId="{AF9F40FC-947C-4D42-B15F-9C156A3BED68}"/>
          </ac:spMkLst>
        </pc:spChg>
        <pc:spChg chg="add mod">
          <ac:chgData name="Asante, Beth" userId="2391e3f2-0183-446e-851c-79db3736d3a0" providerId="ADAL" clId="{385D43C2-3E00-B240-A8BF-BE34F4011AD5}" dt="2020-10-21T19:33:54.711" v="9139" actId="20577"/>
          <ac:spMkLst>
            <pc:docMk/>
            <pc:sldMk cId="925239747" sldId="264"/>
            <ac:spMk id="5" creationId="{BDC7BFD3-AEB4-F346-B94D-9F07EA937EB0}"/>
          </ac:spMkLst>
        </pc:spChg>
        <pc:spChg chg="mod">
          <ac:chgData name="Asante, Beth" userId="2391e3f2-0183-446e-851c-79db3736d3a0" providerId="ADAL" clId="{385D43C2-3E00-B240-A8BF-BE34F4011AD5}" dt="2020-10-21T19:27:03.710" v="9036" actId="1076"/>
          <ac:spMkLst>
            <pc:docMk/>
            <pc:sldMk cId="925239747" sldId="264"/>
            <ac:spMk id="6" creationId="{00000000-0000-0000-0000-000000000000}"/>
          </ac:spMkLst>
        </pc:spChg>
        <pc:spChg chg="del">
          <ac:chgData name="Asante, Beth" userId="2391e3f2-0183-446e-851c-79db3736d3a0" providerId="ADAL" clId="{385D43C2-3E00-B240-A8BF-BE34F4011AD5}" dt="2020-10-21T19:26:44.332" v="9033" actId="478"/>
          <ac:spMkLst>
            <pc:docMk/>
            <pc:sldMk cId="925239747" sldId="264"/>
            <ac:spMk id="7" creationId="{00000000-0000-0000-0000-000000000000}"/>
          </ac:spMkLst>
        </pc:spChg>
        <pc:spChg chg="mod">
          <ac:chgData name="Asante, Beth" userId="2391e3f2-0183-446e-851c-79db3736d3a0" providerId="ADAL" clId="{385D43C2-3E00-B240-A8BF-BE34F4011AD5}" dt="2020-10-21T19:30:34.466" v="9083" actId="1076"/>
          <ac:spMkLst>
            <pc:docMk/>
            <pc:sldMk cId="925239747" sldId="264"/>
            <ac:spMk id="8" creationId="{00000000-0000-0000-0000-000000000000}"/>
          </ac:spMkLst>
        </pc:spChg>
      </pc:sldChg>
      <pc:sldChg chg="addSp delSp modSp mod modNotesTx">
        <pc:chgData name="Asante, Beth" userId="2391e3f2-0183-446e-851c-79db3736d3a0" providerId="ADAL" clId="{385D43C2-3E00-B240-A8BF-BE34F4011AD5}" dt="2020-10-14T13:18:52.327" v="2961" actId="20577"/>
        <pc:sldMkLst>
          <pc:docMk/>
          <pc:sldMk cId="1338512882" sldId="265"/>
        </pc:sldMkLst>
        <pc:spChg chg="add del mod">
          <ac:chgData name="Asante, Beth" userId="2391e3f2-0183-446e-851c-79db3736d3a0" providerId="ADAL" clId="{385D43C2-3E00-B240-A8BF-BE34F4011AD5}" dt="2020-10-13T23:55:34.987" v="2888" actId="478"/>
          <ac:spMkLst>
            <pc:docMk/>
            <pc:sldMk cId="1338512882" sldId="265"/>
            <ac:spMk id="10" creationId="{169269DF-3561-9547-854A-DE14A3B585F0}"/>
          </ac:spMkLst>
        </pc:spChg>
        <pc:spChg chg="add del mod">
          <ac:chgData name="Asante, Beth" userId="2391e3f2-0183-446e-851c-79db3736d3a0" providerId="ADAL" clId="{385D43C2-3E00-B240-A8BF-BE34F4011AD5}" dt="2020-10-13T23:55:30.882" v="2887" actId="478"/>
          <ac:spMkLst>
            <pc:docMk/>
            <pc:sldMk cId="1338512882" sldId="265"/>
            <ac:spMk id="11" creationId="{7CDBB0F7-667C-6D4E-9CC0-67EC71FB2CAE}"/>
          </ac:spMkLst>
        </pc:spChg>
        <pc:spChg chg="mod">
          <ac:chgData name="Asante, Beth" userId="2391e3f2-0183-446e-851c-79db3736d3a0" providerId="ADAL" clId="{385D43C2-3E00-B240-A8BF-BE34F4011AD5}" dt="2020-10-13T23:51:30.932" v="2850" actId="1076"/>
          <ac:spMkLst>
            <pc:docMk/>
            <pc:sldMk cId="1338512882" sldId="265"/>
            <ac:spMk id="13" creationId="{00000000-0000-0000-0000-000000000000}"/>
          </ac:spMkLst>
        </pc:spChg>
        <pc:spChg chg="del">
          <ac:chgData name="Asante, Beth" userId="2391e3f2-0183-446e-851c-79db3736d3a0" providerId="ADAL" clId="{385D43C2-3E00-B240-A8BF-BE34F4011AD5}" dt="2020-10-13T23:51:09.319" v="2846" actId="478"/>
          <ac:spMkLst>
            <pc:docMk/>
            <pc:sldMk cId="1338512882" sldId="265"/>
            <ac:spMk id="14" creationId="{00000000-0000-0000-0000-000000000000}"/>
          </ac:spMkLst>
        </pc:spChg>
        <pc:spChg chg="del mod">
          <ac:chgData name="Asante, Beth" userId="2391e3f2-0183-446e-851c-79db3736d3a0" providerId="ADAL" clId="{385D43C2-3E00-B240-A8BF-BE34F4011AD5}" dt="2020-10-13T23:54:42.259" v="2885" actId="478"/>
          <ac:spMkLst>
            <pc:docMk/>
            <pc:sldMk cId="1338512882" sldId="265"/>
            <ac:spMk id="15" creationId="{00000000-0000-0000-0000-000000000000}"/>
          </ac:spMkLst>
        </pc:spChg>
        <pc:picChg chg="add del mod">
          <ac:chgData name="Asante, Beth" userId="2391e3f2-0183-446e-851c-79db3736d3a0" providerId="ADAL" clId="{385D43C2-3E00-B240-A8BF-BE34F4011AD5}" dt="2020-10-13T23:51:22.569" v="2849" actId="478"/>
          <ac:picMkLst>
            <pc:docMk/>
            <pc:sldMk cId="1338512882" sldId="265"/>
            <ac:picMk id="2050" creationId="{2226CD38-B11C-B648-B1DB-F3238BB3030D}"/>
          </ac:picMkLst>
        </pc:picChg>
        <pc:picChg chg="add mod">
          <ac:chgData name="Asante, Beth" userId="2391e3f2-0183-446e-851c-79db3736d3a0" providerId="ADAL" clId="{385D43C2-3E00-B240-A8BF-BE34F4011AD5}" dt="2020-10-13T23:57:58.762" v="2902" actId="1076"/>
          <ac:picMkLst>
            <pc:docMk/>
            <pc:sldMk cId="1338512882" sldId="265"/>
            <ac:picMk id="2052" creationId="{E3A98873-C43E-CF46-9CE9-D5D5E27A0C52}"/>
          </ac:picMkLst>
        </pc:picChg>
        <pc:picChg chg="add mod">
          <ac:chgData name="Asante, Beth" userId="2391e3f2-0183-446e-851c-79db3736d3a0" providerId="ADAL" clId="{385D43C2-3E00-B240-A8BF-BE34F4011AD5}" dt="2020-10-13T23:58:01.886" v="2903" actId="14100"/>
          <ac:picMkLst>
            <pc:docMk/>
            <pc:sldMk cId="1338512882" sldId="265"/>
            <ac:picMk id="2054" creationId="{8C2CB7B4-B983-4945-B1ED-9D6DF936A9CB}"/>
          </ac:picMkLst>
        </pc:picChg>
        <pc:picChg chg="add mod">
          <ac:chgData name="Asante, Beth" userId="2391e3f2-0183-446e-851c-79db3736d3a0" providerId="ADAL" clId="{385D43C2-3E00-B240-A8BF-BE34F4011AD5}" dt="2020-10-13T23:57:51.106" v="2900" actId="1076"/>
          <ac:picMkLst>
            <pc:docMk/>
            <pc:sldMk cId="1338512882" sldId="265"/>
            <ac:picMk id="2056" creationId="{B90F8F5A-0E4F-B849-BAB5-744018AF0039}"/>
          </ac:picMkLst>
        </pc:picChg>
      </pc:sldChg>
      <pc:sldChg chg="addSp delSp modSp mod addAnim delAnim modAnim modNotesTx">
        <pc:chgData name="Asante, Beth" userId="2391e3f2-0183-446e-851c-79db3736d3a0" providerId="ADAL" clId="{385D43C2-3E00-B240-A8BF-BE34F4011AD5}" dt="2020-10-21T14:15:07.885" v="8192" actId="20577"/>
        <pc:sldMkLst>
          <pc:docMk/>
          <pc:sldMk cId="2084596388" sldId="266"/>
        </pc:sldMkLst>
        <pc:spChg chg="add mod">
          <ac:chgData name="Asante, Beth" userId="2391e3f2-0183-446e-851c-79db3736d3a0" providerId="ADAL" clId="{385D43C2-3E00-B240-A8BF-BE34F4011AD5}" dt="2020-10-20T17:48:12.044" v="4294" actId="14100"/>
          <ac:spMkLst>
            <pc:docMk/>
            <pc:sldMk cId="2084596388" sldId="266"/>
            <ac:spMk id="2" creationId="{CB284F12-FB45-F043-A4A3-9737DA203C2E}"/>
          </ac:spMkLst>
        </pc:spChg>
        <pc:spChg chg="add mod">
          <ac:chgData name="Asante, Beth" userId="2391e3f2-0183-446e-851c-79db3736d3a0" providerId="ADAL" clId="{385D43C2-3E00-B240-A8BF-BE34F4011AD5}" dt="2020-10-20T17:48:22.255" v="4306" actId="1035"/>
          <ac:spMkLst>
            <pc:docMk/>
            <pc:sldMk cId="2084596388" sldId="266"/>
            <ac:spMk id="3" creationId="{BB4329B5-827F-BD40-AF8C-7C320DD467E5}"/>
          </ac:spMkLst>
        </pc:spChg>
        <pc:spChg chg="mod">
          <ac:chgData name="Asante, Beth" userId="2391e3f2-0183-446e-851c-79db3736d3a0" providerId="ADAL" clId="{385D43C2-3E00-B240-A8BF-BE34F4011AD5}" dt="2020-10-20T18:00:24.518" v="4848" actId="1076"/>
          <ac:spMkLst>
            <pc:docMk/>
            <pc:sldMk cId="2084596388" sldId="266"/>
            <ac:spMk id="4" creationId="{00000000-0000-0000-0000-000000000000}"/>
          </ac:spMkLst>
        </pc:spChg>
        <pc:spChg chg="add mod">
          <ac:chgData name="Asante, Beth" userId="2391e3f2-0183-446e-851c-79db3736d3a0" providerId="ADAL" clId="{385D43C2-3E00-B240-A8BF-BE34F4011AD5}" dt="2020-10-20T17:58:43.856" v="4829" actId="1036"/>
          <ac:spMkLst>
            <pc:docMk/>
            <pc:sldMk cId="2084596388" sldId="266"/>
            <ac:spMk id="5" creationId="{2BFB15C9-4C6A-AA42-A165-B1FA89DBF523}"/>
          </ac:spMkLst>
        </pc:spChg>
        <pc:spChg chg="add mod">
          <ac:chgData name="Asante, Beth" userId="2391e3f2-0183-446e-851c-79db3736d3a0" providerId="ADAL" clId="{385D43C2-3E00-B240-A8BF-BE34F4011AD5}" dt="2020-10-20T17:59:18.978" v="4842" actId="20577"/>
          <ac:spMkLst>
            <pc:docMk/>
            <pc:sldMk cId="2084596388" sldId="266"/>
            <ac:spMk id="6" creationId="{507EDED0-C969-7742-B860-43D46CE1E4E0}"/>
          </ac:spMkLst>
        </pc:spChg>
        <pc:spChg chg="add mod">
          <ac:chgData name="Asante, Beth" userId="2391e3f2-0183-446e-851c-79db3736d3a0" providerId="ADAL" clId="{385D43C2-3E00-B240-A8BF-BE34F4011AD5}" dt="2020-10-20T17:48:35.506" v="4340" actId="1037"/>
          <ac:spMkLst>
            <pc:docMk/>
            <pc:sldMk cId="2084596388" sldId="266"/>
            <ac:spMk id="10" creationId="{75532CE1-D4FA-6B40-BF40-DD9B3D6C27F5}"/>
          </ac:spMkLst>
        </pc:spChg>
        <pc:spChg chg="add mod">
          <ac:chgData name="Asante, Beth" userId="2391e3f2-0183-446e-851c-79db3736d3a0" providerId="ADAL" clId="{385D43C2-3E00-B240-A8BF-BE34F4011AD5}" dt="2020-10-20T17:48:50.164" v="4375" actId="1038"/>
          <ac:spMkLst>
            <pc:docMk/>
            <pc:sldMk cId="2084596388" sldId="266"/>
            <ac:spMk id="11" creationId="{7625672C-3E45-DD48-BE81-A0FB311B34F8}"/>
          </ac:spMkLst>
        </pc:spChg>
        <pc:spChg chg="add del mod">
          <ac:chgData name="Asante, Beth" userId="2391e3f2-0183-446e-851c-79db3736d3a0" providerId="ADAL" clId="{385D43C2-3E00-B240-A8BF-BE34F4011AD5}" dt="2020-10-20T17:48:58.421" v="4399" actId="1037"/>
          <ac:spMkLst>
            <pc:docMk/>
            <pc:sldMk cId="2084596388" sldId="266"/>
            <ac:spMk id="12" creationId="{613A0AB7-0466-DF47-AD77-7D898F096A71}"/>
          </ac:spMkLst>
        </pc:spChg>
        <pc:spChg chg="mod">
          <ac:chgData name="Asante, Beth" userId="2391e3f2-0183-446e-851c-79db3736d3a0" providerId="ADAL" clId="{385D43C2-3E00-B240-A8BF-BE34F4011AD5}" dt="2020-10-20T17:35:01.807" v="4166" actId="1037"/>
          <ac:spMkLst>
            <pc:docMk/>
            <pc:sldMk cId="2084596388" sldId="266"/>
            <ac:spMk id="13" creationId="{00000000-0000-0000-0000-000000000000}"/>
          </ac:spMkLst>
        </pc:spChg>
        <pc:spChg chg="del">
          <ac:chgData name="Asante, Beth" userId="2391e3f2-0183-446e-851c-79db3736d3a0" providerId="ADAL" clId="{385D43C2-3E00-B240-A8BF-BE34F4011AD5}" dt="2020-10-20T17:20:45.849" v="3983" actId="478"/>
          <ac:spMkLst>
            <pc:docMk/>
            <pc:sldMk cId="2084596388" sldId="266"/>
            <ac:spMk id="14" creationId="{00000000-0000-0000-0000-000000000000}"/>
          </ac:spMkLst>
        </pc:spChg>
        <pc:spChg chg="mod">
          <ac:chgData name="Asante, Beth" userId="2391e3f2-0183-446e-851c-79db3736d3a0" providerId="ADAL" clId="{385D43C2-3E00-B240-A8BF-BE34F4011AD5}" dt="2020-10-20T17:56:12.331" v="4696" actId="1036"/>
          <ac:spMkLst>
            <pc:docMk/>
            <pc:sldMk cId="2084596388" sldId="266"/>
            <ac:spMk id="15" creationId="{00000000-0000-0000-0000-000000000000}"/>
          </ac:spMkLst>
        </pc:spChg>
        <pc:spChg chg="add mod">
          <ac:chgData name="Asante, Beth" userId="2391e3f2-0183-446e-851c-79db3736d3a0" providerId="ADAL" clId="{385D43C2-3E00-B240-A8BF-BE34F4011AD5}" dt="2020-10-20T17:49:09.173" v="4431" actId="1037"/>
          <ac:spMkLst>
            <pc:docMk/>
            <pc:sldMk cId="2084596388" sldId="266"/>
            <ac:spMk id="16" creationId="{BC1C6CB1-41EB-4F43-9AF4-48F54EDA2D7C}"/>
          </ac:spMkLst>
        </pc:spChg>
        <pc:spChg chg="add mod">
          <ac:chgData name="Asante, Beth" userId="2391e3f2-0183-446e-851c-79db3736d3a0" providerId="ADAL" clId="{385D43C2-3E00-B240-A8BF-BE34F4011AD5}" dt="2020-10-20T17:49:51.513" v="4448" actId="1035"/>
          <ac:spMkLst>
            <pc:docMk/>
            <pc:sldMk cId="2084596388" sldId="266"/>
            <ac:spMk id="17" creationId="{EA01A007-C50D-C948-B1AA-190498E67B5E}"/>
          </ac:spMkLst>
        </pc:spChg>
        <pc:spChg chg="add mod">
          <ac:chgData name="Asante, Beth" userId="2391e3f2-0183-446e-851c-79db3736d3a0" providerId="ADAL" clId="{385D43C2-3E00-B240-A8BF-BE34F4011AD5}" dt="2020-10-20T17:50:39.844" v="4478" actId="20577"/>
          <ac:spMkLst>
            <pc:docMk/>
            <pc:sldMk cId="2084596388" sldId="266"/>
            <ac:spMk id="18" creationId="{D24E73AB-FFA3-EE40-B0FF-1C64FD0D13DE}"/>
          </ac:spMkLst>
        </pc:spChg>
        <pc:spChg chg="add mod">
          <ac:chgData name="Asante, Beth" userId="2391e3f2-0183-446e-851c-79db3736d3a0" providerId="ADAL" clId="{385D43C2-3E00-B240-A8BF-BE34F4011AD5}" dt="2020-10-20T17:51:04.570" v="4497" actId="1076"/>
          <ac:spMkLst>
            <pc:docMk/>
            <pc:sldMk cId="2084596388" sldId="266"/>
            <ac:spMk id="19" creationId="{D57B0CE7-76D3-1F44-8AAC-5A1059F4B609}"/>
          </ac:spMkLst>
        </pc:spChg>
        <pc:spChg chg="add mod">
          <ac:chgData name="Asante, Beth" userId="2391e3f2-0183-446e-851c-79db3736d3a0" providerId="ADAL" clId="{385D43C2-3E00-B240-A8BF-BE34F4011AD5}" dt="2020-10-20T17:52:50.473" v="4568" actId="1036"/>
          <ac:spMkLst>
            <pc:docMk/>
            <pc:sldMk cId="2084596388" sldId="266"/>
            <ac:spMk id="20" creationId="{0347C170-F58C-D849-B3E0-D9332D421A50}"/>
          </ac:spMkLst>
        </pc:spChg>
        <pc:spChg chg="add mod">
          <ac:chgData name="Asante, Beth" userId="2391e3f2-0183-446e-851c-79db3736d3a0" providerId="ADAL" clId="{385D43C2-3E00-B240-A8BF-BE34F4011AD5}" dt="2020-10-20T17:56:26.577" v="4714" actId="1036"/>
          <ac:spMkLst>
            <pc:docMk/>
            <pc:sldMk cId="2084596388" sldId="266"/>
            <ac:spMk id="21" creationId="{1911E700-D201-E343-9771-DA8661383585}"/>
          </ac:spMkLst>
        </pc:spChg>
        <pc:spChg chg="add mod">
          <ac:chgData name="Asante, Beth" userId="2391e3f2-0183-446e-851c-79db3736d3a0" providerId="ADAL" clId="{385D43C2-3E00-B240-A8BF-BE34F4011AD5}" dt="2020-10-20T17:59:06.711" v="4838" actId="1036"/>
          <ac:spMkLst>
            <pc:docMk/>
            <pc:sldMk cId="2084596388" sldId="266"/>
            <ac:spMk id="22" creationId="{0A94FB1E-D53C-9649-92CF-31A7D1C0B205}"/>
          </ac:spMkLst>
        </pc:spChg>
        <pc:spChg chg="add mod">
          <ac:chgData name="Asante, Beth" userId="2391e3f2-0183-446e-851c-79db3736d3a0" providerId="ADAL" clId="{385D43C2-3E00-B240-A8BF-BE34F4011AD5}" dt="2020-10-20T18:02:55.376" v="5044" actId="13926"/>
          <ac:spMkLst>
            <pc:docMk/>
            <pc:sldMk cId="2084596388" sldId="266"/>
            <ac:spMk id="23" creationId="{F20A9000-D2B9-114C-A6DC-7845F6DB5C23}"/>
          </ac:spMkLst>
        </pc:spChg>
        <pc:spChg chg="add mod">
          <ac:chgData name="Asante, Beth" userId="2391e3f2-0183-446e-851c-79db3736d3a0" providerId="ADAL" clId="{385D43C2-3E00-B240-A8BF-BE34F4011AD5}" dt="2020-10-20T18:04:08.412" v="5083" actId="20577"/>
          <ac:spMkLst>
            <pc:docMk/>
            <pc:sldMk cId="2084596388" sldId="266"/>
            <ac:spMk id="24" creationId="{31512C98-CD17-7F47-A420-1532FA245B51}"/>
          </ac:spMkLst>
        </pc:spChg>
        <pc:spChg chg="add mod">
          <ac:chgData name="Asante, Beth" userId="2391e3f2-0183-446e-851c-79db3736d3a0" providerId="ADAL" clId="{385D43C2-3E00-B240-A8BF-BE34F4011AD5}" dt="2020-10-20T18:05:34.341" v="5093" actId="1035"/>
          <ac:spMkLst>
            <pc:docMk/>
            <pc:sldMk cId="2084596388" sldId="266"/>
            <ac:spMk id="25" creationId="{4C16F85E-E48E-614E-A2EF-87B8F045F642}"/>
          </ac:spMkLst>
        </pc:spChg>
        <pc:spChg chg="add mod">
          <ac:chgData name="Asante, Beth" userId="2391e3f2-0183-446e-851c-79db3736d3a0" providerId="ADAL" clId="{385D43C2-3E00-B240-A8BF-BE34F4011AD5}" dt="2020-10-20T18:06:29.772" v="5119" actId="1076"/>
          <ac:spMkLst>
            <pc:docMk/>
            <pc:sldMk cId="2084596388" sldId="266"/>
            <ac:spMk id="26" creationId="{0CF3D46C-5705-E549-A782-A76F2D9E00A4}"/>
          </ac:spMkLst>
        </pc:spChg>
        <pc:spChg chg="add mod">
          <ac:chgData name="Asante, Beth" userId="2391e3f2-0183-446e-851c-79db3736d3a0" providerId="ADAL" clId="{385D43C2-3E00-B240-A8BF-BE34F4011AD5}" dt="2020-10-20T23:57:41.254" v="7162" actId="20577"/>
          <ac:spMkLst>
            <pc:docMk/>
            <pc:sldMk cId="2084596388" sldId="266"/>
            <ac:spMk id="27" creationId="{52CA699D-2E64-1B46-B2C3-EE60B3C6BFA5}"/>
          </ac:spMkLst>
        </pc:spChg>
        <pc:picChg chg="mod">
          <ac:chgData name="Asante, Beth" userId="2391e3f2-0183-446e-851c-79db3736d3a0" providerId="ADAL" clId="{385D43C2-3E00-B240-A8BF-BE34F4011AD5}" dt="2020-10-20T17:58:58.327" v="4832" actId="1076"/>
          <ac:picMkLst>
            <pc:docMk/>
            <pc:sldMk cId="2084596388" sldId="266"/>
            <ac:picMk id="9" creationId="{00000000-0000-0000-0000-000000000000}"/>
          </ac:picMkLst>
        </pc:picChg>
        <pc:picChg chg="add mod">
          <ac:chgData name="Asante, Beth" userId="2391e3f2-0183-446e-851c-79db3736d3a0" providerId="ADAL" clId="{385D43C2-3E00-B240-A8BF-BE34F4011AD5}" dt="2020-10-21T14:03:29.480" v="7514" actId="14100"/>
          <ac:picMkLst>
            <pc:docMk/>
            <pc:sldMk cId="2084596388" sldId="266"/>
            <ac:picMk id="1026" creationId="{F0259DF5-2023-3949-A6E3-DA86C025C222}"/>
          </ac:picMkLst>
        </pc:picChg>
      </pc:sldChg>
      <pc:sldChg chg="del">
        <pc:chgData name="Asante, Beth" userId="2391e3f2-0183-446e-851c-79db3736d3a0" providerId="ADAL" clId="{385D43C2-3E00-B240-A8BF-BE34F4011AD5}" dt="2020-10-21T19:34:09.903" v="9140" actId="2696"/>
        <pc:sldMkLst>
          <pc:docMk/>
          <pc:sldMk cId="1763275958" sldId="267"/>
        </pc:sldMkLst>
      </pc:sldChg>
      <pc:sldChg chg="modNotesTx">
        <pc:chgData name="Asante, Beth" userId="2391e3f2-0183-446e-851c-79db3736d3a0" providerId="ADAL" clId="{385D43C2-3E00-B240-A8BF-BE34F4011AD5}" dt="2020-10-22T00:04:21.328" v="9290" actId="20577"/>
        <pc:sldMkLst>
          <pc:docMk/>
          <pc:sldMk cId="608517100" sldId="268"/>
        </pc:sldMkLst>
      </pc:sldChg>
      <pc:sldChg chg="addSp modSp mod modAnim">
        <pc:chgData name="Asante, Beth" userId="2391e3f2-0183-446e-851c-79db3736d3a0" providerId="ADAL" clId="{385D43C2-3E00-B240-A8BF-BE34F4011AD5}" dt="2020-10-22T00:10:02.192" v="9356"/>
        <pc:sldMkLst>
          <pc:docMk/>
          <pc:sldMk cId="1029772686" sldId="269"/>
        </pc:sldMkLst>
        <pc:spChg chg="mod">
          <ac:chgData name="Asante, Beth" userId="2391e3f2-0183-446e-851c-79db3736d3a0" providerId="ADAL" clId="{385D43C2-3E00-B240-A8BF-BE34F4011AD5}" dt="2020-10-22T00:06:59.829" v="9314" actId="1076"/>
          <ac:spMkLst>
            <pc:docMk/>
            <pc:sldMk cId="1029772686" sldId="269"/>
            <ac:spMk id="3" creationId="{0108F06D-2BEC-3D47-BE6B-2BAC957AB23C}"/>
          </ac:spMkLst>
        </pc:spChg>
        <pc:spChg chg="mod">
          <ac:chgData name="Asante, Beth" userId="2391e3f2-0183-446e-851c-79db3736d3a0" providerId="ADAL" clId="{385D43C2-3E00-B240-A8BF-BE34F4011AD5}" dt="2020-10-22T00:07:17.455" v="9316" actId="1076"/>
          <ac:spMkLst>
            <pc:docMk/>
            <pc:sldMk cId="1029772686" sldId="269"/>
            <ac:spMk id="4" creationId="{C87351D0-AF4F-EB4E-98F1-5B8F94A2D323}"/>
          </ac:spMkLst>
        </pc:spChg>
        <pc:spChg chg="add mod">
          <ac:chgData name="Asante, Beth" userId="2391e3f2-0183-446e-851c-79db3736d3a0" providerId="ADAL" clId="{385D43C2-3E00-B240-A8BF-BE34F4011AD5}" dt="2020-10-22T00:02:29.276" v="9249" actId="115"/>
          <ac:spMkLst>
            <pc:docMk/>
            <pc:sldMk cId="1029772686" sldId="269"/>
            <ac:spMk id="8" creationId="{183BD142-C615-0A44-A6A4-200A60EDFF5C}"/>
          </ac:spMkLst>
        </pc:spChg>
        <pc:spChg chg="add mod">
          <ac:chgData name="Asante, Beth" userId="2391e3f2-0183-446e-851c-79db3736d3a0" providerId="ADAL" clId="{385D43C2-3E00-B240-A8BF-BE34F4011AD5}" dt="2020-10-22T00:07:07.467" v="9315" actId="1076"/>
          <ac:spMkLst>
            <pc:docMk/>
            <pc:sldMk cId="1029772686" sldId="269"/>
            <ac:spMk id="10" creationId="{6CEFB2A5-B13F-0C42-9CF5-5817224A0E06}"/>
          </ac:spMkLst>
        </pc:spChg>
        <pc:spChg chg="add mod">
          <ac:chgData name="Asante, Beth" userId="2391e3f2-0183-446e-851c-79db3736d3a0" providerId="ADAL" clId="{385D43C2-3E00-B240-A8BF-BE34F4011AD5}" dt="2020-10-22T00:09:36.564" v="9355" actId="115"/>
          <ac:spMkLst>
            <pc:docMk/>
            <pc:sldMk cId="1029772686" sldId="269"/>
            <ac:spMk id="11" creationId="{E1419B64-0732-E641-9766-9E8C1ABCFF1F}"/>
          </ac:spMkLst>
        </pc:spChg>
      </pc:sldChg>
      <pc:sldChg chg="modSp mod modAnim">
        <pc:chgData name="Asante, Beth" userId="2391e3f2-0183-446e-851c-79db3736d3a0" providerId="ADAL" clId="{385D43C2-3E00-B240-A8BF-BE34F4011AD5}" dt="2020-10-23T01:50:22.724" v="11661"/>
        <pc:sldMkLst>
          <pc:docMk/>
          <pc:sldMk cId="818822429" sldId="270"/>
        </pc:sldMkLst>
        <pc:spChg chg="mod">
          <ac:chgData name="Asante, Beth" userId="2391e3f2-0183-446e-851c-79db3736d3a0" providerId="ADAL" clId="{385D43C2-3E00-B240-A8BF-BE34F4011AD5}" dt="2020-10-23T01:27:38.087" v="11460" actId="1076"/>
          <ac:spMkLst>
            <pc:docMk/>
            <pc:sldMk cId="818822429" sldId="270"/>
            <ac:spMk id="6" creationId="{00000000-0000-0000-0000-000000000000}"/>
          </ac:spMkLst>
        </pc:spChg>
        <pc:spChg chg="mod">
          <ac:chgData name="Asante, Beth" userId="2391e3f2-0183-446e-851c-79db3736d3a0" providerId="ADAL" clId="{385D43C2-3E00-B240-A8BF-BE34F4011AD5}" dt="2020-10-23T01:27:47.567" v="11462" actId="1076"/>
          <ac:spMkLst>
            <pc:docMk/>
            <pc:sldMk cId="818822429" sldId="270"/>
            <ac:spMk id="8" creationId="{00000000-0000-0000-0000-000000000000}"/>
          </ac:spMkLst>
        </pc:spChg>
        <pc:picChg chg="mod">
          <ac:chgData name="Asante, Beth" userId="2391e3f2-0183-446e-851c-79db3736d3a0" providerId="ADAL" clId="{385D43C2-3E00-B240-A8BF-BE34F4011AD5}" dt="2020-10-23T01:28:00.975" v="11465" actId="1076"/>
          <ac:picMkLst>
            <pc:docMk/>
            <pc:sldMk cId="818822429" sldId="270"/>
            <ac:picMk id="3" creationId="{D68B252B-C07C-1946-A127-2A998429636D}"/>
          </ac:picMkLst>
        </pc:picChg>
      </pc:sldChg>
      <pc:sldChg chg="addSp delSp modSp mod ord">
        <pc:chgData name="Asante, Beth" userId="2391e3f2-0183-446e-851c-79db3736d3a0" providerId="ADAL" clId="{385D43C2-3E00-B240-A8BF-BE34F4011AD5}" dt="2020-10-22T10:29:27.192" v="9935" actId="20577"/>
        <pc:sldMkLst>
          <pc:docMk/>
          <pc:sldMk cId="873354227" sldId="271"/>
        </pc:sldMkLst>
        <pc:spChg chg="add del">
          <ac:chgData name="Asante, Beth" userId="2391e3f2-0183-446e-851c-79db3736d3a0" providerId="ADAL" clId="{385D43C2-3E00-B240-A8BF-BE34F4011AD5}" dt="2020-10-22T10:16:33.849" v="9786" actId="478"/>
          <ac:spMkLst>
            <pc:docMk/>
            <pc:sldMk cId="873354227" sldId="271"/>
            <ac:spMk id="2" creationId="{67991E28-FE16-E943-88D2-5E30FEBE15A0}"/>
          </ac:spMkLst>
        </pc:spChg>
        <pc:spChg chg="add del">
          <ac:chgData name="Asante, Beth" userId="2391e3f2-0183-446e-851c-79db3736d3a0" providerId="ADAL" clId="{385D43C2-3E00-B240-A8BF-BE34F4011AD5}" dt="2020-10-22T10:17:50.557" v="9788"/>
          <ac:spMkLst>
            <pc:docMk/>
            <pc:sldMk cId="873354227" sldId="271"/>
            <ac:spMk id="3" creationId="{5D63C536-CF2B-6B4C-A9BB-31141DF020A6}"/>
          </ac:spMkLst>
        </pc:spChg>
        <pc:spChg chg="add del">
          <ac:chgData name="Asante, Beth" userId="2391e3f2-0183-446e-851c-79db3736d3a0" providerId="ADAL" clId="{385D43C2-3E00-B240-A8BF-BE34F4011AD5}" dt="2020-10-22T10:22:44.332" v="9790" actId="478"/>
          <ac:spMkLst>
            <pc:docMk/>
            <pc:sldMk cId="873354227" sldId="271"/>
            <ac:spMk id="5" creationId="{60E2959F-D2D2-E241-B247-BEE5F3500E76}"/>
          </ac:spMkLst>
        </pc:spChg>
        <pc:spChg chg="mod">
          <ac:chgData name="Asante, Beth" userId="2391e3f2-0183-446e-851c-79db3736d3a0" providerId="ADAL" clId="{385D43C2-3E00-B240-A8BF-BE34F4011AD5}" dt="2020-10-22T10:22:57.569" v="9793" actId="1076"/>
          <ac:spMkLst>
            <pc:docMk/>
            <pc:sldMk cId="873354227" sldId="271"/>
            <ac:spMk id="13" creationId="{00000000-0000-0000-0000-000000000000}"/>
          </ac:spMkLst>
        </pc:spChg>
        <pc:spChg chg="del">
          <ac:chgData name="Asante, Beth" userId="2391e3f2-0183-446e-851c-79db3736d3a0" providerId="ADAL" clId="{385D43C2-3E00-B240-A8BF-BE34F4011AD5}" dt="2020-10-22T10:14:50.591" v="9783" actId="478"/>
          <ac:spMkLst>
            <pc:docMk/>
            <pc:sldMk cId="873354227" sldId="271"/>
            <ac:spMk id="14" creationId="{00000000-0000-0000-0000-000000000000}"/>
          </ac:spMkLst>
        </pc:spChg>
        <pc:spChg chg="mod">
          <ac:chgData name="Asante, Beth" userId="2391e3f2-0183-446e-851c-79db3736d3a0" providerId="ADAL" clId="{385D43C2-3E00-B240-A8BF-BE34F4011AD5}" dt="2020-10-22T10:29:27.192" v="9935" actId="20577"/>
          <ac:spMkLst>
            <pc:docMk/>
            <pc:sldMk cId="873354227" sldId="271"/>
            <ac:spMk id="15" creationId="{00000000-0000-0000-0000-000000000000}"/>
          </ac:spMkLst>
        </pc:spChg>
        <pc:picChg chg="mod">
          <ac:chgData name="Asante, Beth" userId="2391e3f2-0183-446e-851c-79db3736d3a0" providerId="ADAL" clId="{385D43C2-3E00-B240-A8BF-BE34F4011AD5}" dt="2020-10-22T10:24:40.167" v="9810" actId="1076"/>
          <ac:picMkLst>
            <pc:docMk/>
            <pc:sldMk cId="873354227" sldId="271"/>
            <ac:picMk id="9" creationId="{00000000-0000-0000-0000-000000000000}"/>
          </ac:picMkLst>
        </pc:picChg>
        <pc:picChg chg="add mod">
          <ac:chgData name="Asante, Beth" userId="2391e3f2-0183-446e-851c-79db3736d3a0" providerId="ADAL" clId="{385D43C2-3E00-B240-A8BF-BE34F4011AD5}" dt="2020-10-22T10:24:36.247" v="9809" actId="170"/>
          <ac:picMkLst>
            <pc:docMk/>
            <pc:sldMk cId="873354227" sldId="271"/>
            <ac:picMk id="3080" creationId="{54D7295A-F807-DD4E-97F8-C7AEABC30190}"/>
          </ac:picMkLst>
        </pc:picChg>
      </pc:sldChg>
      <pc:sldChg chg="delSp modSp mod">
        <pc:chgData name="Asante, Beth" userId="2391e3f2-0183-446e-851c-79db3736d3a0" providerId="ADAL" clId="{385D43C2-3E00-B240-A8BF-BE34F4011AD5}" dt="2020-10-24T18:09:43.548" v="12516" actId="1076"/>
        <pc:sldMkLst>
          <pc:docMk/>
          <pc:sldMk cId="612171822" sldId="273"/>
        </pc:sldMkLst>
        <pc:spChg chg="mod">
          <ac:chgData name="Asante, Beth" userId="2391e3f2-0183-446e-851c-79db3736d3a0" providerId="ADAL" clId="{385D43C2-3E00-B240-A8BF-BE34F4011AD5}" dt="2020-10-24T18:09:38.514" v="12515" actId="1035"/>
          <ac:spMkLst>
            <pc:docMk/>
            <pc:sldMk cId="612171822" sldId="273"/>
            <ac:spMk id="7" creationId="{00000000-0000-0000-0000-000000000000}"/>
          </ac:spMkLst>
        </pc:spChg>
        <pc:spChg chg="del">
          <ac:chgData name="Asante, Beth" userId="2391e3f2-0183-446e-851c-79db3736d3a0" providerId="ADAL" clId="{385D43C2-3E00-B240-A8BF-BE34F4011AD5}" dt="2020-10-23T02:01:01.369" v="11841" actId="478"/>
          <ac:spMkLst>
            <pc:docMk/>
            <pc:sldMk cId="612171822" sldId="273"/>
            <ac:spMk id="8" creationId="{00000000-0000-0000-0000-000000000000}"/>
          </ac:spMkLst>
        </pc:spChg>
        <pc:spChg chg="del">
          <ac:chgData name="Asante, Beth" userId="2391e3f2-0183-446e-851c-79db3736d3a0" providerId="ADAL" clId="{385D43C2-3E00-B240-A8BF-BE34F4011AD5}" dt="2020-10-23T02:00:58.477" v="11840" actId="478"/>
          <ac:spMkLst>
            <pc:docMk/>
            <pc:sldMk cId="612171822" sldId="273"/>
            <ac:spMk id="9" creationId="{00000000-0000-0000-0000-000000000000}"/>
          </ac:spMkLst>
        </pc:spChg>
        <pc:picChg chg="mod">
          <ac:chgData name="Asante, Beth" userId="2391e3f2-0183-446e-851c-79db3736d3a0" providerId="ADAL" clId="{385D43C2-3E00-B240-A8BF-BE34F4011AD5}" dt="2020-10-24T18:09:43.548" v="12516" actId="1076"/>
          <ac:picMkLst>
            <pc:docMk/>
            <pc:sldMk cId="612171822" sldId="273"/>
            <ac:picMk id="6" creationId="{00000000-0000-0000-0000-000000000000}"/>
          </ac:picMkLst>
        </pc:picChg>
      </pc:sldChg>
      <pc:sldChg chg="del">
        <pc:chgData name="Asante, Beth" userId="2391e3f2-0183-446e-851c-79db3736d3a0" providerId="ADAL" clId="{385D43C2-3E00-B240-A8BF-BE34F4011AD5}" dt="2020-10-23T02:01:53.302" v="11932" actId="2696"/>
        <pc:sldMkLst>
          <pc:docMk/>
          <pc:sldMk cId="177659577" sldId="274"/>
        </pc:sldMkLst>
      </pc:sldChg>
      <pc:sldChg chg="delSp modSp mod">
        <pc:chgData name="Asante, Beth" userId="2391e3f2-0183-446e-851c-79db3736d3a0" providerId="ADAL" clId="{385D43C2-3E00-B240-A8BF-BE34F4011AD5}" dt="2020-10-23T02:15:03.176" v="12236" actId="1076"/>
        <pc:sldMkLst>
          <pc:docMk/>
          <pc:sldMk cId="922241309" sldId="275"/>
        </pc:sldMkLst>
        <pc:spChg chg="mod">
          <ac:chgData name="Asante, Beth" userId="2391e3f2-0183-446e-851c-79db3736d3a0" providerId="ADAL" clId="{385D43C2-3E00-B240-A8BF-BE34F4011AD5}" dt="2020-10-23T02:15:03.176" v="12236" actId="1076"/>
          <ac:spMkLst>
            <pc:docMk/>
            <pc:sldMk cId="922241309" sldId="275"/>
            <ac:spMk id="13" creationId="{00000000-0000-0000-0000-000000000000}"/>
          </ac:spMkLst>
        </pc:spChg>
        <pc:spChg chg="del">
          <ac:chgData name="Asante, Beth" userId="2391e3f2-0183-446e-851c-79db3736d3a0" providerId="ADAL" clId="{385D43C2-3E00-B240-A8BF-BE34F4011AD5}" dt="2020-10-23T02:07:00.207" v="12086" actId="478"/>
          <ac:spMkLst>
            <pc:docMk/>
            <pc:sldMk cId="922241309" sldId="275"/>
            <ac:spMk id="14" creationId="{00000000-0000-0000-0000-000000000000}"/>
          </ac:spMkLst>
        </pc:spChg>
        <pc:spChg chg="mod">
          <ac:chgData name="Asante, Beth" userId="2391e3f2-0183-446e-851c-79db3736d3a0" providerId="ADAL" clId="{385D43C2-3E00-B240-A8BF-BE34F4011AD5}" dt="2020-10-23T02:14:52.038" v="12233" actId="1076"/>
          <ac:spMkLst>
            <pc:docMk/>
            <pc:sldMk cId="922241309" sldId="275"/>
            <ac:spMk id="15" creationId="{00000000-0000-0000-0000-000000000000}"/>
          </ac:spMkLst>
        </pc:spChg>
      </pc:sldChg>
      <pc:sldChg chg="addSp modSp mod modAnim">
        <pc:chgData name="Asante, Beth" userId="2391e3f2-0183-446e-851c-79db3736d3a0" providerId="ADAL" clId="{385D43C2-3E00-B240-A8BF-BE34F4011AD5}" dt="2020-10-22T00:26:22.199" v="9491" actId="207"/>
        <pc:sldMkLst>
          <pc:docMk/>
          <pc:sldMk cId="2327148535" sldId="276"/>
        </pc:sldMkLst>
        <pc:spChg chg="mod">
          <ac:chgData name="Asante, Beth" userId="2391e3f2-0183-446e-851c-79db3736d3a0" providerId="ADAL" clId="{385D43C2-3E00-B240-A8BF-BE34F4011AD5}" dt="2020-10-22T00:26:22.199" v="9491" actId="207"/>
          <ac:spMkLst>
            <pc:docMk/>
            <pc:sldMk cId="2327148535" sldId="276"/>
            <ac:spMk id="3" creationId="{0108F06D-2BEC-3D47-BE6B-2BAC957AB23C}"/>
          </ac:spMkLst>
        </pc:spChg>
        <pc:spChg chg="mod">
          <ac:chgData name="Asante, Beth" userId="2391e3f2-0183-446e-851c-79db3736d3a0" providerId="ADAL" clId="{385D43C2-3E00-B240-A8BF-BE34F4011AD5}" dt="2020-10-22T00:17:44.278" v="9449" actId="115"/>
          <ac:spMkLst>
            <pc:docMk/>
            <pc:sldMk cId="2327148535" sldId="276"/>
            <ac:spMk id="4" creationId="{C87351D0-AF4F-EB4E-98F1-5B8F94A2D323}"/>
          </ac:spMkLst>
        </pc:spChg>
        <pc:spChg chg="add mod">
          <ac:chgData name="Asante, Beth" userId="2391e3f2-0183-446e-851c-79db3736d3a0" providerId="ADAL" clId="{385D43C2-3E00-B240-A8BF-BE34F4011AD5}" dt="2020-10-22T00:13:46.546" v="9394" actId="115"/>
          <ac:spMkLst>
            <pc:docMk/>
            <pc:sldMk cId="2327148535" sldId="276"/>
            <ac:spMk id="8" creationId="{22D24AED-800E-444B-981F-0C0EB682C433}"/>
          </ac:spMkLst>
        </pc:spChg>
        <pc:spChg chg="add mod">
          <ac:chgData name="Asante, Beth" userId="2391e3f2-0183-446e-851c-79db3736d3a0" providerId="ADAL" clId="{385D43C2-3E00-B240-A8BF-BE34F4011AD5}" dt="2020-10-22T00:26:17.896" v="9490" actId="167"/>
          <ac:spMkLst>
            <pc:docMk/>
            <pc:sldMk cId="2327148535" sldId="276"/>
            <ac:spMk id="10" creationId="{8B476097-B87D-8C47-97C1-B63E95630EBB}"/>
          </ac:spMkLst>
        </pc:spChg>
        <pc:spChg chg="add mod">
          <ac:chgData name="Asante, Beth" userId="2391e3f2-0183-446e-851c-79db3736d3a0" providerId="ADAL" clId="{385D43C2-3E00-B240-A8BF-BE34F4011AD5}" dt="2020-10-22T00:17:55.034" v="9450" actId="1076"/>
          <ac:spMkLst>
            <pc:docMk/>
            <pc:sldMk cId="2327148535" sldId="276"/>
            <ac:spMk id="11" creationId="{62CE82C1-04D2-424A-9CB8-27441DCCEB72}"/>
          </ac:spMkLst>
        </pc:spChg>
      </pc:sldChg>
      <pc:sldChg chg="modSp mod modNotesTx">
        <pc:chgData name="Asante, Beth" userId="2391e3f2-0183-446e-851c-79db3736d3a0" providerId="ADAL" clId="{385D43C2-3E00-B240-A8BF-BE34F4011AD5}" dt="2020-10-24T16:15:52.477" v="12422" actId="115"/>
        <pc:sldMkLst>
          <pc:docMk/>
          <pc:sldMk cId="3487979116" sldId="277"/>
        </pc:sldMkLst>
        <pc:spChg chg="mod">
          <ac:chgData name="Asante, Beth" userId="2391e3f2-0183-446e-851c-79db3736d3a0" providerId="ADAL" clId="{385D43C2-3E00-B240-A8BF-BE34F4011AD5}" dt="2020-10-24T16:15:25.747" v="12420" actId="115"/>
          <ac:spMkLst>
            <pc:docMk/>
            <pc:sldMk cId="3487979116" sldId="277"/>
            <ac:spMk id="3" creationId="{0108F06D-2BEC-3D47-BE6B-2BAC957AB23C}"/>
          </ac:spMkLst>
        </pc:spChg>
        <pc:spChg chg="mod">
          <ac:chgData name="Asante, Beth" userId="2391e3f2-0183-446e-851c-79db3736d3a0" providerId="ADAL" clId="{385D43C2-3E00-B240-A8BF-BE34F4011AD5}" dt="2020-10-24T16:15:52.477" v="12422" actId="115"/>
          <ac:spMkLst>
            <pc:docMk/>
            <pc:sldMk cId="3487979116" sldId="277"/>
            <ac:spMk id="4" creationId="{C87351D0-AF4F-EB4E-98F1-5B8F94A2D323}"/>
          </ac:spMkLst>
        </pc:spChg>
        <pc:spChg chg="mod">
          <ac:chgData name="Asante, Beth" userId="2391e3f2-0183-446e-851c-79db3736d3a0" providerId="ADAL" clId="{385D43C2-3E00-B240-A8BF-BE34F4011AD5}" dt="2020-10-24T16:15:18.760" v="12417" actId="115"/>
          <ac:spMkLst>
            <pc:docMk/>
            <pc:sldMk cId="3487979116" sldId="277"/>
            <ac:spMk id="9" creationId="{00000000-0000-0000-0000-000000000000}"/>
          </ac:spMkLst>
        </pc:spChg>
      </pc:sldChg>
      <pc:sldChg chg="modSp mod modNotesTx">
        <pc:chgData name="Asante, Beth" userId="2391e3f2-0183-446e-851c-79db3736d3a0" providerId="ADAL" clId="{385D43C2-3E00-B240-A8BF-BE34F4011AD5}" dt="2020-10-23T02:21:54.103" v="12378" actId="20577"/>
        <pc:sldMkLst>
          <pc:docMk/>
          <pc:sldMk cId="3355435593" sldId="278"/>
        </pc:sldMkLst>
        <pc:spChg chg="mod">
          <ac:chgData name="Asante, Beth" userId="2391e3f2-0183-446e-851c-79db3736d3a0" providerId="ADAL" clId="{385D43C2-3E00-B240-A8BF-BE34F4011AD5}" dt="2020-10-23T02:20:24.113" v="12346" actId="115"/>
          <ac:spMkLst>
            <pc:docMk/>
            <pc:sldMk cId="3355435593" sldId="278"/>
            <ac:spMk id="3" creationId="{0108F06D-2BEC-3D47-BE6B-2BAC957AB23C}"/>
          </ac:spMkLst>
        </pc:spChg>
        <pc:spChg chg="mod">
          <ac:chgData name="Asante, Beth" userId="2391e3f2-0183-446e-851c-79db3736d3a0" providerId="ADAL" clId="{385D43C2-3E00-B240-A8BF-BE34F4011AD5}" dt="2020-10-23T02:21:30.932" v="12349" actId="115"/>
          <ac:spMkLst>
            <pc:docMk/>
            <pc:sldMk cId="3355435593" sldId="278"/>
            <ac:spMk id="4" creationId="{C87351D0-AF4F-EB4E-98F1-5B8F94A2D323}"/>
          </ac:spMkLst>
        </pc:spChg>
        <pc:spChg chg="mod">
          <ac:chgData name="Asante, Beth" userId="2391e3f2-0183-446e-851c-79db3736d3a0" providerId="ADAL" clId="{385D43C2-3E00-B240-A8BF-BE34F4011AD5}" dt="2020-10-23T02:17:43.952" v="12336" actId="115"/>
          <ac:spMkLst>
            <pc:docMk/>
            <pc:sldMk cId="3355435593" sldId="278"/>
            <ac:spMk id="9" creationId="{00000000-0000-0000-0000-000000000000}"/>
          </ac:spMkLst>
        </pc:spChg>
      </pc:sldChg>
      <pc:sldChg chg="modSp mod modAnim">
        <pc:chgData name="Asante, Beth" userId="2391e3f2-0183-446e-851c-79db3736d3a0" providerId="ADAL" clId="{385D43C2-3E00-B240-A8BF-BE34F4011AD5}" dt="2020-10-23T01:50:00.408" v="11658"/>
        <pc:sldMkLst>
          <pc:docMk/>
          <pc:sldMk cId="3309616147" sldId="279"/>
        </pc:sldMkLst>
        <pc:spChg chg="mod">
          <ac:chgData name="Asante, Beth" userId="2391e3f2-0183-446e-851c-79db3736d3a0" providerId="ADAL" clId="{385D43C2-3E00-B240-A8BF-BE34F4011AD5}" dt="2020-10-23T01:46:12.542" v="11601" actId="1076"/>
          <ac:spMkLst>
            <pc:docMk/>
            <pc:sldMk cId="3309616147" sldId="279"/>
            <ac:spMk id="6" creationId="{00000000-0000-0000-0000-000000000000}"/>
          </ac:spMkLst>
        </pc:spChg>
        <pc:spChg chg="mod">
          <ac:chgData name="Asante, Beth" userId="2391e3f2-0183-446e-851c-79db3736d3a0" providerId="ADAL" clId="{385D43C2-3E00-B240-A8BF-BE34F4011AD5}" dt="2020-10-23T01:48:51.978" v="11641" actId="20577"/>
          <ac:spMkLst>
            <pc:docMk/>
            <pc:sldMk cId="3309616147" sldId="279"/>
            <ac:spMk id="8" creationId="{00000000-0000-0000-0000-000000000000}"/>
          </ac:spMkLst>
        </pc:spChg>
        <pc:picChg chg="mod">
          <ac:chgData name="Asante, Beth" userId="2391e3f2-0183-446e-851c-79db3736d3a0" providerId="ADAL" clId="{385D43C2-3E00-B240-A8BF-BE34F4011AD5}" dt="2020-10-23T01:49:20.768" v="11653" actId="1038"/>
          <ac:picMkLst>
            <pc:docMk/>
            <pc:sldMk cId="3309616147" sldId="279"/>
            <ac:picMk id="3" creationId="{3733B12E-BB6B-3E4B-9338-3FBEE47CE8E5}"/>
          </ac:picMkLst>
        </pc:picChg>
      </pc:sldChg>
      <pc:sldChg chg="modSp mod modAnim">
        <pc:chgData name="Asante, Beth" userId="2391e3f2-0183-446e-851c-79db3736d3a0" providerId="ADAL" clId="{385D43C2-3E00-B240-A8BF-BE34F4011AD5}" dt="2020-10-23T01:55:40.097" v="11838" actId="5793"/>
        <pc:sldMkLst>
          <pc:docMk/>
          <pc:sldMk cId="1656347040" sldId="280"/>
        </pc:sldMkLst>
        <pc:spChg chg="mod">
          <ac:chgData name="Asante, Beth" userId="2391e3f2-0183-446e-851c-79db3736d3a0" providerId="ADAL" clId="{385D43C2-3E00-B240-A8BF-BE34F4011AD5}" dt="2020-10-23T01:49:39.985" v="11657" actId="1076"/>
          <ac:spMkLst>
            <pc:docMk/>
            <pc:sldMk cId="1656347040" sldId="280"/>
            <ac:spMk id="6" creationId="{00000000-0000-0000-0000-000000000000}"/>
          </ac:spMkLst>
        </pc:spChg>
        <pc:spChg chg="mod">
          <ac:chgData name="Asante, Beth" userId="2391e3f2-0183-446e-851c-79db3736d3a0" providerId="ADAL" clId="{385D43C2-3E00-B240-A8BF-BE34F4011AD5}" dt="2020-10-23T01:55:40.097" v="11838" actId="5793"/>
          <ac:spMkLst>
            <pc:docMk/>
            <pc:sldMk cId="1656347040" sldId="280"/>
            <ac:spMk id="8" creationId="{00000000-0000-0000-0000-000000000000}"/>
          </ac:spMkLst>
        </pc:spChg>
      </pc:sldChg>
      <pc:sldChg chg="addSp delSp modSp add mod ord delAnim modAnim">
        <pc:chgData name="Asante, Beth" userId="2391e3f2-0183-446e-851c-79db3736d3a0" providerId="ADAL" clId="{385D43C2-3E00-B240-A8BF-BE34F4011AD5}" dt="2020-10-23T01:50:07.552" v="11659"/>
        <pc:sldMkLst>
          <pc:docMk/>
          <pc:sldMk cId="1236723071" sldId="281"/>
        </pc:sldMkLst>
        <pc:spChg chg="mod">
          <ac:chgData name="Asante, Beth" userId="2391e3f2-0183-446e-851c-79db3736d3a0" providerId="ADAL" clId="{385D43C2-3E00-B240-A8BF-BE34F4011AD5}" dt="2020-10-23T01:19:13.755" v="11343" actId="1076"/>
          <ac:spMkLst>
            <pc:docMk/>
            <pc:sldMk cId="1236723071" sldId="281"/>
            <ac:spMk id="6" creationId="{00000000-0000-0000-0000-000000000000}"/>
          </ac:spMkLst>
        </pc:spChg>
        <pc:spChg chg="mod">
          <ac:chgData name="Asante, Beth" userId="2391e3f2-0183-446e-851c-79db3736d3a0" providerId="ADAL" clId="{385D43C2-3E00-B240-A8BF-BE34F4011AD5}" dt="2020-10-23T01:20:07.125" v="11361" actId="20577"/>
          <ac:spMkLst>
            <pc:docMk/>
            <pc:sldMk cId="1236723071" sldId="281"/>
            <ac:spMk id="8" creationId="{00000000-0000-0000-0000-000000000000}"/>
          </ac:spMkLst>
        </pc:spChg>
        <pc:picChg chg="del">
          <ac:chgData name="Asante, Beth" userId="2391e3f2-0183-446e-851c-79db3736d3a0" providerId="ADAL" clId="{385D43C2-3E00-B240-A8BF-BE34F4011AD5}" dt="2020-10-13T22:29:42.519" v="2" actId="478"/>
          <ac:picMkLst>
            <pc:docMk/>
            <pc:sldMk cId="1236723071" sldId="281"/>
            <ac:picMk id="3" creationId="{D68B252B-C07C-1946-A127-2A998429636D}"/>
          </ac:picMkLst>
        </pc:picChg>
        <pc:picChg chg="add mod">
          <ac:chgData name="Asante, Beth" userId="2391e3f2-0183-446e-851c-79db3736d3a0" providerId="ADAL" clId="{385D43C2-3E00-B240-A8BF-BE34F4011AD5}" dt="2020-10-23T01:20:23.203" v="11364" actId="14100"/>
          <ac:picMkLst>
            <pc:docMk/>
            <pc:sldMk cId="1236723071" sldId="281"/>
            <ac:picMk id="4" creationId="{FF6EACCF-A8CE-9946-8769-993E20FBE0FA}"/>
          </ac:picMkLst>
        </pc:picChg>
      </pc:sldChg>
      <pc:sldChg chg="modSp add mod modAnim">
        <pc:chgData name="Asante, Beth" userId="2391e3f2-0183-446e-851c-79db3736d3a0" providerId="ADAL" clId="{385D43C2-3E00-B240-A8BF-BE34F4011AD5}" dt="2020-10-23T01:18:22.671" v="11338"/>
        <pc:sldMkLst>
          <pc:docMk/>
          <pc:sldMk cId="2301751656" sldId="282"/>
        </pc:sldMkLst>
        <pc:spChg chg="mod">
          <ac:chgData name="Asante, Beth" userId="2391e3f2-0183-446e-851c-79db3736d3a0" providerId="ADAL" clId="{385D43C2-3E00-B240-A8BF-BE34F4011AD5}" dt="2020-10-23T01:18:02.591" v="11327" actId="1076"/>
          <ac:spMkLst>
            <pc:docMk/>
            <pc:sldMk cId="2301751656" sldId="282"/>
            <ac:spMk id="4" creationId="{00000000-0000-0000-0000-000000000000}"/>
          </ac:spMkLst>
        </pc:spChg>
        <pc:spChg chg="mod">
          <ac:chgData name="Asante, Beth" userId="2391e3f2-0183-446e-851c-79db3736d3a0" providerId="ADAL" clId="{385D43C2-3E00-B240-A8BF-BE34F4011AD5}" dt="2020-10-23T01:11:50.824" v="11137" actId="14100"/>
          <ac:spMkLst>
            <pc:docMk/>
            <pc:sldMk cId="2301751656" sldId="282"/>
            <ac:spMk id="13" creationId="{00000000-0000-0000-0000-000000000000}"/>
          </ac:spMkLst>
        </pc:spChg>
        <pc:spChg chg="mod">
          <ac:chgData name="Asante, Beth" userId="2391e3f2-0183-446e-851c-79db3736d3a0" providerId="ADAL" clId="{385D43C2-3E00-B240-A8BF-BE34F4011AD5}" dt="2020-10-23T01:18:18.010" v="11337" actId="20577"/>
          <ac:spMkLst>
            <pc:docMk/>
            <pc:sldMk cId="2301751656" sldId="282"/>
            <ac:spMk id="14" creationId="{00000000-0000-0000-0000-000000000000}"/>
          </ac:spMkLst>
        </pc:spChg>
        <pc:spChg chg="mod">
          <ac:chgData name="Asante, Beth" userId="2391e3f2-0183-446e-851c-79db3736d3a0" providerId="ADAL" clId="{385D43C2-3E00-B240-A8BF-BE34F4011AD5}" dt="2020-10-23T01:17:58.415" v="11325" actId="313"/>
          <ac:spMkLst>
            <pc:docMk/>
            <pc:sldMk cId="2301751656" sldId="282"/>
            <ac:spMk id="15" creationId="{00000000-0000-0000-0000-000000000000}"/>
          </ac:spMkLst>
        </pc:spChg>
        <pc:picChg chg="mod">
          <ac:chgData name="Asante, Beth" userId="2391e3f2-0183-446e-851c-79db3736d3a0" providerId="ADAL" clId="{385D43C2-3E00-B240-A8BF-BE34F4011AD5}" dt="2020-10-23T01:10:54.196" v="11101" actId="1076"/>
          <ac:picMkLst>
            <pc:docMk/>
            <pc:sldMk cId="2301751656" sldId="282"/>
            <ac:picMk id="7" creationId="{00000000-0000-0000-0000-000000000000}"/>
          </ac:picMkLst>
        </pc:picChg>
      </pc:sldChg>
      <pc:sldChg chg="add del ord">
        <pc:chgData name="Asante, Beth" userId="2391e3f2-0183-446e-851c-79db3736d3a0" providerId="ADAL" clId="{385D43C2-3E00-B240-A8BF-BE34F4011AD5}" dt="2020-10-22T10:30:57.457" v="9938" actId="2696"/>
        <pc:sldMkLst>
          <pc:docMk/>
          <pc:sldMk cId="3108036934" sldId="283"/>
        </pc:sldMkLst>
      </pc:sldChg>
      <pc:sldChg chg="addSp delSp modSp add mod">
        <pc:chgData name="Asante, Beth" userId="2391e3f2-0183-446e-851c-79db3736d3a0" providerId="ADAL" clId="{385D43C2-3E00-B240-A8BF-BE34F4011AD5}" dt="2020-10-22T09:58:27.768" v="9664" actId="115"/>
        <pc:sldMkLst>
          <pc:docMk/>
          <pc:sldMk cId="2590589148" sldId="284"/>
        </pc:sldMkLst>
        <pc:spChg chg="del">
          <ac:chgData name="Asante, Beth" userId="2391e3f2-0183-446e-851c-79db3736d3a0" providerId="ADAL" clId="{385D43C2-3E00-B240-A8BF-BE34F4011AD5}" dt="2020-10-22T09:33:53.553" v="9498" actId="478"/>
          <ac:spMkLst>
            <pc:docMk/>
            <pc:sldMk cId="2590589148" sldId="284"/>
            <ac:spMk id="3" creationId="{0108F06D-2BEC-3D47-BE6B-2BAC957AB23C}"/>
          </ac:spMkLst>
        </pc:spChg>
        <pc:spChg chg="del">
          <ac:chgData name="Asante, Beth" userId="2391e3f2-0183-446e-851c-79db3736d3a0" providerId="ADAL" clId="{385D43C2-3E00-B240-A8BF-BE34F4011AD5}" dt="2020-10-22T09:33:56.683" v="9499" actId="478"/>
          <ac:spMkLst>
            <pc:docMk/>
            <pc:sldMk cId="2590589148" sldId="284"/>
            <ac:spMk id="4" creationId="{C87351D0-AF4F-EB4E-98F1-5B8F94A2D323}"/>
          </ac:spMkLst>
        </pc:spChg>
        <pc:spChg chg="add mod">
          <ac:chgData name="Asante, Beth" userId="2391e3f2-0183-446e-851c-79db3736d3a0" providerId="ADAL" clId="{385D43C2-3E00-B240-A8BF-BE34F4011AD5}" dt="2020-10-22T09:56:04.183" v="9650" actId="1076"/>
          <ac:spMkLst>
            <pc:docMk/>
            <pc:sldMk cId="2590589148" sldId="284"/>
            <ac:spMk id="5" creationId="{11759196-AE56-C44F-ABE9-BC3BFCC9EABF}"/>
          </ac:spMkLst>
        </pc:spChg>
        <pc:spChg chg="mod">
          <ac:chgData name="Asante, Beth" userId="2391e3f2-0183-446e-851c-79db3736d3a0" providerId="ADAL" clId="{385D43C2-3E00-B240-A8BF-BE34F4011AD5}" dt="2020-10-22T09:48:10.291" v="9604" actId="1076"/>
          <ac:spMkLst>
            <pc:docMk/>
            <pc:sldMk cId="2590589148" sldId="284"/>
            <ac:spMk id="7" creationId="{00000000-0000-0000-0000-000000000000}"/>
          </ac:spMkLst>
        </pc:spChg>
        <pc:spChg chg="add mod">
          <ac:chgData name="Asante, Beth" userId="2391e3f2-0183-446e-851c-79db3736d3a0" providerId="ADAL" clId="{385D43C2-3E00-B240-A8BF-BE34F4011AD5}" dt="2020-10-22T09:56:00.748" v="9649" actId="1076"/>
          <ac:spMkLst>
            <pc:docMk/>
            <pc:sldMk cId="2590589148" sldId="284"/>
            <ac:spMk id="8" creationId="{F8563065-BB99-0D40-9F9E-C102C7EDFB7C}"/>
          </ac:spMkLst>
        </pc:spChg>
        <pc:spChg chg="mod">
          <ac:chgData name="Asante, Beth" userId="2391e3f2-0183-446e-851c-79db3736d3a0" providerId="ADAL" clId="{385D43C2-3E00-B240-A8BF-BE34F4011AD5}" dt="2020-10-22T09:55:49.680" v="9647" actId="1038"/>
          <ac:spMkLst>
            <pc:docMk/>
            <pc:sldMk cId="2590589148" sldId="284"/>
            <ac:spMk id="9" creationId="{00000000-0000-0000-0000-000000000000}"/>
          </ac:spMkLst>
        </pc:spChg>
        <pc:spChg chg="add mod">
          <ac:chgData name="Asante, Beth" userId="2391e3f2-0183-446e-851c-79db3736d3a0" providerId="ADAL" clId="{385D43C2-3E00-B240-A8BF-BE34F4011AD5}" dt="2020-10-22T09:58:27.768" v="9664" actId="115"/>
          <ac:spMkLst>
            <pc:docMk/>
            <pc:sldMk cId="2590589148" sldId="284"/>
            <ac:spMk id="10" creationId="{54A528C1-E157-C74B-B3C1-5BC8FF5CD2B0}"/>
          </ac:spMkLst>
        </pc:spChg>
        <pc:spChg chg="add mod">
          <ac:chgData name="Asante, Beth" userId="2391e3f2-0183-446e-851c-79db3736d3a0" providerId="ADAL" clId="{385D43C2-3E00-B240-A8BF-BE34F4011AD5}" dt="2020-10-22T09:56:37.077" v="9655" actId="1076"/>
          <ac:spMkLst>
            <pc:docMk/>
            <pc:sldMk cId="2590589148" sldId="284"/>
            <ac:spMk id="11" creationId="{B2B45C1D-2010-3343-B0E1-BD66F018AA89}"/>
          </ac:spMkLst>
        </pc:spChg>
        <pc:spChg chg="add mod">
          <ac:chgData name="Asante, Beth" userId="2391e3f2-0183-446e-851c-79db3736d3a0" providerId="ADAL" clId="{385D43C2-3E00-B240-A8BF-BE34F4011AD5}" dt="2020-10-22T09:57:10.819" v="9662" actId="207"/>
          <ac:spMkLst>
            <pc:docMk/>
            <pc:sldMk cId="2590589148" sldId="284"/>
            <ac:spMk id="12" creationId="{EF2C7030-4E9F-4D4D-BF6E-E67EF30462BA}"/>
          </ac:spMkLst>
        </pc:spChg>
      </pc:sldChg>
      <pc:sldChg chg="add del">
        <pc:chgData name="Asante, Beth" userId="2391e3f2-0183-446e-851c-79db3736d3a0" providerId="ADAL" clId="{385D43C2-3E00-B240-A8BF-BE34F4011AD5}" dt="2020-10-22T09:57:27.887" v="9663" actId="2696"/>
        <pc:sldMkLst>
          <pc:docMk/>
          <pc:sldMk cId="4000970153" sldId="285"/>
        </pc:sldMkLst>
      </pc:sldChg>
      <pc:sldChg chg="addSp delSp modSp add mod">
        <pc:chgData name="Asante, Beth" userId="2391e3f2-0183-446e-851c-79db3736d3a0" providerId="ADAL" clId="{385D43C2-3E00-B240-A8BF-BE34F4011AD5}" dt="2020-10-22T10:07:48.557" v="9761" actId="207"/>
        <pc:sldMkLst>
          <pc:docMk/>
          <pc:sldMk cId="4040183868" sldId="285"/>
        </pc:sldMkLst>
        <pc:spChg chg="add mod">
          <ac:chgData name="Asante, Beth" userId="2391e3f2-0183-446e-851c-79db3736d3a0" providerId="ADAL" clId="{385D43C2-3E00-B240-A8BF-BE34F4011AD5}" dt="2020-10-22T10:07:39.789" v="9760" actId="1076"/>
          <ac:spMkLst>
            <pc:docMk/>
            <pc:sldMk cId="4040183868" sldId="285"/>
            <ac:spMk id="3" creationId="{48F74139-C677-0546-B07D-83AEE9DE5878}"/>
          </ac:spMkLst>
        </pc:spChg>
        <pc:spChg chg="add mod">
          <ac:chgData name="Asante, Beth" userId="2391e3f2-0183-446e-851c-79db3736d3a0" providerId="ADAL" clId="{385D43C2-3E00-B240-A8BF-BE34F4011AD5}" dt="2020-10-22T10:07:48.557" v="9761" actId="207"/>
          <ac:spMkLst>
            <pc:docMk/>
            <pc:sldMk cId="4040183868" sldId="285"/>
            <ac:spMk id="4" creationId="{0C4CC8E7-6A7F-7446-B4B5-D97CAB92738F}"/>
          </ac:spMkLst>
        </pc:spChg>
        <pc:spChg chg="del">
          <ac:chgData name="Asante, Beth" userId="2391e3f2-0183-446e-851c-79db3736d3a0" providerId="ADAL" clId="{385D43C2-3E00-B240-A8BF-BE34F4011AD5}" dt="2020-10-22T09:59:58.555" v="9684" actId="478"/>
          <ac:spMkLst>
            <pc:docMk/>
            <pc:sldMk cId="4040183868" sldId="285"/>
            <ac:spMk id="5" creationId="{11759196-AE56-C44F-ABE9-BC3BFCC9EABF}"/>
          </ac:spMkLst>
        </pc:spChg>
        <pc:spChg chg="mod">
          <ac:chgData name="Asante, Beth" userId="2391e3f2-0183-446e-851c-79db3736d3a0" providerId="ADAL" clId="{385D43C2-3E00-B240-A8BF-BE34F4011AD5}" dt="2020-10-22T10:07:06.013" v="9756" actId="1076"/>
          <ac:spMkLst>
            <pc:docMk/>
            <pc:sldMk cId="4040183868" sldId="285"/>
            <ac:spMk id="7" creationId="{00000000-0000-0000-0000-000000000000}"/>
          </ac:spMkLst>
        </pc:spChg>
        <pc:spChg chg="del">
          <ac:chgData name="Asante, Beth" userId="2391e3f2-0183-446e-851c-79db3736d3a0" providerId="ADAL" clId="{385D43C2-3E00-B240-A8BF-BE34F4011AD5}" dt="2020-10-22T10:00:06.824" v="9687" actId="478"/>
          <ac:spMkLst>
            <pc:docMk/>
            <pc:sldMk cId="4040183868" sldId="285"/>
            <ac:spMk id="8" creationId="{F8563065-BB99-0D40-9F9E-C102C7EDFB7C}"/>
          </ac:spMkLst>
        </pc:spChg>
        <pc:spChg chg="mod">
          <ac:chgData name="Asante, Beth" userId="2391e3f2-0183-446e-851c-79db3736d3a0" providerId="ADAL" clId="{385D43C2-3E00-B240-A8BF-BE34F4011AD5}" dt="2020-10-22T10:07:11.089" v="9757" actId="1076"/>
          <ac:spMkLst>
            <pc:docMk/>
            <pc:sldMk cId="4040183868" sldId="285"/>
            <ac:spMk id="9" creationId="{00000000-0000-0000-0000-000000000000}"/>
          </ac:spMkLst>
        </pc:spChg>
        <pc:spChg chg="del">
          <ac:chgData name="Asante, Beth" userId="2391e3f2-0183-446e-851c-79db3736d3a0" providerId="ADAL" clId="{385D43C2-3E00-B240-A8BF-BE34F4011AD5}" dt="2020-10-22T09:59:46.908" v="9682" actId="478"/>
          <ac:spMkLst>
            <pc:docMk/>
            <pc:sldMk cId="4040183868" sldId="285"/>
            <ac:spMk id="10" creationId="{54A528C1-E157-C74B-B3C1-5BC8FF5CD2B0}"/>
          </ac:spMkLst>
        </pc:spChg>
        <pc:spChg chg="del">
          <ac:chgData name="Asante, Beth" userId="2391e3f2-0183-446e-851c-79db3736d3a0" providerId="ADAL" clId="{385D43C2-3E00-B240-A8BF-BE34F4011AD5}" dt="2020-10-22T10:00:01.121" v="9685" actId="478"/>
          <ac:spMkLst>
            <pc:docMk/>
            <pc:sldMk cId="4040183868" sldId="285"/>
            <ac:spMk id="11" creationId="{B2B45C1D-2010-3343-B0E1-BD66F018AA89}"/>
          </ac:spMkLst>
        </pc:spChg>
        <pc:spChg chg="del">
          <ac:chgData name="Asante, Beth" userId="2391e3f2-0183-446e-851c-79db3736d3a0" providerId="ADAL" clId="{385D43C2-3E00-B240-A8BF-BE34F4011AD5}" dt="2020-10-22T10:00:04.235" v="9686" actId="478"/>
          <ac:spMkLst>
            <pc:docMk/>
            <pc:sldMk cId="4040183868" sldId="285"/>
            <ac:spMk id="12" creationId="{EF2C7030-4E9F-4D4D-BF6E-E67EF30462BA}"/>
          </ac:spMkLst>
        </pc:spChg>
        <pc:picChg chg="mod">
          <ac:chgData name="Asante, Beth" userId="2391e3f2-0183-446e-851c-79db3736d3a0" providerId="ADAL" clId="{385D43C2-3E00-B240-A8BF-BE34F4011AD5}" dt="2020-10-22T10:03:26.009" v="9698" actId="1076"/>
          <ac:picMkLst>
            <pc:docMk/>
            <pc:sldMk cId="4040183868" sldId="285"/>
            <ac:picMk id="2" creationId="{00000000-0000-0000-0000-000000000000}"/>
          </ac:picMkLst>
        </pc:picChg>
      </pc:sldChg>
      <pc:sldChg chg="addSp delSp modSp add mod">
        <pc:chgData name="Asante, Beth" userId="2391e3f2-0183-446e-851c-79db3736d3a0" providerId="ADAL" clId="{385D43C2-3E00-B240-A8BF-BE34F4011AD5}" dt="2020-10-23T00:38:32.266" v="10169" actId="1076"/>
        <pc:sldMkLst>
          <pc:docMk/>
          <pc:sldMk cId="1751810052" sldId="286"/>
        </pc:sldMkLst>
        <pc:spChg chg="mod">
          <ac:chgData name="Asante, Beth" userId="2391e3f2-0183-446e-851c-79db3736d3a0" providerId="ADAL" clId="{385D43C2-3E00-B240-A8BF-BE34F4011AD5}" dt="2020-10-23T00:38:32.266" v="10169" actId="1076"/>
          <ac:spMkLst>
            <pc:docMk/>
            <pc:sldMk cId="1751810052" sldId="286"/>
            <ac:spMk id="13" creationId="{00000000-0000-0000-0000-000000000000}"/>
          </ac:spMkLst>
        </pc:spChg>
        <pc:spChg chg="mod">
          <ac:chgData name="Asante, Beth" userId="2391e3f2-0183-446e-851c-79db3736d3a0" providerId="ADAL" clId="{385D43C2-3E00-B240-A8BF-BE34F4011AD5}" dt="2020-10-23T00:38:25.048" v="10168" actId="1076"/>
          <ac:spMkLst>
            <pc:docMk/>
            <pc:sldMk cId="1751810052" sldId="286"/>
            <ac:spMk id="15" creationId="{00000000-0000-0000-0000-000000000000}"/>
          </ac:spMkLst>
        </pc:spChg>
        <pc:picChg chg="del">
          <ac:chgData name="Asante, Beth" userId="2391e3f2-0183-446e-851c-79db3736d3a0" providerId="ADAL" clId="{385D43C2-3E00-B240-A8BF-BE34F4011AD5}" dt="2020-10-23T00:37:53.718" v="10161" actId="478"/>
          <ac:picMkLst>
            <pc:docMk/>
            <pc:sldMk cId="1751810052" sldId="286"/>
            <ac:picMk id="3080" creationId="{54D7295A-F807-DD4E-97F8-C7AEABC30190}"/>
          </ac:picMkLst>
        </pc:picChg>
        <pc:picChg chg="add mod">
          <ac:chgData name="Asante, Beth" userId="2391e3f2-0183-446e-851c-79db3736d3a0" providerId="ADAL" clId="{385D43C2-3E00-B240-A8BF-BE34F4011AD5}" dt="2020-10-23T00:38:16.819" v="10167" actId="1076"/>
          <ac:picMkLst>
            <pc:docMk/>
            <pc:sldMk cId="1751810052" sldId="286"/>
            <ac:picMk id="4098" creationId="{DA6826E5-2CAC-4B4D-A86B-1AD76448BB06}"/>
          </ac:picMkLst>
        </pc:picChg>
      </pc:sldChg>
      <pc:sldChg chg="add del">
        <pc:chgData name="Asante, Beth" userId="2391e3f2-0183-446e-851c-79db3736d3a0" providerId="ADAL" clId="{385D43C2-3E00-B240-A8BF-BE34F4011AD5}" dt="2020-10-23T00:49:27.244" v="10385" actId="2696"/>
        <pc:sldMkLst>
          <pc:docMk/>
          <pc:sldMk cId="1849089477" sldId="287"/>
        </pc:sldMkLst>
      </pc:sldChg>
      <pc:sldChg chg="addSp delSp modSp add mod">
        <pc:chgData name="Asante, Beth" userId="2391e3f2-0183-446e-851c-79db3736d3a0" providerId="ADAL" clId="{385D43C2-3E00-B240-A8BF-BE34F4011AD5}" dt="2020-10-23T00:49:15.010" v="10384" actId="14100"/>
        <pc:sldMkLst>
          <pc:docMk/>
          <pc:sldMk cId="3444686464" sldId="288"/>
        </pc:sldMkLst>
        <pc:spChg chg="mod">
          <ac:chgData name="Asante, Beth" userId="2391e3f2-0183-446e-851c-79db3736d3a0" providerId="ADAL" clId="{385D43C2-3E00-B240-A8BF-BE34F4011AD5}" dt="2020-10-23T00:47:21.549" v="10370" actId="1076"/>
          <ac:spMkLst>
            <pc:docMk/>
            <pc:sldMk cId="3444686464" sldId="288"/>
            <ac:spMk id="13" creationId="{00000000-0000-0000-0000-000000000000}"/>
          </ac:spMkLst>
        </pc:spChg>
        <pc:spChg chg="mod">
          <ac:chgData name="Asante, Beth" userId="2391e3f2-0183-446e-851c-79db3736d3a0" providerId="ADAL" clId="{385D43C2-3E00-B240-A8BF-BE34F4011AD5}" dt="2020-10-23T00:48:49.745" v="10378" actId="33524"/>
          <ac:spMkLst>
            <pc:docMk/>
            <pc:sldMk cId="3444686464" sldId="288"/>
            <ac:spMk id="15" creationId="{00000000-0000-0000-0000-000000000000}"/>
          </ac:spMkLst>
        </pc:spChg>
        <pc:picChg chg="del">
          <ac:chgData name="Asante, Beth" userId="2391e3f2-0183-446e-851c-79db3736d3a0" providerId="ADAL" clId="{385D43C2-3E00-B240-A8BF-BE34F4011AD5}" dt="2020-10-23T00:48:26.863" v="10371" actId="478"/>
          <ac:picMkLst>
            <pc:docMk/>
            <pc:sldMk cId="3444686464" sldId="288"/>
            <ac:picMk id="3080" creationId="{54D7295A-F807-DD4E-97F8-C7AEABC30190}"/>
          </ac:picMkLst>
        </pc:picChg>
        <pc:picChg chg="add mod">
          <ac:chgData name="Asante, Beth" userId="2391e3f2-0183-446e-851c-79db3736d3a0" providerId="ADAL" clId="{385D43C2-3E00-B240-A8BF-BE34F4011AD5}" dt="2020-10-23T00:49:15.010" v="10384" actId="14100"/>
          <ac:picMkLst>
            <pc:docMk/>
            <pc:sldMk cId="3444686464" sldId="288"/>
            <ac:picMk id="6146" creationId="{B5C99F80-570F-064F-90F3-110747F11D27}"/>
          </ac:picMkLst>
        </pc:picChg>
      </pc:sldChg>
      <pc:sldChg chg="add del">
        <pc:chgData name="Asante, Beth" userId="2391e3f2-0183-446e-851c-79db3736d3a0" providerId="ADAL" clId="{385D43C2-3E00-B240-A8BF-BE34F4011AD5}" dt="2020-10-23T02:02:22.477" v="11933" actId="2696"/>
        <pc:sldMkLst>
          <pc:docMk/>
          <pc:sldMk cId="1557895287" sldId="289"/>
        </pc:sldMkLst>
      </pc:sldChg>
      <pc:sldChg chg="modSp add mod ord">
        <pc:chgData name="Asante, Beth" userId="2391e3f2-0183-446e-851c-79db3736d3a0" providerId="ADAL" clId="{385D43C2-3E00-B240-A8BF-BE34F4011AD5}" dt="2020-10-24T16:14:59.137" v="12414" actId="115"/>
        <pc:sldMkLst>
          <pc:docMk/>
          <pc:sldMk cId="2600031423" sldId="289"/>
        </pc:sldMkLst>
        <pc:spChg chg="mod">
          <ac:chgData name="Asante, Beth" userId="2391e3f2-0183-446e-851c-79db3736d3a0" providerId="ADAL" clId="{385D43C2-3E00-B240-A8BF-BE34F4011AD5}" dt="2020-10-24T16:14:52.739" v="12412" actId="115"/>
          <ac:spMkLst>
            <pc:docMk/>
            <pc:sldMk cId="2600031423" sldId="289"/>
            <ac:spMk id="3" creationId="{0108F06D-2BEC-3D47-BE6B-2BAC957AB23C}"/>
          </ac:spMkLst>
        </pc:spChg>
        <pc:spChg chg="mod">
          <ac:chgData name="Asante, Beth" userId="2391e3f2-0183-446e-851c-79db3736d3a0" providerId="ADAL" clId="{385D43C2-3E00-B240-A8BF-BE34F4011AD5}" dt="2020-10-24T16:14:59.137" v="12414" actId="115"/>
          <ac:spMkLst>
            <pc:docMk/>
            <pc:sldMk cId="2600031423" sldId="289"/>
            <ac:spMk id="4" creationId="{C87351D0-AF4F-EB4E-98F1-5B8F94A2D323}"/>
          </ac:spMkLst>
        </pc:spChg>
        <pc:spChg chg="mod">
          <ac:chgData name="Asante, Beth" userId="2391e3f2-0183-446e-851c-79db3736d3a0" providerId="ADAL" clId="{385D43C2-3E00-B240-A8BF-BE34F4011AD5}" dt="2020-10-24T16:14:45.217" v="12410" actId="115"/>
          <ac:spMkLst>
            <pc:docMk/>
            <pc:sldMk cId="2600031423" sldId="289"/>
            <ac:spMk id="9" creationId="{00000000-0000-0000-0000-000000000000}"/>
          </ac:spMkLst>
        </pc:spChg>
      </pc:sldChg>
      <pc:sldChg chg="modSp add mod">
        <pc:chgData name="Asante, Beth" userId="2391e3f2-0183-446e-851c-79db3736d3a0" providerId="ADAL" clId="{385D43C2-3E00-B240-A8BF-BE34F4011AD5}" dt="2020-10-24T17:34:07.327" v="12424" actId="115"/>
        <pc:sldMkLst>
          <pc:docMk/>
          <pc:sldMk cId="2514625121" sldId="290"/>
        </pc:sldMkLst>
        <pc:spChg chg="mod">
          <ac:chgData name="Asante, Beth" userId="2391e3f2-0183-446e-851c-79db3736d3a0" providerId="ADAL" clId="{385D43C2-3E00-B240-A8BF-BE34F4011AD5}" dt="2020-10-24T17:34:02.612" v="12423" actId="115"/>
          <ac:spMkLst>
            <pc:docMk/>
            <pc:sldMk cId="2514625121" sldId="290"/>
            <ac:spMk id="3" creationId="{0108F06D-2BEC-3D47-BE6B-2BAC957AB23C}"/>
          </ac:spMkLst>
        </pc:spChg>
        <pc:spChg chg="mod">
          <ac:chgData name="Asante, Beth" userId="2391e3f2-0183-446e-851c-79db3736d3a0" providerId="ADAL" clId="{385D43C2-3E00-B240-A8BF-BE34F4011AD5}" dt="2020-10-24T17:34:07.327" v="12424" actId="115"/>
          <ac:spMkLst>
            <pc:docMk/>
            <pc:sldMk cId="2514625121" sldId="290"/>
            <ac:spMk id="9" creationId="{00000000-0000-0000-0000-000000000000}"/>
          </ac:spMkLst>
        </pc:spChg>
      </pc:sldChg>
      <pc:sldChg chg="modSp add mod">
        <pc:chgData name="Asante, Beth" userId="2391e3f2-0183-446e-851c-79db3736d3a0" providerId="ADAL" clId="{385D43C2-3E00-B240-A8BF-BE34F4011AD5}" dt="2020-10-24T18:00:02.178" v="12455" actId="115"/>
        <pc:sldMkLst>
          <pc:docMk/>
          <pc:sldMk cId="3094591003" sldId="291"/>
        </pc:sldMkLst>
        <pc:spChg chg="mod">
          <ac:chgData name="Asante, Beth" userId="2391e3f2-0183-446e-851c-79db3736d3a0" providerId="ADAL" clId="{385D43C2-3E00-B240-A8BF-BE34F4011AD5}" dt="2020-10-24T17:37:38.224" v="12438" actId="115"/>
          <ac:spMkLst>
            <pc:docMk/>
            <pc:sldMk cId="3094591003" sldId="291"/>
            <ac:spMk id="5" creationId="{11759196-AE56-C44F-ABE9-BC3BFCC9EABF}"/>
          </ac:spMkLst>
        </pc:spChg>
        <pc:spChg chg="mod">
          <ac:chgData name="Asante, Beth" userId="2391e3f2-0183-446e-851c-79db3736d3a0" providerId="ADAL" clId="{385D43C2-3E00-B240-A8BF-BE34F4011AD5}" dt="2020-10-24T17:52:05.108" v="12442" actId="115"/>
          <ac:spMkLst>
            <pc:docMk/>
            <pc:sldMk cId="3094591003" sldId="291"/>
            <ac:spMk id="8" creationId="{F8563065-BB99-0D40-9F9E-C102C7EDFB7C}"/>
          </ac:spMkLst>
        </pc:spChg>
        <pc:spChg chg="mod">
          <ac:chgData name="Asante, Beth" userId="2391e3f2-0183-446e-851c-79db3736d3a0" providerId="ADAL" clId="{385D43C2-3E00-B240-A8BF-BE34F4011AD5}" dt="2020-10-24T17:36:44.568" v="12434" actId="115"/>
          <ac:spMkLst>
            <pc:docMk/>
            <pc:sldMk cId="3094591003" sldId="291"/>
            <ac:spMk id="9" creationId="{00000000-0000-0000-0000-000000000000}"/>
          </ac:spMkLst>
        </pc:spChg>
        <pc:spChg chg="mod">
          <ac:chgData name="Asante, Beth" userId="2391e3f2-0183-446e-851c-79db3736d3a0" providerId="ADAL" clId="{385D43C2-3E00-B240-A8BF-BE34F4011AD5}" dt="2020-10-24T17:56:48.585" v="12447" actId="115"/>
          <ac:spMkLst>
            <pc:docMk/>
            <pc:sldMk cId="3094591003" sldId="291"/>
            <ac:spMk id="10" creationId="{54A528C1-E157-C74B-B3C1-5BC8FF5CD2B0}"/>
          </ac:spMkLst>
        </pc:spChg>
        <pc:spChg chg="mod">
          <ac:chgData name="Asante, Beth" userId="2391e3f2-0183-446e-851c-79db3736d3a0" providerId="ADAL" clId="{385D43C2-3E00-B240-A8BF-BE34F4011AD5}" dt="2020-10-24T17:57:51.509" v="12450" actId="115"/>
          <ac:spMkLst>
            <pc:docMk/>
            <pc:sldMk cId="3094591003" sldId="291"/>
            <ac:spMk id="11" creationId="{B2B45C1D-2010-3343-B0E1-BD66F018AA89}"/>
          </ac:spMkLst>
        </pc:spChg>
        <pc:spChg chg="mod">
          <ac:chgData name="Asante, Beth" userId="2391e3f2-0183-446e-851c-79db3736d3a0" providerId="ADAL" clId="{385D43C2-3E00-B240-A8BF-BE34F4011AD5}" dt="2020-10-24T18:00:02.178" v="12455" actId="115"/>
          <ac:spMkLst>
            <pc:docMk/>
            <pc:sldMk cId="3094591003" sldId="291"/>
            <ac:spMk id="12" creationId="{EF2C7030-4E9F-4D4D-BF6E-E67EF30462BA}"/>
          </ac:spMkLst>
        </pc:spChg>
      </pc:sldChg>
      <pc:sldChg chg="modSp add mod">
        <pc:chgData name="Asante, Beth" userId="2391e3f2-0183-446e-851c-79db3736d3a0" providerId="ADAL" clId="{385D43C2-3E00-B240-A8BF-BE34F4011AD5}" dt="2020-10-24T18:07:31.506" v="12480" actId="115"/>
        <pc:sldMkLst>
          <pc:docMk/>
          <pc:sldMk cId="804779837" sldId="292"/>
        </pc:sldMkLst>
        <pc:spChg chg="mod">
          <ac:chgData name="Asante, Beth" userId="2391e3f2-0183-446e-851c-79db3736d3a0" providerId="ADAL" clId="{385D43C2-3E00-B240-A8BF-BE34F4011AD5}" dt="2020-10-24T18:03:55.313" v="12473" actId="115"/>
          <ac:spMkLst>
            <pc:docMk/>
            <pc:sldMk cId="804779837" sldId="292"/>
            <ac:spMk id="3" creationId="{48F74139-C677-0546-B07D-83AEE9DE5878}"/>
          </ac:spMkLst>
        </pc:spChg>
        <pc:spChg chg="mod">
          <ac:chgData name="Asante, Beth" userId="2391e3f2-0183-446e-851c-79db3736d3a0" providerId="ADAL" clId="{385D43C2-3E00-B240-A8BF-BE34F4011AD5}" dt="2020-10-24T18:07:31.506" v="12480" actId="115"/>
          <ac:spMkLst>
            <pc:docMk/>
            <pc:sldMk cId="804779837" sldId="292"/>
            <ac:spMk id="4" creationId="{0C4CC8E7-6A7F-7446-B4B5-D97CAB92738F}"/>
          </ac:spMkLst>
        </pc:spChg>
        <pc:spChg chg="mod">
          <ac:chgData name="Asante, Beth" userId="2391e3f2-0183-446e-851c-79db3736d3a0" providerId="ADAL" clId="{385D43C2-3E00-B240-A8BF-BE34F4011AD5}" dt="2020-10-24T18:03:23.836" v="12469" actId="115"/>
          <ac:spMkLst>
            <pc:docMk/>
            <pc:sldMk cId="804779837" sldId="292"/>
            <ac:spMk id="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CDF2B-090D-FA4A-8C93-27758133547E}" type="datetimeFigureOut">
              <a:rPr lang="en-US" smtClean="0"/>
              <a:t>10/24/20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CFA94C-8463-E249-B40C-ABC64971CE14}" type="slidenum">
              <a:rPr lang="en-US" smtClean="0"/>
              <a:t>‹#›</a:t>
            </a:fld>
            <a:endParaRPr lang="en-US"/>
          </a:p>
        </p:txBody>
      </p:sp>
    </p:spTree>
    <p:extLst>
      <p:ext uri="{BB962C8B-B14F-4D97-AF65-F5344CB8AC3E}">
        <p14:creationId xmlns:p14="http://schemas.microsoft.com/office/powerpoint/2010/main" val="1749360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methods of storytelling can you think off? What is the purpose of storytelling ? And what stories could you retell of the back of your head ? Out of all the examples you’ve said did any of you mention your own life story?</a:t>
            </a:r>
          </a:p>
          <a:p>
            <a:r>
              <a:rPr lang="en-US" dirty="0"/>
              <a:t>Storytelling has always played a fundamental role in African culture dating centuries back. Apart from the beautiful descriptions and the tone it sets, it’s the oral traditions of the Elders passing it on the younger generation that carried weight in sharing life lessons, history and advice from one to another this is how beliefs and traditions could be continued, it is how many could understand and learn their roots and where they came from. This fact was particularly important during the slave trade and colonial era when black culture was being stripped away from people.  Story telling wasn’t just about a bedtime story but recording the memories that time can wash away. These stories often build the foundation of what many children know, for example many Ghanaian children are pretty much raised on ‘</a:t>
            </a:r>
            <a:r>
              <a:rPr lang="en-US" dirty="0" err="1"/>
              <a:t>Ananse</a:t>
            </a:r>
            <a:r>
              <a:rPr lang="en-US" dirty="0"/>
              <a:t> spider’ stories which all carry a moral to the story in teaching them what is right and wrong.</a:t>
            </a:r>
          </a:p>
          <a:p>
            <a:endParaRPr lang="en-US" dirty="0"/>
          </a:p>
          <a:p>
            <a:r>
              <a:rPr lang="en-US" dirty="0"/>
              <a:t>However, it isn’t only through what the story entails but how the story is told which guides us onto the lesson theme.</a:t>
            </a:r>
          </a:p>
        </p:txBody>
      </p:sp>
      <p:sp>
        <p:nvSpPr>
          <p:cNvPr id="4" name="Slide Number Placeholder 3"/>
          <p:cNvSpPr>
            <a:spLocks noGrp="1"/>
          </p:cNvSpPr>
          <p:nvPr>
            <p:ph type="sldNum" sz="quarter" idx="5"/>
          </p:nvPr>
        </p:nvSpPr>
        <p:spPr/>
        <p:txBody>
          <a:bodyPr/>
          <a:lstStyle/>
          <a:p>
            <a:fld id="{2FCFA94C-8463-E249-B40C-ABC64971CE14}" type="slidenum">
              <a:rPr lang="en-US" smtClean="0"/>
              <a:t>3</a:t>
            </a:fld>
            <a:endParaRPr lang="en-US"/>
          </a:p>
        </p:txBody>
      </p:sp>
    </p:spTree>
    <p:extLst>
      <p:ext uri="{BB962C8B-B14F-4D97-AF65-F5344CB8AC3E}">
        <p14:creationId xmlns:p14="http://schemas.microsoft.com/office/powerpoint/2010/main" val="1005427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Split into groups, on the pulse of a morning can be divided into 2 </a:t>
            </a:r>
          </a:p>
          <a:p>
            <a:r>
              <a:rPr lang="en-US" dirty="0"/>
              <a:t>Lots of symbolism – i.e. think about he history and meaning behind </a:t>
            </a:r>
            <a:r>
              <a:rPr lang="en-US" dirty="0" err="1"/>
              <a:t>thr</a:t>
            </a:r>
            <a:r>
              <a:rPr lang="en-US" dirty="0"/>
              <a:t> tree, rock and river</a:t>
            </a:r>
          </a:p>
        </p:txBody>
      </p:sp>
      <p:sp>
        <p:nvSpPr>
          <p:cNvPr id="4" name="Slide Number Placeholder 3"/>
          <p:cNvSpPr>
            <a:spLocks noGrp="1"/>
          </p:cNvSpPr>
          <p:nvPr>
            <p:ph type="sldNum" sz="quarter" idx="5"/>
          </p:nvPr>
        </p:nvSpPr>
        <p:spPr/>
        <p:txBody>
          <a:bodyPr/>
          <a:lstStyle/>
          <a:p>
            <a:fld id="{2FCFA94C-8463-E249-B40C-ABC64971CE14}" type="slidenum">
              <a:rPr lang="en-US" smtClean="0"/>
              <a:t>16</a:t>
            </a:fld>
            <a:endParaRPr lang="en-US"/>
          </a:p>
        </p:txBody>
      </p:sp>
    </p:spTree>
    <p:extLst>
      <p:ext uri="{BB962C8B-B14F-4D97-AF65-F5344CB8AC3E}">
        <p14:creationId xmlns:p14="http://schemas.microsoft.com/office/powerpoint/2010/main" val="2418684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Split into groups, on the pulse of a morning can be divided into 2 </a:t>
            </a:r>
          </a:p>
          <a:p>
            <a:r>
              <a:rPr lang="en-US" dirty="0"/>
              <a:t>Lots of symbolism – i.e. think about he history and meaning behind </a:t>
            </a:r>
            <a:r>
              <a:rPr lang="en-US" dirty="0" err="1"/>
              <a:t>thr</a:t>
            </a:r>
            <a:r>
              <a:rPr lang="en-US" dirty="0"/>
              <a:t> tree, rock and river</a:t>
            </a:r>
          </a:p>
        </p:txBody>
      </p:sp>
      <p:sp>
        <p:nvSpPr>
          <p:cNvPr id="4" name="Slide Number Placeholder 3"/>
          <p:cNvSpPr>
            <a:spLocks noGrp="1"/>
          </p:cNvSpPr>
          <p:nvPr>
            <p:ph type="sldNum" sz="quarter" idx="5"/>
          </p:nvPr>
        </p:nvSpPr>
        <p:spPr/>
        <p:txBody>
          <a:bodyPr/>
          <a:lstStyle/>
          <a:p>
            <a:fld id="{2FCFA94C-8463-E249-B40C-ABC64971CE14}" type="slidenum">
              <a:rPr lang="en-US" smtClean="0"/>
              <a:t>17</a:t>
            </a:fld>
            <a:endParaRPr lang="en-US"/>
          </a:p>
        </p:txBody>
      </p:sp>
    </p:spTree>
    <p:extLst>
      <p:ext uri="{BB962C8B-B14F-4D97-AF65-F5344CB8AC3E}">
        <p14:creationId xmlns:p14="http://schemas.microsoft.com/office/powerpoint/2010/main" val="112898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listing</a:t>
            </a:r>
          </a:p>
        </p:txBody>
      </p:sp>
      <p:sp>
        <p:nvSpPr>
          <p:cNvPr id="4" name="Slide Number Placeholder 3"/>
          <p:cNvSpPr>
            <a:spLocks noGrp="1"/>
          </p:cNvSpPr>
          <p:nvPr>
            <p:ph type="sldNum" sz="quarter" idx="5"/>
          </p:nvPr>
        </p:nvSpPr>
        <p:spPr/>
        <p:txBody>
          <a:bodyPr/>
          <a:lstStyle/>
          <a:p>
            <a:fld id="{2FCFA94C-8463-E249-B40C-ABC64971CE14}" type="slidenum">
              <a:rPr lang="en-US" smtClean="0"/>
              <a:t>18</a:t>
            </a:fld>
            <a:endParaRPr lang="en-US"/>
          </a:p>
        </p:txBody>
      </p:sp>
    </p:spTree>
    <p:extLst>
      <p:ext uri="{BB962C8B-B14F-4D97-AF65-F5344CB8AC3E}">
        <p14:creationId xmlns:p14="http://schemas.microsoft.com/office/powerpoint/2010/main" val="2858402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listing</a:t>
            </a:r>
          </a:p>
        </p:txBody>
      </p:sp>
      <p:sp>
        <p:nvSpPr>
          <p:cNvPr id="4" name="Slide Number Placeholder 3"/>
          <p:cNvSpPr>
            <a:spLocks noGrp="1"/>
          </p:cNvSpPr>
          <p:nvPr>
            <p:ph type="sldNum" sz="quarter" idx="5"/>
          </p:nvPr>
        </p:nvSpPr>
        <p:spPr/>
        <p:txBody>
          <a:bodyPr/>
          <a:lstStyle/>
          <a:p>
            <a:fld id="{2FCFA94C-8463-E249-B40C-ABC64971CE14}" type="slidenum">
              <a:rPr lang="en-US" smtClean="0"/>
              <a:t>19</a:t>
            </a:fld>
            <a:endParaRPr lang="en-US"/>
          </a:p>
        </p:txBody>
      </p:sp>
    </p:spTree>
    <p:extLst>
      <p:ext uri="{BB962C8B-B14F-4D97-AF65-F5344CB8AC3E}">
        <p14:creationId xmlns:p14="http://schemas.microsoft.com/office/powerpoint/2010/main" val="4106624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Split into 4 groups, the last poem can be divided into 2 </a:t>
            </a:r>
          </a:p>
        </p:txBody>
      </p:sp>
      <p:sp>
        <p:nvSpPr>
          <p:cNvPr id="4" name="Slide Number Placeholder 3"/>
          <p:cNvSpPr>
            <a:spLocks noGrp="1"/>
          </p:cNvSpPr>
          <p:nvPr>
            <p:ph type="sldNum" sz="quarter" idx="5"/>
          </p:nvPr>
        </p:nvSpPr>
        <p:spPr/>
        <p:txBody>
          <a:bodyPr/>
          <a:lstStyle/>
          <a:p>
            <a:fld id="{2FCFA94C-8463-E249-B40C-ABC64971CE14}" type="slidenum">
              <a:rPr lang="en-US" smtClean="0"/>
              <a:t>22</a:t>
            </a:fld>
            <a:endParaRPr lang="en-US"/>
          </a:p>
        </p:txBody>
      </p:sp>
    </p:spTree>
    <p:extLst>
      <p:ext uri="{BB962C8B-B14F-4D97-AF65-F5344CB8AC3E}">
        <p14:creationId xmlns:p14="http://schemas.microsoft.com/office/powerpoint/2010/main" val="1743359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Split into 4 groups, the last poem can be divided into 2 </a:t>
            </a:r>
          </a:p>
        </p:txBody>
      </p:sp>
      <p:sp>
        <p:nvSpPr>
          <p:cNvPr id="4" name="Slide Number Placeholder 3"/>
          <p:cNvSpPr>
            <a:spLocks noGrp="1"/>
          </p:cNvSpPr>
          <p:nvPr>
            <p:ph type="sldNum" sz="quarter" idx="5"/>
          </p:nvPr>
        </p:nvSpPr>
        <p:spPr/>
        <p:txBody>
          <a:bodyPr/>
          <a:lstStyle/>
          <a:p>
            <a:fld id="{2FCFA94C-8463-E249-B40C-ABC64971CE14}" type="slidenum">
              <a:rPr lang="en-US" smtClean="0"/>
              <a:t>23</a:t>
            </a:fld>
            <a:endParaRPr lang="en-US"/>
          </a:p>
        </p:txBody>
      </p:sp>
    </p:spTree>
    <p:extLst>
      <p:ext uri="{BB962C8B-B14F-4D97-AF65-F5344CB8AC3E}">
        <p14:creationId xmlns:p14="http://schemas.microsoft.com/office/powerpoint/2010/main" val="530754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Split into 4 groups, the last poem can be divided into 2 </a:t>
            </a:r>
          </a:p>
        </p:txBody>
      </p:sp>
      <p:sp>
        <p:nvSpPr>
          <p:cNvPr id="4" name="Slide Number Placeholder 3"/>
          <p:cNvSpPr>
            <a:spLocks noGrp="1"/>
          </p:cNvSpPr>
          <p:nvPr>
            <p:ph type="sldNum" sz="quarter" idx="5"/>
          </p:nvPr>
        </p:nvSpPr>
        <p:spPr/>
        <p:txBody>
          <a:bodyPr/>
          <a:lstStyle/>
          <a:p>
            <a:fld id="{2FCFA94C-8463-E249-B40C-ABC64971CE14}" type="slidenum">
              <a:rPr lang="en-US" smtClean="0"/>
              <a:t>24</a:t>
            </a:fld>
            <a:endParaRPr lang="en-US"/>
          </a:p>
        </p:txBody>
      </p:sp>
    </p:spTree>
    <p:extLst>
      <p:ext uri="{BB962C8B-B14F-4D97-AF65-F5344CB8AC3E}">
        <p14:creationId xmlns:p14="http://schemas.microsoft.com/office/powerpoint/2010/main" val="4017308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Split into 4 groups, the last poem can be divided into 2 </a:t>
            </a:r>
          </a:p>
        </p:txBody>
      </p:sp>
      <p:sp>
        <p:nvSpPr>
          <p:cNvPr id="4" name="Slide Number Placeholder 3"/>
          <p:cNvSpPr>
            <a:spLocks noGrp="1"/>
          </p:cNvSpPr>
          <p:nvPr>
            <p:ph type="sldNum" sz="quarter" idx="5"/>
          </p:nvPr>
        </p:nvSpPr>
        <p:spPr/>
        <p:txBody>
          <a:bodyPr/>
          <a:lstStyle/>
          <a:p>
            <a:fld id="{2FCFA94C-8463-E249-B40C-ABC64971CE14}" type="slidenum">
              <a:rPr lang="en-US" smtClean="0"/>
              <a:t>25</a:t>
            </a:fld>
            <a:endParaRPr lang="en-US"/>
          </a:p>
        </p:txBody>
      </p:sp>
    </p:spTree>
    <p:extLst>
      <p:ext uri="{BB962C8B-B14F-4D97-AF65-F5344CB8AC3E}">
        <p14:creationId xmlns:p14="http://schemas.microsoft.com/office/powerpoint/2010/main" val="3872489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youtu.be</a:t>
            </a:r>
            <a:r>
              <a:rPr lang="en-US" dirty="0"/>
              <a:t>/vaM-OrZi6IA</a:t>
            </a:r>
          </a:p>
        </p:txBody>
      </p:sp>
      <p:sp>
        <p:nvSpPr>
          <p:cNvPr id="4" name="Slide Number Placeholder 3"/>
          <p:cNvSpPr>
            <a:spLocks noGrp="1"/>
          </p:cNvSpPr>
          <p:nvPr>
            <p:ph type="sldNum" sz="quarter" idx="5"/>
          </p:nvPr>
        </p:nvSpPr>
        <p:spPr/>
        <p:txBody>
          <a:bodyPr/>
          <a:lstStyle/>
          <a:p>
            <a:fld id="{2FCFA94C-8463-E249-B40C-ABC64971CE14}" type="slidenum">
              <a:rPr lang="en-US" smtClean="0"/>
              <a:t>27</a:t>
            </a:fld>
            <a:endParaRPr lang="en-US"/>
          </a:p>
        </p:txBody>
      </p:sp>
    </p:spTree>
    <p:extLst>
      <p:ext uri="{BB962C8B-B14F-4D97-AF65-F5344CB8AC3E}">
        <p14:creationId xmlns:p14="http://schemas.microsoft.com/office/powerpoint/2010/main" val="3532082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=XSOS611xToc</a:t>
            </a:r>
          </a:p>
        </p:txBody>
      </p:sp>
      <p:sp>
        <p:nvSpPr>
          <p:cNvPr id="4" name="Slide Number Placeholder 3"/>
          <p:cNvSpPr>
            <a:spLocks noGrp="1"/>
          </p:cNvSpPr>
          <p:nvPr>
            <p:ph type="sldNum" sz="quarter" idx="5"/>
          </p:nvPr>
        </p:nvSpPr>
        <p:spPr/>
        <p:txBody>
          <a:bodyPr/>
          <a:lstStyle/>
          <a:p>
            <a:fld id="{2FCFA94C-8463-E249-B40C-ABC64971CE14}" type="slidenum">
              <a:rPr lang="en-US" smtClean="0"/>
              <a:t>28</a:t>
            </a:fld>
            <a:endParaRPr lang="en-US"/>
          </a:p>
        </p:txBody>
      </p:sp>
    </p:spTree>
    <p:extLst>
      <p:ext uri="{BB962C8B-B14F-4D97-AF65-F5344CB8AC3E}">
        <p14:creationId xmlns:p14="http://schemas.microsoft.com/office/powerpoint/2010/main" val="2901992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use of poetry and spoken word was born out of the storytelling style, as it became an experience, in order to keep stories alive and interesting the storyteller and the audience would interact, especially because stories were told more than once so the audience would know how and when to react or respond. So, with everyone sitting around listening, and participating in stories and reflections of morals, beliefs, and myths, a harmonious interaction would begin. </a:t>
            </a:r>
          </a:p>
          <a:p>
            <a:r>
              <a:rPr lang="en-GB" sz="1200" b="0" i="0" kern="1200" dirty="0">
                <a:solidFill>
                  <a:schemeClr val="tx1"/>
                </a:solidFill>
                <a:effectLst/>
                <a:latin typeface="+mn-lt"/>
                <a:ea typeface="+mn-ea"/>
                <a:cs typeface="+mn-cs"/>
              </a:rPr>
              <a:t>What is it about stories or poems that make them memorable to you ?</a:t>
            </a:r>
          </a:p>
          <a:p>
            <a:r>
              <a:rPr lang="en-GB" sz="1200" b="0" i="0" kern="1200" dirty="0">
                <a:solidFill>
                  <a:schemeClr val="tx1"/>
                </a:solidFill>
                <a:effectLst/>
                <a:latin typeface="+mn-lt"/>
                <a:ea typeface="+mn-ea"/>
                <a:cs typeface="+mn-cs"/>
              </a:rPr>
              <a:t>We will go over a few techniques during this lesson but the main two characteristics that are used are Repetition – either of words or and the rhythm. Repetition makes the stories easy to understand and recall from memory. </a:t>
            </a:r>
          </a:p>
          <a:p>
            <a:r>
              <a:rPr lang="en-GB" sz="1200" b="0" i="0" kern="1200" dirty="0">
                <a:solidFill>
                  <a:schemeClr val="tx1"/>
                </a:solidFill>
                <a:effectLst/>
                <a:latin typeface="+mn-lt"/>
                <a:ea typeface="+mn-ea"/>
                <a:cs typeface="+mn-cs"/>
              </a:rPr>
              <a:t>Poetry allows a story to be shortly packaged but in a way that still evokes the same emotions and feelings, additionally taking you on the same journey but more efficiently, it makes you feel something. Which is why when performed, poets could just like with storytelling tell a story through the few lines they have, using gestures and their voices to create a story from a poem. Spoken word has a purpose and speakers get to share their beliefs, stand for what matters to them or share a piece of their lives with the audience all methods of storytelling.</a:t>
            </a:r>
          </a:p>
          <a:p>
            <a:endParaRPr lang="en-US" dirty="0"/>
          </a:p>
        </p:txBody>
      </p:sp>
      <p:sp>
        <p:nvSpPr>
          <p:cNvPr id="4" name="Slide Number Placeholder 3"/>
          <p:cNvSpPr>
            <a:spLocks noGrp="1"/>
          </p:cNvSpPr>
          <p:nvPr>
            <p:ph type="sldNum" sz="quarter" idx="5"/>
          </p:nvPr>
        </p:nvSpPr>
        <p:spPr/>
        <p:txBody>
          <a:bodyPr/>
          <a:lstStyle/>
          <a:p>
            <a:fld id="{2FCFA94C-8463-E249-B40C-ABC64971CE14}" type="slidenum">
              <a:rPr lang="en-US" smtClean="0"/>
              <a:t>4</a:t>
            </a:fld>
            <a:endParaRPr lang="en-US"/>
          </a:p>
        </p:txBody>
      </p:sp>
    </p:spTree>
    <p:extLst>
      <p:ext uri="{BB962C8B-B14F-4D97-AF65-F5344CB8AC3E}">
        <p14:creationId xmlns:p14="http://schemas.microsoft.com/office/powerpoint/2010/main" val="621483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=f5CLnmN2QcQ</a:t>
            </a:r>
          </a:p>
        </p:txBody>
      </p:sp>
      <p:sp>
        <p:nvSpPr>
          <p:cNvPr id="4" name="Slide Number Placeholder 3"/>
          <p:cNvSpPr>
            <a:spLocks noGrp="1"/>
          </p:cNvSpPr>
          <p:nvPr>
            <p:ph type="sldNum" sz="quarter" idx="5"/>
          </p:nvPr>
        </p:nvSpPr>
        <p:spPr/>
        <p:txBody>
          <a:bodyPr/>
          <a:lstStyle/>
          <a:p>
            <a:fld id="{2FCFA94C-8463-E249-B40C-ABC64971CE14}" type="slidenum">
              <a:rPr lang="en-US" smtClean="0"/>
              <a:t>29</a:t>
            </a:fld>
            <a:endParaRPr lang="en-US"/>
          </a:p>
        </p:txBody>
      </p:sp>
    </p:spTree>
    <p:extLst>
      <p:ext uri="{BB962C8B-B14F-4D97-AF65-F5344CB8AC3E}">
        <p14:creationId xmlns:p14="http://schemas.microsoft.com/office/powerpoint/2010/main" val="2360369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youtu.be</a:t>
            </a:r>
            <a:r>
              <a:rPr lang="en-US" dirty="0"/>
              <a:t>/OadZpUJv8Eg</a:t>
            </a:r>
          </a:p>
        </p:txBody>
      </p:sp>
      <p:sp>
        <p:nvSpPr>
          <p:cNvPr id="4" name="Slide Number Placeholder 3"/>
          <p:cNvSpPr>
            <a:spLocks noGrp="1"/>
          </p:cNvSpPr>
          <p:nvPr>
            <p:ph type="sldNum" sz="quarter" idx="5"/>
          </p:nvPr>
        </p:nvSpPr>
        <p:spPr/>
        <p:txBody>
          <a:bodyPr/>
          <a:lstStyle/>
          <a:p>
            <a:fld id="{2FCFA94C-8463-E249-B40C-ABC64971CE14}" type="slidenum">
              <a:rPr lang="en-US" smtClean="0"/>
              <a:t>30</a:t>
            </a:fld>
            <a:endParaRPr lang="en-US"/>
          </a:p>
        </p:txBody>
      </p:sp>
    </p:spTree>
    <p:extLst>
      <p:ext uri="{BB962C8B-B14F-4D97-AF65-F5344CB8AC3E}">
        <p14:creationId xmlns:p14="http://schemas.microsoft.com/office/powerpoint/2010/main" val="1847412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important thing to remember is that emotive language can generally evoke emotion but the size of reaction maybe linked to what it meant to you</a:t>
            </a:r>
          </a:p>
          <a:p>
            <a:r>
              <a:rPr lang="en-US" dirty="0"/>
              <a:t>Which language techniques are used?</a:t>
            </a:r>
          </a:p>
          <a:p>
            <a:endParaRPr lang="en-US" dirty="0"/>
          </a:p>
        </p:txBody>
      </p:sp>
      <p:sp>
        <p:nvSpPr>
          <p:cNvPr id="4" name="Slide Number Placeholder 3"/>
          <p:cNvSpPr>
            <a:spLocks noGrp="1"/>
          </p:cNvSpPr>
          <p:nvPr>
            <p:ph type="sldNum" sz="quarter" idx="5"/>
          </p:nvPr>
        </p:nvSpPr>
        <p:spPr/>
        <p:txBody>
          <a:bodyPr/>
          <a:lstStyle/>
          <a:p>
            <a:fld id="{2FCFA94C-8463-E249-B40C-ABC64971CE14}" type="slidenum">
              <a:rPr lang="en-US" smtClean="0"/>
              <a:t>6</a:t>
            </a:fld>
            <a:endParaRPr lang="en-US"/>
          </a:p>
        </p:txBody>
      </p:sp>
    </p:spTree>
    <p:extLst>
      <p:ext uri="{BB962C8B-B14F-4D97-AF65-F5344CB8AC3E}">
        <p14:creationId xmlns:p14="http://schemas.microsoft.com/office/powerpoint/2010/main" val="1278517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CFA94C-8463-E249-B40C-ABC64971CE14}" type="slidenum">
              <a:rPr lang="en-US" smtClean="0"/>
              <a:t>7</a:t>
            </a:fld>
            <a:endParaRPr lang="en-US"/>
          </a:p>
        </p:txBody>
      </p:sp>
    </p:spTree>
    <p:extLst>
      <p:ext uri="{BB962C8B-B14F-4D97-AF65-F5344CB8AC3E}">
        <p14:creationId xmlns:p14="http://schemas.microsoft.com/office/powerpoint/2010/main" val="719011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paragraph is an allusion- so Dr King never directly states what he is talking about but indirectly describes and refers to the emancipation proclamation, he suggests there was hope but not entirely or completely fulfilled.</a:t>
            </a:r>
          </a:p>
          <a:p>
            <a:r>
              <a:rPr lang="en-US" dirty="0"/>
              <a:t>Five score years ago – Time is a powerful indicator for change and one of the greatest themes in literature.</a:t>
            </a:r>
          </a:p>
          <a:p>
            <a:r>
              <a:rPr lang="en-US" dirty="0"/>
              <a:t>Great – the double entendre of an adjective but also noun emphasizes the importance</a:t>
            </a:r>
          </a:p>
          <a:p>
            <a:r>
              <a:rPr lang="en-US" dirty="0"/>
              <a:t>Symbolic – another adjective that only further builds up the ‘American’ in all his greatness and impresses the listener</a:t>
            </a:r>
          </a:p>
          <a:p>
            <a:r>
              <a:rPr lang="en-US" dirty="0"/>
              <a:t>Momentous –adjective further highlighting the significance of the decree, the addition of all these adjectives makes obvious how important the decree is and creates an excitement </a:t>
            </a:r>
          </a:p>
          <a:p>
            <a:r>
              <a:rPr lang="en-US" dirty="0"/>
              <a:t>A great beacon light of hope to millions of Negro slaves, who had been seared in the flames of withering injustice  – The use of  metaphor comparing the emancipation to a beacon of light, a powerful description which helps the listener picture just how influential and important it is and to so many, being the eventual peace. Use of the adjective withering is so intensely descriptive that a painful image is created.</a:t>
            </a:r>
          </a:p>
          <a:p>
            <a:r>
              <a:rPr lang="en-US" dirty="0"/>
              <a:t>Joyous daybreak to end the long night of their captivity – a hopeful metaphor</a:t>
            </a:r>
          </a:p>
          <a:p>
            <a:r>
              <a:rPr lang="en-US" dirty="0"/>
              <a:t>One hundred years later     still/One hundred years later – the repetition and use of the word ‘still’ creates a sense of frustration of how things still hadn’t changed, </a:t>
            </a:r>
            <a:r>
              <a:rPr lang="en-US" dirty="0" err="1"/>
              <a:t>repetiton</a:t>
            </a:r>
            <a:r>
              <a:rPr lang="en-US" dirty="0"/>
              <a:t> is an emotive tool that drives forward a point as well as creating rhythm, it can make a speech more memorable if you can recall Obama’s speech it was ‘Education, Education, Education’. This is called ANAPHORA – the deliberate use of </a:t>
            </a:r>
            <a:r>
              <a:rPr lang="en-US" dirty="0" err="1"/>
              <a:t>repitition</a:t>
            </a:r>
            <a:endParaRPr lang="en-US" dirty="0"/>
          </a:p>
          <a:p>
            <a:r>
              <a:rPr lang="en-US" dirty="0"/>
              <a:t>Sadly crippled by the manacles of segregation and the chains of discrimination – again metaphor used for powerful imagery - segregation is described as a manacle the metal band of handcuffs that goes round the wrist , just as discrimination is a chain something that holds back or holds down someone/something</a:t>
            </a:r>
          </a:p>
          <a:p>
            <a:r>
              <a:rPr lang="en-US" dirty="0"/>
              <a:t>Lonely island of poverty in the midst of a vast ocean – metaphor emphasizing the difference in wealth of black people in America compared to the wealth of the country that surrounds them.</a:t>
            </a:r>
          </a:p>
          <a:p>
            <a:r>
              <a:rPr lang="en-US" dirty="0"/>
              <a:t>Exile – a harsh word for outsider which incites sympathy from the listener, black people did not have their human rights and were pushed  to the edges of society in a place they should call home.</a:t>
            </a:r>
          </a:p>
          <a:p>
            <a:r>
              <a:rPr lang="en-US" dirty="0" err="1"/>
              <a:t>Dramatise</a:t>
            </a:r>
            <a:r>
              <a:rPr lang="en-US" dirty="0"/>
              <a:t> a shameful</a:t>
            </a:r>
          </a:p>
        </p:txBody>
      </p:sp>
      <p:sp>
        <p:nvSpPr>
          <p:cNvPr id="4" name="Slide Number Placeholder 3"/>
          <p:cNvSpPr>
            <a:spLocks noGrp="1"/>
          </p:cNvSpPr>
          <p:nvPr>
            <p:ph type="sldNum" sz="quarter" idx="5"/>
          </p:nvPr>
        </p:nvSpPr>
        <p:spPr/>
        <p:txBody>
          <a:bodyPr/>
          <a:lstStyle/>
          <a:p>
            <a:fld id="{2FCFA94C-8463-E249-B40C-ABC64971CE14}" type="slidenum">
              <a:rPr lang="en-US" smtClean="0"/>
              <a:t>8</a:t>
            </a:fld>
            <a:endParaRPr lang="en-US"/>
          </a:p>
        </p:txBody>
      </p:sp>
    </p:spTree>
    <p:extLst>
      <p:ext uri="{BB962C8B-B14F-4D97-AF65-F5344CB8AC3E}">
        <p14:creationId xmlns:p14="http://schemas.microsoft.com/office/powerpoint/2010/main" val="1631716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 of tone that can be created:</a:t>
            </a:r>
          </a:p>
          <a:p>
            <a:r>
              <a:rPr lang="en-GB" dirty="0"/>
              <a:t>1.        accusatory-charging of wrong doing</a:t>
            </a:r>
          </a:p>
          <a:p>
            <a:r>
              <a:rPr lang="en-GB" dirty="0"/>
              <a:t>2.        apathetic-indifferent due to lack of energy or concern</a:t>
            </a:r>
          </a:p>
          <a:p>
            <a:r>
              <a:rPr lang="en-GB" dirty="0"/>
              <a:t>3.        awe-solemn wonder</a:t>
            </a:r>
          </a:p>
          <a:p>
            <a:r>
              <a:rPr lang="en-GB" dirty="0"/>
              <a:t>4.        bitter-exhibiting strong animosity as a result of pain or grief</a:t>
            </a:r>
          </a:p>
          <a:p>
            <a:r>
              <a:rPr lang="en-GB" dirty="0"/>
              <a:t>5.        cynical-questions the basic sincerity and goodness of people</a:t>
            </a:r>
          </a:p>
          <a:p>
            <a:r>
              <a:rPr lang="en-GB" dirty="0"/>
              <a:t>6.        condescension; condescending-a feeling of superiority</a:t>
            </a:r>
          </a:p>
          <a:p>
            <a:r>
              <a:rPr lang="en-GB" dirty="0"/>
              <a:t>7.        callous-unfeeling, insensitive to feelings of others</a:t>
            </a:r>
          </a:p>
          <a:p>
            <a:r>
              <a:rPr lang="en-GB" dirty="0"/>
              <a:t>8.        contemplative-studying, thinking, reflecting on an issue</a:t>
            </a:r>
          </a:p>
          <a:p>
            <a:r>
              <a:rPr lang="en-GB" dirty="0"/>
              <a:t>9.        critical-finding fault</a:t>
            </a:r>
          </a:p>
          <a:p>
            <a:r>
              <a:rPr lang="en-GB" dirty="0"/>
              <a:t>10.     choleric-hot-tempered, easily angered</a:t>
            </a:r>
          </a:p>
          <a:p>
            <a:r>
              <a:rPr lang="en-GB" dirty="0"/>
              <a:t>11.     contemptuous-showing or feeling that something is worthless or lacks respect</a:t>
            </a:r>
          </a:p>
          <a:p>
            <a:r>
              <a:rPr lang="en-GB" dirty="0"/>
              <a:t>12.     caustic-intense use of sarcasm; stinging, biting</a:t>
            </a:r>
          </a:p>
          <a:p>
            <a:r>
              <a:rPr lang="en-GB" dirty="0"/>
              <a:t>13.     conventional-lacking spontaneity, originality, and individuality</a:t>
            </a:r>
          </a:p>
          <a:p>
            <a:r>
              <a:rPr lang="en-GB" dirty="0"/>
              <a:t>14.     disdainful-scornful</a:t>
            </a:r>
          </a:p>
          <a:p>
            <a:r>
              <a:rPr lang="en-GB" dirty="0"/>
              <a:t>15.     didactic-author attempts to educate or instruct the reader</a:t>
            </a:r>
          </a:p>
          <a:p>
            <a:r>
              <a:rPr lang="en-GB" dirty="0"/>
              <a:t>16.     derisive-ridiculing, mocking</a:t>
            </a:r>
          </a:p>
          <a:p>
            <a:r>
              <a:rPr lang="en-GB" dirty="0"/>
              <a:t>17.     earnest-intense, a sincere state of mind</a:t>
            </a:r>
          </a:p>
          <a:p>
            <a:r>
              <a:rPr lang="en-GB" dirty="0"/>
              <a:t>18.     erudite-learned, polished, scholarly</a:t>
            </a:r>
          </a:p>
          <a:p>
            <a:r>
              <a:rPr lang="en-GB" dirty="0"/>
              <a:t>19.     fanciful-using the imagination</a:t>
            </a:r>
          </a:p>
          <a:p>
            <a:r>
              <a:rPr lang="en-GB" dirty="0"/>
              <a:t>20.     forthright-directly frank without hesitation</a:t>
            </a:r>
          </a:p>
          <a:p>
            <a:r>
              <a:rPr lang="en-GB" dirty="0"/>
              <a:t>21.     gloomy-darkness, sadness, rejection</a:t>
            </a:r>
          </a:p>
          <a:p>
            <a:r>
              <a:rPr lang="en-GB" dirty="0"/>
              <a:t>22.     haughty-proud and vain to the point of arrogance</a:t>
            </a:r>
          </a:p>
          <a:p>
            <a:r>
              <a:rPr lang="en-GB" dirty="0"/>
              <a:t>23.     indignant-marked by anger aroused by injustice</a:t>
            </a:r>
          </a:p>
          <a:p>
            <a:r>
              <a:rPr lang="en-GB" dirty="0"/>
              <a:t>24.     intimate-very familiar</a:t>
            </a:r>
          </a:p>
          <a:p>
            <a:r>
              <a:rPr lang="en-GB" dirty="0"/>
              <a:t>25.     judgmental-authoritative and often having critical opinions</a:t>
            </a:r>
          </a:p>
          <a:p>
            <a:r>
              <a:rPr lang="en-GB" dirty="0"/>
              <a:t>26.     jovial-happy</a:t>
            </a:r>
          </a:p>
          <a:p>
            <a:r>
              <a:rPr lang="en-GB" dirty="0"/>
              <a:t>27.     lyrical-expressing a poet’s inner feelings; emotional; full of images; song-like</a:t>
            </a:r>
          </a:p>
          <a:p>
            <a:r>
              <a:rPr lang="en-GB" dirty="0"/>
              <a:t>28.     matter-of-fact--accepting of conditions; not fanciful or emotional</a:t>
            </a:r>
          </a:p>
          <a:p>
            <a:r>
              <a:rPr lang="en-GB" dirty="0"/>
              <a:t>29.     mocking-treating with contempt or ridicule</a:t>
            </a:r>
          </a:p>
          <a:p>
            <a:r>
              <a:rPr lang="en-GB" dirty="0"/>
              <a:t>30.     morose-gloomy, sullen, surly, despondent</a:t>
            </a:r>
          </a:p>
          <a:p>
            <a:r>
              <a:rPr lang="en-GB" dirty="0"/>
              <a:t>31.     malicious-purposely hurtful</a:t>
            </a:r>
          </a:p>
          <a:p>
            <a:r>
              <a:rPr lang="en-GB" dirty="0"/>
              <a:t>32.     objective-an unbiased view-able to leave personal judgments aside</a:t>
            </a:r>
          </a:p>
          <a:p>
            <a:r>
              <a:rPr lang="en-GB" dirty="0"/>
              <a:t>33.     optimistic-hopeful, cheerful</a:t>
            </a:r>
          </a:p>
          <a:p>
            <a:r>
              <a:rPr lang="en-GB" dirty="0"/>
              <a:t>34.     obsequious-polite and obedient in order to gain something</a:t>
            </a:r>
          </a:p>
          <a:p>
            <a:r>
              <a:rPr lang="en-GB" dirty="0"/>
              <a:t>35.     patronizing-air of condescension</a:t>
            </a:r>
          </a:p>
          <a:p>
            <a:r>
              <a:rPr lang="en-GB" dirty="0"/>
              <a:t>36.     pessimistic-seeing the worst side of things; no hope</a:t>
            </a:r>
          </a:p>
          <a:p>
            <a:r>
              <a:rPr lang="en-GB" dirty="0"/>
              <a:t>37.     quizzical-odd, eccentric, amusing</a:t>
            </a:r>
          </a:p>
          <a:p>
            <a:r>
              <a:rPr lang="en-GB" dirty="0"/>
              <a:t>38.     ribald-offensive in speech or gesture</a:t>
            </a:r>
          </a:p>
          <a:p>
            <a:r>
              <a:rPr lang="en-GB" dirty="0"/>
              <a:t>39.     reverent-treating a subject with </a:t>
            </a:r>
            <a:r>
              <a:rPr lang="en-GB" dirty="0" err="1"/>
              <a:t>honor</a:t>
            </a:r>
            <a:r>
              <a:rPr lang="en-GB" dirty="0"/>
              <a:t> and respect</a:t>
            </a:r>
          </a:p>
          <a:p>
            <a:r>
              <a:rPr lang="en-GB" dirty="0"/>
              <a:t>40.     ridiculing-slightly contemptuous banter; making fun of</a:t>
            </a:r>
          </a:p>
          <a:p>
            <a:r>
              <a:rPr lang="en-GB" dirty="0"/>
              <a:t>41.     reflective-illustrating innermost thoughts and emotions</a:t>
            </a:r>
          </a:p>
          <a:p>
            <a:r>
              <a:rPr lang="en-GB" dirty="0"/>
              <a:t>42.     sarcastic-sneering, caustic</a:t>
            </a:r>
          </a:p>
          <a:p>
            <a:r>
              <a:rPr lang="en-GB" dirty="0"/>
              <a:t>43.     sardonic-scornfully and bitterly sarcastic</a:t>
            </a:r>
          </a:p>
          <a:p>
            <a:r>
              <a:rPr lang="en-GB" dirty="0"/>
              <a:t>44.     satiric-ridiculing to show weakness in order to make a point, teach</a:t>
            </a:r>
          </a:p>
          <a:p>
            <a:r>
              <a:rPr lang="en-GB" dirty="0"/>
              <a:t>45.     sincere-without deceit or </a:t>
            </a:r>
            <a:r>
              <a:rPr lang="en-GB" dirty="0" err="1"/>
              <a:t>pretense</a:t>
            </a:r>
            <a:r>
              <a:rPr lang="en-GB" dirty="0"/>
              <a:t>; genuine</a:t>
            </a:r>
          </a:p>
          <a:p>
            <a:r>
              <a:rPr lang="en-GB" dirty="0"/>
              <a:t>46.     solemn-deeply earnest, tending toward sad reflection</a:t>
            </a:r>
          </a:p>
          <a:p>
            <a:r>
              <a:rPr lang="en-GB" dirty="0"/>
              <a:t>47.     sanguineous -optimistic, cheerful</a:t>
            </a:r>
          </a:p>
          <a:p>
            <a:r>
              <a:rPr lang="en-GB" dirty="0"/>
              <a:t>48.     whimsical-odd, strange, fantastic; fun</a:t>
            </a:r>
          </a:p>
          <a:p>
            <a:endParaRPr lang="en-GB" dirty="0"/>
          </a:p>
          <a:p>
            <a:endParaRPr lang="en-GB" dirty="0"/>
          </a:p>
        </p:txBody>
      </p:sp>
      <p:sp>
        <p:nvSpPr>
          <p:cNvPr id="4" name="Slide Number Placeholder 3"/>
          <p:cNvSpPr>
            <a:spLocks noGrp="1"/>
          </p:cNvSpPr>
          <p:nvPr>
            <p:ph type="sldNum" sz="quarter" idx="5"/>
          </p:nvPr>
        </p:nvSpPr>
        <p:spPr/>
        <p:txBody>
          <a:bodyPr/>
          <a:lstStyle/>
          <a:p>
            <a:fld id="{2FCFA94C-8463-E249-B40C-ABC64971CE14}" type="slidenum">
              <a:rPr lang="en-US" smtClean="0"/>
              <a:t>10</a:t>
            </a:fld>
            <a:endParaRPr lang="en-US"/>
          </a:p>
        </p:txBody>
      </p:sp>
    </p:spTree>
    <p:extLst>
      <p:ext uri="{BB962C8B-B14F-4D97-AF65-F5344CB8AC3E}">
        <p14:creationId xmlns:p14="http://schemas.microsoft.com/office/powerpoint/2010/main" val="912545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 emotive language and techniques, Audience, voice and purpose. How does it make you feel?</a:t>
            </a:r>
          </a:p>
        </p:txBody>
      </p:sp>
      <p:sp>
        <p:nvSpPr>
          <p:cNvPr id="4" name="Slide Number Placeholder 3"/>
          <p:cNvSpPr>
            <a:spLocks noGrp="1"/>
          </p:cNvSpPr>
          <p:nvPr>
            <p:ph type="sldNum" sz="quarter" idx="5"/>
          </p:nvPr>
        </p:nvSpPr>
        <p:spPr/>
        <p:txBody>
          <a:bodyPr/>
          <a:lstStyle/>
          <a:p>
            <a:fld id="{2FCFA94C-8463-E249-B40C-ABC64971CE14}" type="slidenum">
              <a:rPr lang="en-US" smtClean="0"/>
              <a:t>12</a:t>
            </a:fld>
            <a:endParaRPr lang="en-US"/>
          </a:p>
        </p:txBody>
      </p:sp>
    </p:spTree>
    <p:extLst>
      <p:ext uri="{BB962C8B-B14F-4D97-AF65-F5344CB8AC3E}">
        <p14:creationId xmlns:p14="http://schemas.microsoft.com/office/powerpoint/2010/main" val="33789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Split into 4 groups, the last poem can be divided into 2 </a:t>
            </a:r>
          </a:p>
        </p:txBody>
      </p:sp>
      <p:sp>
        <p:nvSpPr>
          <p:cNvPr id="4" name="Slide Number Placeholder 3"/>
          <p:cNvSpPr>
            <a:spLocks noGrp="1"/>
          </p:cNvSpPr>
          <p:nvPr>
            <p:ph type="sldNum" sz="quarter" idx="5"/>
          </p:nvPr>
        </p:nvSpPr>
        <p:spPr/>
        <p:txBody>
          <a:bodyPr/>
          <a:lstStyle/>
          <a:p>
            <a:fld id="{2FCFA94C-8463-E249-B40C-ABC64971CE14}" type="slidenum">
              <a:rPr lang="en-US" smtClean="0"/>
              <a:t>14</a:t>
            </a:fld>
            <a:endParaRPr lang="en-US"/>
          </a:p>
        </p:txBody>
      </p:sp>
    </p:spTree>
    <p:extLst>
      <p:ext uri="{BB962C8B-B14F-4D97-AF65-F5344CB8AC3E}">
        <p14:creationId xmlns:p14="http://schemas.microsoft.com/office/powerpoint/2010/main" val="2705637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Split into 4 groups, the last poem can be divided into 2 </a:t>
            </a:r>
          </a:p>
        </p:txBody>
      </p:sp>
      <p:sp>
        <p:nvSpPr>
          <p:cNvPr id="4" name="Slide Number Placeholder 3"/>
          <p:cNvSpPr>
            <a:spLocks noGrp="1"/>
          </p:cNvSpPr>
          <p:nvPr>
            <p:ph type="sldNum" sz="quarter" idx="5"/>
          </p:nvPr>
        </p:nvSpPr>
        <p:spPr/>
        <p:txBody>
          <a:bodyPr/>
          <a:lstStyle/>
          <a:p>
            <a:fld id="{2FCFA94C-8463-E249-B40C-ABC64971CE14}" type="slidenum">
              <a:rPr lang="en-US" smtClean="0"/>
              <a:t>15</a:t>
            </a:fld>
            <a:endParaRPr lang="en-US"/>
          </a:p>
        </p:txBody>
      </p:sp>
    </p:spTree>
    <p:extLst>
      <p:ext uri="{BB962C8B-B14F-4D97-AF65-F5344CB8AC3E}">
        <p14:creationId xmlns:p14="http://schemas.microsoft.com/office/powerpoint/2010/main" val="1845740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F13A5EB-66D6-EB4E-913B-3AB87662D8E9}" type="datetimeFigureOut">
              <a:rPr lang="en-US" smtClean="0"/>
              <a:t>10/24/20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F3F57-C87D-E64E-91D0-1A1531C65794}"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13A5EB-66D6-EB4E-913B-3AB87662D8E9}" type="datetimeFigureOut">
              <a:rPr lang="en-US" smtClean="0"/>
              <a:t>10/24/20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F3F57-C87D-E64E-91D0-1A1531C65794}"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13A5EB-66D6-EB4E-913B-3AB87662D8E9}" type="datetimeFigureOut">
              <a:rPr lang="en-US" smtClean="0"/>
              <a:t>10/24/20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F3F57-C87D-E64E-91D0-1A1531C65794}"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13A5EB-66D6-EB4E-913B-3AB87662D8E9}" type="datetimeFigureOut">
              <a:rPr lang="en-US" smtClean="0"/>
              <a:t>10/24/20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F3F57-C87D-E64E-91D0-1A1531C65794}"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13A5EB-66D6-EB4E-913B-3AB87662D8E9}" type="datetimeFigureOut">
              <a:rPr lang="en-US" smtClean="0"/>
              <a:t>10/24/20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F3F57-C87D-E64E-91D0-1A1531C65794}"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13A5EB-66D6-EB4E-913B-3AB87662D8E9}" type="datetimeFigureOut">
              <a:rPr lang="en-US" smtClean="0"/>
              <a:t>10/24/20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F3F57-C87D-E64E-91D0-1A1531C65794}"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13A5EB-66D6-EB4E-913B-3AB87662D8E9}" type="datetimeFigureOut">
              <a:rPr lang="en-US" smtClean="0"/>
              <a:t>10/24/20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CF3F57-C87D-E64E-91D0-1A1531C65794}"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13A5EB-66D6-EB4E-913B-3AB87662D8E9}" type="datetimeFigureOut">
              <a:rPr lang="en-US" smtClean="0"/>
              <a:t>10/24/20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CF3F57-C87D-E64E-91D0-1A1531C65794}"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13A5EB-66D6-EB4E-913B-3AB87662D8E9}" type="datetimeFigureOut">
              <a:rPr lang="en-US" smtClean="0"/>
              <a:t>10/24/20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CF3F57-C87D-E64E-91D0-1A1531C65794}"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13A5EB-66D6-EB4E-913B-3AB87662D8E9}" type="datetimeFigureOut">
              <a:rPr lang="en-US" smtClean="0"/>
              <a:t>10/24/20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F3F57-C87D-E64E-91D0-1A1531C65794}"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13A5EB-66D6-EB4E-913B-3AB87662D8E9}" type="datetimeFigureOut">
              <a:rPr lang="en-US" smtClean="0"/>
              <a:t>10/24/20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F3F57-C87D-E64E-91D0-1A1531C65794}"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13A5EB-66D6-EB4E-913B-3AB87662D8E9}" type="datetimeFigureOut">
              <a:rPr lang="en-US" smtClean="0"/>
              <a:t>10/24/20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CF3F57-C87D-E64E-91D0-1A1531C65794}"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hyperlink" Target="https://www.poetryfoundation.org/poets/maya-angelo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hyperlink" Target="https://www.poetryfoundation.org/poets/maya-angelo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hyperlink" Target="https://www.poetryfoundation.org/poets/maya-angelo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hyperlink" Target="https://www.poetryfoundation.org/poets/paul-laurence-dunba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hyperlink" Target="https://www.poetryfoundation.org/poets/paul-laurence-dunba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5.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emf"/><Relationship Id="rId5" Type="http://schemas.openxmlformats.org/officeDocument/2006/relationships/image" Target="../media/image4.emf"/><Relationship Id="rId4"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5.em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emf"/><Relationship Id="rId5" Type="http://schemas.openxmlformats.org/officeDocument/2006/relationships/image" Target="../media/image4.emf"/><Relationship Id="rId4"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5.em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emf"/><Relationship Id="rId5" Type="http://schemas.openxmlformats.org/officeDocument/2006/relationships/image" Target="../media/image4.emf"/><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emf"/><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5.em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emf"/><Relationship Id="rId5" Type="http://schemas.openxmlformats.org/officeDocument/2006/relationships/image" Target="../media/image4.emf"/><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93B3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781777"/>
            <a:ext cx="12192000" cy="1514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711" y="1109073"/>
            <a:ext cx="2286291" cy="860102"/>
          </a:xfrm>
          <a:prstGeom prst="rect">
            <a:avLst/>
          </a:prstGeom>
        </p:spPr>
      </p:pic>
      <p:sp>
        <p:nvSpPr>
          <p:cNvPr id="8" name="TextBox 7"/>
          <p:cNvSpPr txBox="1"/>
          <p:nvPr/>
        </p:nvSpPr>
        <p:spPr>
          <a:xfrm>
            <a:off x="1669856" y="1015068"/>
            <a:ext cx="10249978" cy="954107"/>
          </a:xfrm>
          <a:prstGeom prst="rect">
            <a:avLst/>
          </a:prstGeom>
          <a:noFill/>
        </p:spPr>
        <p:txBody>
          <a:bodyPr wrap="square" rtlCol="0">
            <a:spAutoFit/>
          </a:bodyPr>
          <a:lstStyle/>
          <a:p>
            <a:pPr algn="r"/>
            <a:r>
              <a:rPr lang="en-US" sz="2800" b="1" dirty="0">
                <a:latin typeface="Arial" charset="0"/>
                <a:ea typeface="Humanist 521 Bold Condensed" charset="0"/>
                <a:cs typeface="Arial" charset="0"/>
              </a:rPr>
              <a:t>Emotive language in Poetry and Spoken word with</a:t>
            </a:r>
          </a:p>
          <a:p>
            <a:pPr algn="r"/>
            <a:r>
              <a:rPr lang="en-US" sz="2800" b="1" dirty="0">
                <a:latin typeface="Arial" charset="0"/>
                <a:ea typeface="Humanist 521 Bold Condensed" charset="0"/>
                <a:cs typeface="Arial" charset="0"/>
              </a:rPr>
              <a:t>Focus on African poets and spoken word speakers </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 t="-4" r="23807" b="46458"/>
          <a:stretch/>
        </p:blipFill>
        <p:spPr>
          <a:xfrm>
            <a:off x="6285600" y="3176337"/>
            <a:ext cx="5904000" cy="3672000"/>
          </a:xfrm>
          <a:prstGeom prst="rect">
            <a:avLst/>
          </a:prstGeom>
        </p:spPr>
      </p:pic>
    </p:spTree>
    <p:extLst>
      <p:ext uri="{BB962C8B-B14F-4D97-AF65-F5344CB8AC3E}">
        <p14:creationId xmlns:p14="http://schemas.microsoft.com/office/powerpoint/2010/main" val="98435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5647"/>
            <a:ext cx="1637136" cy="615890"/>
          </a:xfrm>
          <a:prstGeom prst="rect">
            <a:avLst/>
          </a:prstGeom>
        </p:spPr>
      </p:pic>
      <p:sp>
        <p:nvSpPr>
          <p:cNvPr id="7" name="TextBox 6"/>
          <p:cNvSpPr txBox="1"/>
          <p:nvPr/>
        </p:nvSpPr>
        <p:spPr>
          <a:xfrm>
            <a:off x="171014" y="145658"/>
            <a:ext cx="1881151" cy="738664"/>
          </a:xfrm>
          <a:prstGeom prst="rect">
            <a:avLst/>
          </a:prstGeom>
          <a:noFill/>
        </p:spPr>
        <p:txBody>
          <a:bodyPr wrap="square" lIns="0" tIns="0" rIns="0" bIns="0" rtlCol="0">
            <a:spAutoFit/>
          </a:bodyPr>
          <a:lstStyle/>
          <a:p>
            <a:r>
              <a:rPr lang="en-US" sz="4800" b="1" u="sng" dirty="0">
                <a:solidFill>
                  <a:srgbClr val="D20D52"/>
                </a:solidFill>
                <a:latin typeface="Arial" charset="0"/>
                <a:ea typeface="Arial" charset="0"/>
                <a:cs typeface="Arial" charset="0"/>
              </a:rPr>
              <a:t>Voice </a:t>
            </a:r>
            <a:endParaRPr lang="en-US" sz="4800" b="1" u="sng" dirty="0">
              <a:latin typeface="Arial" charset="0"/>
              <a:ea typeface="Arial" charset="0"/>
              <a:cs typeface="Arial" charset="0"/>
            </a:endParaRPr>
          </a:p>
        </p:txBody>
      </p:sp>
      <p:sp>
        <p:nvSpPr>
          <p:cNvPr id="8" name="TextBox 7"/>
          <p:cNvSpPr txBox="1"/>
          <p:nvPr/>
        </p:nvSpPr>
        <p:spPr>
          <a:xfrm>
            <a:off x="1942943" y="3548612"/>
            <a:ext cx="1244914" cy="369332"/>
          </a:xfrm>
          <a:prstGeom prst="rect">
            <a:avLst/>
          </a:prstGeom>
          <a:noFill/>
        </p:spPr>
        <p:txBody>
          <a:bodyPr wrap="square" lIns="0" tIns="0" rIns="0" bIns="0" rtlCol="0">
            <a:spAutoFit/>
          </a:bodyPr>
          <a:lstStyle/>
          <a:p>
            <a:pPr marL="285750" indent="-285750">
              <a:buFont typeface="System Font"/>
              <a:buChar char="★"/>
            </a:pPr>
            <a:r>
              <a:rPr lang="en-GB" sz="2400" b="1" dirty="0"/>
              <a:t>Pitch</a:t>
            </a:r>
            <a:endParaRPr lang="en-GB" sz="2400" dirty="0"/>
          </a:p>
        </p:txBody>
      </p:sp>
      <p:pic>
        <p:nvPicPr>
          <p:cNvPr id="2" name="Picture 1"/>
          <p:cNvPicPr>
            <a:picLocks noChangeAspect="1"/>
          </p:cNvPicPr>
          <p:nvPr/>
        </p:nvPicPr>
        <p:blipFill rotWithShape="1">
          <a:blip r:embed="rId4">
            <a:alphaModFix amt="10000"/>
            <a:extLst>
              <a:ext uri="{28A0092B-C50C-407E-A947-70E740481C1C}">
                <a14:useLocalDpi xmlns:a14="http://schemas.microsoft.com/office/drawing/2010/main" val="0"/>
              </a:ext>
            </a:extLst>
          </a:blip>
          <a:srcRect r="30309" b="47507"/>
          <a:stretch/>
        </p:blipFill>
        <p:spPr>
          <a:xfrm>
            <a:off x="6792000" y="3250736"/>
            <a:ext cx="5400000" cy="3600000"/>
          </a:xfrm>
          <a:prstGeom prst="rect">
            <a:avLst/>
          </a:prstGeom>
        </p:spPr>
      </p:pic>
      <p:sp>
        <p:nvSpPr>
          <p:cNvPr id="10" name="TextBox 9">
            <a:extLst>
              <a:ext uri="{FF2B5EF4-FFF2-40B4-BE49-F238E27FC236}">
                <a16:creationId xmlns:a16="http://schemas.microsoft.com/office/drawing/2014/main" id="{6A028FBF-8C50-1040-BD63-E92C0A7EE684}"/>
              </a:ext>
            </a:extLst>
          </p:cNvPr>
          <p:cNvSpPr txBox="1"/>
          <p:nvPr/>
        </p:nvSpPr>
        <p:spPr>
          <a:xfrm>
            <a:off x="2287163" y="531439"/>
            <a:ext cx="9879437" cy="369332"/>
          </a:xfrm>
          <a:prstGeom prst="rect">
            <a:avLst/>
          </a:prstGeom>
          <a:noFill/>
        </p:spPr>
        <p:txBody>
          <a:bodyPr wrap="square" lIns="0" tIns="0" rIns="0" bIns="0" rtlCol="0">
            <a:spAutoFit/>
          </a:bodyPr>
          <a:lstStyle/>
          <a:p>
            <a:r>
              <a:rPr lang="en-US" sz="2400" b="1" dirty="0">
                <a:solidFill>
                  <a:srgbClr val="D20D52"/>
                </a:solidFill>
                <a:latin typeface="Arial" charset="0"/>
                <a:ea typeface="Arial" charset="0"/>
                <a:cs typeface="Arial" charset="0"/>
              </a:rPr>
              <a:t>Why does voice matter in performance of poetry and spoken word ?</a:t>
            </a:r>
            <a:endParaRPr lang="en-US" sz="2400" b="1" dirty="0">
              <a:latin typeface="Arial" charset="0"/>
              <a:ea typeface="Arial" charset="0"/>
              <a:cs typeface="Arial" charset="0"/>
            </a:endParaRPr>
          </a:p>
        </p:txBody>
      </p:sp>
      <p:sp>
        <p:nvSpPr>
          <p:cNvPr id="11" name="TextBox 10">
            <a:extLst>
              <a:ext uri="{FF2B5EF4-FFF2-40B4-BE49-F238E27FC236}">
                <a16:creationId xmlns:a16="http://schemas.microsoft.com/office/drawing/2014/main" id="{0C6524BE-F127-1A46-8B18-9B63B71ECC72}"/>
              </a:ext>
            </a:extLst>
          </p:cNvPr>
          <p:cNvSpPr txBox="1"/>
          <p:nvPr/>
        </p:nvSpPr>
        <p:spPr>
          <a:xfrm>
            <a:off x="334514" y="2640716"/>
            <a:ext cx="11522972" cy="615553"/>
          </a:xfrm>
          <a:prstGeom prst="rect">
            <a:avLst/>
          </a:prstGeom>
          <a:noFill/>
        </p:spPr>
        <p:txBody>
          <a:bodyPr wrap="square" lIns="0" tIns="0" rIns="0" bIns="0" rtlCol="0">
            <a:spAutoFit/>
          </a:bodyPr>
          <a:lstStyle/>
          <a:p>
            <a:pPr algn="ctr"/>
            <a:r>
              <a:rPr lang="en-US" sz="2000" b="1" dirty="0">
                <a:solidFill>
                  <a:srgbClr val="D20D52"/>
                </a:solidFill>
                <a:latin typeface="Arial" charset="0"/>
                <a:ea typeface="Arial" charset="0"/>
                <a:cs typeface="Arial" charset="0"/>
              </a:rPr>
              <a:t>Think of examples of voice control and techniques? How can they be used to create an atmosphere/mood or to express an emotion ? e.g. joy, fear, sadness, mystery</a:t>
            </a:r>
            <a:endParaRPr lang="en-US" sz="2000" b="1" dirty="0">
              <a:latin typeface="Arial" charset="0"/>
              <a:ea typeface="Arial" charset="0"/>
              <a:cs typeface="Arial" charset="0"/>
            </a:endParaRPr>
          </a:p>
        </p:txBody>
      </p:sp>
      <p:sp>
        <p:nvSpPr>
          <p:cNvPr id="3" name="TextBox 2">
            <a:extLst>
              <a:ext uri="{FF2B5EF4-FFF2-40B4-BE49-F238E27FC236}">
                <a16:creationId xmlns:a16="http://schemas.microsoft.com/office/drawing/2014/main" id="{22368FFC-2BFD-9143-AF73-4C6E98981D91}"/>
              </a:ext>
            </a:extLst>
          </p:cNvPr>
          <p:cNvSpPr txBox="1"/>
          <p:nvPr/>
        </p:nvSpPr>
        <p:spPr>
          <a:xfrm>
            <a:off x="3253767" y="1636128"/>
            <a:ext cx="2438400" cy="646331"/>
          </a:xfrm>
          <a:prstGeom prst="rect">
            <a:avLst/>
          </a:prstGeom>
          <a:noFill/>
        </p:spPr>
        <p:txBody>
          <a:bodyPr wrap="square" rtlCol="0">
            <a:spAutoFit/>
          </a:bodyPr>
          <a:lstStyle/>
          <a:p>
            <a:pPr algn="ctr"/>
            <a:r>
              <a:rPr lang="en-US" dirty="0"/>
              <a:t>Set a mood/ create an atmosphere</a:t>
            </a:r>
          </a:p>
        </p:txBody>
      </p:sp>
      <p:sp>
        <p:nvSpPr>
          <p:cNvPr id="4" name="Rectangle 3">
            <a:extLst>
              <a:ext uri="{FF2B5EF4-FFF2-40B4-BE49-F238E27FC236}">
                <a16:creationId xmlns:a16="http://schemas.microsoft.com/office/drawing/2014/main" id="{AC732574-73AA-0249-AB97-D9E53FF93394}"/>
              </a:ext>
            </a:extLst>
          </p:cNvPr>
          <p:cNvSpPr/>
          <p:nvPr/>
        </p:nvSpPr>
        <p:spPr>
          <a:xfrm>
            <a:off x="6935167" y="1159295"/>
            <a:ext cx="3122265" cy="369332"/>
          </a:xfrm>
          <a:prstGeom prst="rect">
            <a:avLst/>
          </a:prstGeom>
        </p:spPr>
        <p:txBody>
          <a:bodyPr wrap="none">
            <a:spAutoFit/>
          </a:bodyPr>
          <a:lstStyle/>
          <a:p>
            <a:pPr algn="ctr"/>
            <a:r>
              <a:rPr lang="en-US" dirty="0"/>
              <a:t>To </a:t>
            </a:r>
            <a:r>
              <a:rPr lang="en-GB" dirty="0"/>
              <a:t>emphasise</a:t>
            </a:r>
            <a:r>
              <a:rPr lang="en-US" dirty="0"/>
              <a:t>/ highlight a point</a:t>
            </a:r>
          </a:p>
        </p:txBody>
      </p:sp>
      <p:sp>
        <p:nvSpPr>
          <p:cNvPr id="5" name="Rectangle 4">
            <a:extLst>
              <a:ext uri="{FF2B5EF4-FFF2-40B4-BE49-F238E27FC236}">
                <a16:creationId xmlns:a16="http://schemas.microsoft.com/office/drawing/2014/main" id="{8550A2A4-270E-6840-B302-43B7718A8F0E}"/>
              </a:ext>
            </a:extLst>
          </p:cNvPr>
          <p:cNvSpPr/>
          <p:nvPr/>
        </p:nvSpPr>
        <p:spPr>
          <a:xfrm>
            <a:off x="383361" y="2097494"/>
            <a:ext cx="2466573" cy="369332"/>
          </a:xfrm>
          <a:prstGeom prst="rect">
            <a:avLst/>
          </a:prstGeom>
        </p:spPr>
        <p:txBody>
          <a:bodyPr wrap="none">
            <a:spAutoFit/>
          </a:bodyPr>
          <a:lstStyle/>
          <a:p>
            <a:pPr algn="ctr"/>
            <a:r>
              <a:rPr lang="en-US" dirty="0"/>
              <a:t>To evoke some emotion </a:t>
            </a:r>
          </a:p>
        </p:txBody>
      </p:sp>
      <p:sp>
        <p:nvSpPr>
          <p:cNvPr id="12" name="Rectangle 11">
            <a:extLst>
              <a:ext uri="{FF2B5EF4-FFF2-40B4-BE49-F238E27FC236}">
                <a16:creationId xmlns:a16="http://schemas.microsoft.com/office/drawing/2014/main" id="{36F604ED-A955-4940-9544-085C919AB691}"/>
              </a:ext>
            </a:extLst>
          </p:cNvPr>
          <p:cNvSpPr/>
          <p:nvPr/>
        </p:nvSpPr>
        <p:spPr>
          <a:xfrm>
            <a:off x="334514" y="1075559"/>
            <a:ext cx="5417957" cy="369332"/>
          </a:xfrm>
          <a:prstGeom prst="rect">
            <a:avLst/>
          </a:prstGeom>
        </p:spPr>
        <p:txBody>
          <a:bodyPr wrap="none">
            <a:spAutoFit/>
          </a:bodyPr>
          <a:lstStyle/>
          <a:p>
            <a:pPr algn="ctr"/>
            <a:r>
              <a:rPr lang="en-US" dirty="0"/>
              <a:t>It is a decider for how an audience interprets the piece</a:t>
            </a:r>
          </a:p>
        </p:txBody>
      </p:sp>
      <p:sp>
        <p:nvSpPr>
          <p:cNvPr id="13" name="Rectangle 12">
            <a:extLst>
              <a:ext uri="{FF2B5EF4-FFF2-40B4-BE49-F238E27FC236}">
                <a16:creationId xmlns:a16="http://schemas.microsoft.com/office/drawing/2014/main" id="{26E5DB76-C7F9-2E44-9B32-C80E9C2E6EF9}"/>
              </a:ext>
            </a:extLst>
          </p:cNvPr>
          <p:cNvSpPr/>
          <p:nvPr/>
        </p:nvSpPr>
        <p:spPr>
          <a:xfrm>
            <a:off x="6096000" y="1764411"/>
            <a:ext cx="5568045" cy="923330"/>
          </a:xfrm>
          <a:prstGeom prst="rect">
            <a:avLst/>
          </a:prstGeom>
        </p:spPr>
        <p:txBody>
          <a:bodyPr wrap="square">
            <a:spAutoFit/>
          </a:bodyPr>
          <a:lstStyle/>
          <a:p>
            <a:pPr algn="ctr"/>
            <a:r>
              <a:rPr lang="en-US" dirty="0"/>
              <a:t>To convey the feelings, ideas, thoughts and emotions behind words. / the personality of the speaker or character </a:t>
            </a:r>
          </a:p>
        </p:txBody>
      </p:sp>
      <p:sp>
        <p:nvSpPr>
          <p:cNvPr id="14" name="Rectangle 13">
            <a:extLst>
              <a:ext uri="{FF2B5EF4-FFF2-40B4-BE49-F238E27FC236}">
                <a16:creationId xmlns:a16="http://schemas.microsoft.com/office/drawing/2014/main" id="{97F2D44C-38BE-1D4F-8504-E846FA7E3912}"/>
              </a:ext>
            </a:extLst>
          </p:cNvPr>
          <p:cNvSpPr/>
          <p:nvPr/>
        </p:nvSpPr>
        <p:spPr>
          <a:xfrm>
            <a:off x="384524" y="4058460"/>
            <a:ext cx="1355869" cy="461665"/>
          </a:xfrm>
          <a:prstGeom prst="rect">
            <a:avLst/>
          </a:prstGeom>
        </p:spPr>
        <p:txBody>
          <a:bodyPr wrap="square">
            <a:spAutoFit/>
          </a:bodyPr>
          <a:lstStyle/>
          <a:p>
            <a:pPr marL="285750" indent="-285750">
              <a:buFont typeface="System Font"/>
              <a:buChar char="★"/>
            </a:pPr>
            <a:r>
              <a:rPr lang="en-GB" sz="2400" b="1" dirty="0"/>
              <a:t>Pace</a:t>
            </a:r>
            <a:endParaRPr lang="en-GB" sz="2400" dirty="0"/>
          </a:p>
        </p:txBody>
      </p:sp>
      <p:sp>
        <p:nvSpPr>
          <p:cNvPr id="15" name="Rectangle 14">
            <a:extLst>
              <a:ext uri="{FF2B5EF4-FFF2-40B4-BE49-F238E27FC236}">
                <a16:creationId xmlns:a16="http://schemas.microsoft.com/office/drawing/2014/main" id="{AFE54E5A-B831-284C-ABE5-D0ACF95B228A}"/>
              </a:ext>
            </a:extLst>
          </p:cNvPr>
          <p:cNvSpPr/>
          <p:nvPr/>
        </p:nvSpPr>
        <p:spPr>
          <a:xfrm>
            <a:off x="304639" y="5182210"/>
            <a:ext cx="3258618" cy="461665"/>
          </a:xfrm>
          <a:prstGeom prst="rect">
            <a:avLst/>
          </a:prstGeom>
        </p:spPr>
        <p:txBody>
          <a:bodyPr wrap="square">
            <a:spAutoFit/>
          </a:bodyPr>
          <a:lstStyle/>
          <a:p>
            <a:pPr marL="285750" indent="-285750">
              <a:buFont typeface="System Font"/>
              <a:buChar char="★"/>
            </a:pPr>
            <a:r>
              <a:rPr lang="en-GB" sz="2400" b="1" dirty="0"/>
              <a:t>Pause and silences</a:t>
            </a:r>
            <a:endParaRPr lang="en-GB" sz="2400" dirty="0"/>
          </a:p>
        </p:txBody>
      </p:sp>
      <p:sp>
        <p:nvSpPr>
          <p:cNvPr id="16" name="Rectangle 15">
            <a:extLst>
              <a:ext uri="{FF2B5EF4-FFF2-40B4-BE49-F238E27FC236}">
                <a16:creationId xmlns:a16="http://schemas.microsoft.com/office/drawing/2014/main" id="{A2CD9518-8705-2247-AED3-7B383179ABEB}"/>
              </a:ext>
            </a:extLst>
          </p:cNvPr>
          <p:cNvSpPr/>
          <p:nvPr/>
        </p:nvSpPr>
        <p:spPr>
          <a:xfrm>
            <a:off x="3634061" y="5722882"/>
            <a:ext cx="1355868" cy="461665"/>
          </a:xfrm>
          <a:prstGeom prst="rect">
            <a:avLst/>
          </a:prstGeom>
        </p:spPr>
        <p:txBody>
          <a:bodyPr wrap="square">
            <a:spAutoFit/>
          </a:bodyPr>
          <a:lstStyle/>
          <a:p>
            <a:pPr marL="285750" indent="-285750">
              <a:buFont typeface="System Font"/>
              <a:buChar char="★"/>
            </a:pPr>
            <a:r>
              <a:rPr lang="en-GB" sz="2400" b="1" dirty="0"/>
              <a:t>Tone</a:t>
            </a:r>
            <a:endParaRPr lang="en-GB" sz="2400" dirty="0"/>
          </a:p>
        </p:txBody>
      </p:sp>
      <p:sp>
        <p:nvSpPr>
          <p:cNvPr id="17" name="Rectangle 16">
            <a:extLst>
              <a:ext uri="{FF2B5EF4-FFF2-40B4-BE49-F238E27FC236}">
                <a16:creationId xmlns:a16="http://schemas.microsoft.com/office/drawing/2014/main" id="{AAD41B07-8D18-DF49-87F9-8B6E48FFB2FE}"/>
              </a:ext>
            </a:extLst>
          </p:cNvPr>
          <p:cNvSpPr/>
          <p:nvPr/>
        </p:nvSpPr>
        <p:spPr>
          <a:xfrm>
            <a:off x="4395432" y="3733278"/>
            <a:ext cx="1684786" cy="461665"/>
          </a:xfrm>
          <a:prstGeom prst="rect">
            <a:avLst/>
          </a:prstGeom>
        </p:spPr>
        <p:txBody>
          <a:bodyPr wrap="square">
            <a:spAutoFit/>
          </a:bodyPr>
          <a:lstStyle/>
          <a:p>
            <a:pPr marL="285750" indent="-285750">
              <a:buFont typeface="System Font"/>
              <a:buChar char="★"/>
            </a:pPr>
            <a:r>
              <a:rPr lang="en-GB" sz="2400" b="1" dirty="0"/>
              <a:t>Volume</a:t>
            </a:r>
            <a:endParaRPr lang="en-GB" sz="2400" dirty="0"/>
          </a:p>
        </p:txBody>
      </p:sp>
      <p:sp>
        <p:nvSpPr>
          <p:cNvPr id="18" name="Rectangle 17">
            <a:extLst>
              <a:ext uri="{FF2B5EF4-FFF2-40B4-BE49-F238E27FC236}">
                <a16:creationId xmlns:a16="http://schemas.microsoft.com/office/drawing/2014/main" id="{4BB069F0-4607-D544-B515-E42B4B9F3342}"/>
              </a:ext>
            </a:extLst>
          </p:cNvPr>
          <p:cNvSpPr/>
          <p:nvPr/>
        </p:nvSpPr>
        <p:spPr>
          <a:xfrm>
            <a:off x="7941814" y="3687112"/>
            <a:ext cx="1684786" cy="461665"/>
          </a:xfrm>
          <a:prstGeom prst="rect">
            <a:avLst/>
          </a:prstGeom>
        </p:spPr>
        <p:txBody>
          <a:bodyPr wrap="square">
            <a:spAutoFit/>
          </a:bodyPr>
          <a:lstStyle/>
          <a:p>
            <a:pPr marL="285750" indent="-285750">
              <a:buFont typeface="System Font"/>
              <a:buChar char="★"/>
            </a:pPr>
            <a:r>
              <a:rPr lang="en-GB" sz="2400" b="1" dirty="0"/>
              <a:t>Accent</a:t>
            </a:r>
            <a:endParaRPr lang="en-GB" sz="2400" dirty="0"/>
          </a:p>
        </p:txBody>
      </p:sp>
      <p:sp>
        <p:nvSpPr>
          <p:cNvPr id="19" name="Rectangle 18">
            <a:extLst>
              <a:ext uri="{FF2B5EF4-FFF2-40B4-BE49-F238E27FC236}">
                <a16:creationId xmlns:a16="http://schemas.microsoft.com/office/drawing/2014/main" id="{FD466A6A-4A56-E94E-B2CA-F7BEA03BD921}"/>
              </a:ext>
            </a:extLst>
          </p:cNvPr>
          <p:cNvSpPr/>
          <p:nvPr/>
        </p:nvSpPr>
        <p:spPr>
          <a:xfrm>
            <a:off x="2768040" y="4457744"/>
            <a:ext cx="2089174" cy="461665"/>
          </a:xfrm>
          <a:prstGeom prst="rect">
            <a:avLst/>
          </a:prstGeom>
        </p:spPr>
        <p:txBody>
          <a:bodyPr wrap="square">
            <a:spAutoFit/>
          </a:bodyPr>
          <a:lstStyle/>
          <a:p>
            <a:pPr marL="285750" indent="-285750">
              <a:buFont typeface="System Font"/>
              <a:buChar char="★"/>
            </a:pPr>
            <a:r>
              <a:rPr lang="en-GB" sz="2400" b="1" dirty="0"/>
              <a:t>Emphasis</a:t>
            </a:r>
            <a:endParaRPr lang="en-GB" sz="2400" dirty="0"/>
          </a:p>
        </p:txBody>
      </p:sp>
      <p:sp>
        <p:nvSpPr>
          <p:cNvPr id="20" name="Rectangle 19">
            <a:extLst>
              <a:ext uri="{FF2B5EF4-FFF2-40B4-BE49-F238E27FC236}">
                <a16:creationId xmlns:a16="http://schemas.microsoft.com/office/drawing/2014/main" id="{6EEC10FC-B50F-F547-ABE9-17315FA86BD7}"/>
              </a:ext>
            </a:extLst>
          </p:cNvPr>
          <p:cNvSpPr/>
          <p:nvPr/>
        </p:nvSpPr>
        <p:spPr>
          <a:xfrm>
            <a:off x="9334621" y="4887900"/>
            <a:ext cx="1912251" cy="461665"/>
          </a:xfrm>
          <a:prstGeom prst="rect">
            <a:avLst/>
          </a:prstGeom>
        </p:spPr>
        <p:txBody>
          <a:bodyPr wrap="square">
            <a:spAutoFit/>
          </a:bodyPr>
          <a:lstStyle/>
          <a:p>
            <a:pPr marL="285750" indent="-285750">
              <a:buFont typeface="System Font"/>
              <a:buChar char="★"/>
            </a:pPr>
            <a:r>
              <a:rPr lang="en-GB" sz="2400" b="1" dirty="0"/>
              <a:t>Intonation</a:t>
            </a:r>
            <a:endParaRPr lang="en-GB" sz="2400" dirty="0"/>
          </a:p>
        </p:txBody>
      </p:sp>
      <p:sp>
        <p:nvSpPr>
          <p:cNvPr id="21" name="Rectangle 20">
            <a:extLst>
              <a:ext uri="{FF2B5EF4-FFF2-40B4-BE49-F238E27FC236}">
                <a16:creationId xmlns:a16="http://schemas.microsoft.com/office/drawing/2014/main" id="{4FF73BA4-E261-F643-B91D-D78C89D80AF2}"/>
              </a:ext>
            </a:extLst>
          </p:cNvPr>
          <p:cNvSpPr/>
          <p:nvPr/>
        </p:nvSpPr>
        <p:spPr>
          <a:xfrm>
            <a:off x="6851527" y="5783982"/>
            <a:ext cx="1629572" cy="461665"/>
          </a:xfrm>
          <a:prstGeom prst="rect">
            <a:avLst/>
          </a:prstGeom>
        </p:spPr>
        <p:txBody>
          <a:bodyPr wrap="square">
            <a:spAutoFit/>
          </a:bodyPr>
          <a:lstStyle/>
          <a:p>
            <a:pPr marL="285750" indent="-285750">
              <a:buFont typeface="System Font"/>
              <a:buChar char="★"/>
            </a:pPr>
            <a:r>
              <a:rPr lang="en-GB" sz="2400" b="1" dirty="0"/>
              <a:t>Plosives</a:t>
            </a:r>
            <a:endParaRPr lang="en-GB" sz="2400" dirty="0"/>
          </a:p>
        </p:txBody>
      </p:sp>
      <p:sp>
        <p:nvSpPr>
          <p:cNvPr id="22" name="Rectangle 21">
            <a:extLst>
              <a:ext uri="{FF2B5EF4-FFF2-40B4-BE49-F238E27FC236}">
                <a16:creationId xmlns:a16="http://schemas.microsoft.com/office/drawing/2014/main" id="{DE0C8C6F-3C2E-814B-8098-6592D52F19A4}"/>
              </a:ext>
            </a:extLst>
          </p:cNvPr>
          <p:cNvSpPr/>
          <p:nvPr/>
        </p:nvSpPr>
        <p:spPr>
          <a:xfrm>
            <a:off x="5967003" y="4589071"/>
            <a:ext cx="3258618" cy="461665"/>
          </a:xfrm>
          <a:prstGeom prst="rect">
            <a:avLst/>
          </a:prstGeom>
        </p:spPr>
        <p:txBody>
          <a:bodyPr wrap="square">
            <a:spAutoFit/>
          </a:bodyPr>
          <a:lstStyle/>
          <a:p>
            <a:pPr marL="285750" indent="-285750">
              <a:buFont typeface="System Font"/>
              <a:buChar char="★"/>
            </a:pPr>
            <a:r>
              <a:rPr lang="en-GB" sz="2400" b="1" dirty="0"/>
              <a:t>Specific enunciation</a:t>
            </a:r>
            <a:endParaRPr lang="en-GB" sz="2400" dirty="0"/>
          </a:p>
        </p:txBody>
      </p:sp>
    </p:spTree>
    <p:extLst>
      <p:ext uri="{BB962C8B-B14F-4D97-AF65-F5344CB8AC3E}">
        <p14:creationId xmlns:p14="http://schemas.microsoft.com/office/powerpoint/2010/main" val="199770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heckerboard(across)">
                                      <p:cBhvr>
                                        <p:cTn id="36" dur="500"/>
                                        <p:tgtEl>
                                          <p:spTgt spid="8"/>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heckerboard(across)">
                                      <p:cBhvr>
                                        <p:cTn id="39" dur="500"/>
                                        <p:tgtEl>
                                          <p:spTgt spid="14"/>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heckerboard(across)">
                                      <p:cBhvr>
                                        <p:cTn id="42" dur="500"/>
                                        <p:tgtEl>
                                          <p:spTgt spid="15"/>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checkerboard(across)">
                                      <p:cBhvr>
                                        <p:cTn id="45" dur="500"/>
                                        <p:tgtEl>
                                          <p:spTgt spid="19"/>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checkerboard(across)">
                                      <p:cBhvr>
                                        <p:cTn id="48" dur="500"/>
                                        <p:tgtEl>
                                          <p:spTgt spid="17"/>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checkerboard(across)">
                                      <p:cBhvr>
                                        <p:cTn id="51" dur="500"/>
                                        <p:tgtEl>
                                          <p:spTgt spid="22"/>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checkerboard(across)">
                                      <p:cBhvr>
                                        <p:cTn id="54" dur="500"/>
                                        <p:tgtEl>
                                          <p:spTgt spid="18"/>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checkerboard(across)">
                                      <p:cBhvr>
                                        <p:cTn id="57" dur="500"/>
                                        <p:tgtEl>
                                          <p:spTgt spid="20"/>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checkerboard(across)">
                                      <p:cBhvr>
                                        <p:cTn id="60" dur="500"/>
                                        <p:tgtEl>
                                          <p:spTgt spid="21"/>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checkerboard(across)">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3" grpId="0"/>
      <p:bldP spid="4" grpId="0"/>
      <p:bldP spid="5" grpId="0"/>
      <p:bldP spid="12" grpId="0"/>
      <p:bldP spid="13" grpId="0"/>
      <p:bldP spid="14" grpId="0"/>
      <p:bldP spid="15" grpId="0"/>
      <p:bldP spid="16" grpId="0"/>
      <p:bldP spid="17" grpId="0"/>
      <p:bldP spid="18"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520000" cy="6858000"/>
          </a:xfrm>
          <a:prstGeom prst="rect">
            <a:avLst/>
          </a:prstGeom>
          <a:solidFill>
            <a:srgbClr val="D20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32430" y="208295"/>
            <a:ext cx="6721169" cy="430887"/>
          </a:xfrm>
          <a:prstGeom prst="rect">
            <a:avLst/>
          </a:prstGeom>
          <a:noFill/>
        </p:spPr>
        <p:txBody>
          <a:bodyPr wrap="square" lIns="0" tIns="0" rIns="0" bIns="0" rtlCol="0">
            <a:spAutoFit/>
          </a:bodyPr>
          <a:lstStyle/>
          <a:p>
            <a:r>
              <a:rPr lang="en-US" sz="2800" b="1" dirty="0">
                <a:solidFill>
                  <a:srgbClr val="D20D52"/>
                </a:solidFill>
                <a:latin typeface="Arial" charset="0"/>
                <a:ea typeface="Arial" charset="0"/>
                <a:cs typeface="Arial" charset="0"/>
              </a:rPr>
              <a:t>Importance of Audience and Purpose</a:t>
            </a:r>
          </a:p>
        </p:txBody>
      </p:sp>
      <p:sp>
        <p:nvSpPr>
          <p:cNvPr id="8" name="TextBox 7"/>
          <p:cNvSpPr txBox="1"/>
          <p:nvPr/>
        </p:nvSpPr>
        <p:spPr>
          <a:xfrm>
            <a:off x="2655629" y="715751"/>
            <a:ext cx="9430699" cy="553998"/>
          </a:xfrm>
          <a:prstGeom prst="rect">
            <a:avLst/>
          </a:prstGeom>
          <a:noFill/>
        </p:spPr>
        <p:txBody>
          <a:bodyPr wrap="square" lIns="0" tIns="0" rIns="0" bIns="0" rtlCol="0">
            <a:spAutoFit/>
          </a:bodyPr>
          <a:lstStyle/>
          <a:p>
            <a:r>
              <a:rPr lang="en-GB" dirty="0"/>
              <a:t>Before you write or perform there are specific points you should think about to ensure your creative pieces are suitable for a particular situation or context: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3187" t="-9" r="30298" b="24279"/>
          <a:stretch/>
        </p:blipFill>
        <p:spPr>
          <a:xfrm>
            <a:off x="0" y="530942"/>
            <a:ext cx="2520000" cy="4624829"/>
          </a:xfrm>
          <a:prstGeom prst="rect">
            <a:avLst/>
          </a:prstGeom>
        </p:spPr>
      </p:pic>
      <p:pic>
        <p:nvPicPr>
          <p:cNvPr id="11" name="Picture 10"/>
          <p:cNvPicPr>
            <a:picLocks noChangeAspect="1"/>
          </p:cNvPicPr>
          <p:nvPr/>
        </p:nvPicPr>
        <p:blipFill rotWithShape="1">
          <a:blip r:embed="rId4">
            <a:alphaModFix amt="10000"/>
            <a:extLst>
              <a:ext uri="{28A0092B-C50C-407E-A947-70E740481C1C}">
                <a14:useLocalDpi xmlns:a14="http://schemas.microsoft.com/office/drawing/2010/main" val="0"/>
              </a:ext>
            </a:extLst>
          </a:blip>
          <a:srcRect r="30309" b="47507"/>
          <a:stretch/>
        </p:blipFill>
        <p:spPr>
          <a:xfrm>
            <a:off x="6792000" y="3256269"/>
            <a:ext cx="5400000" cy="3600000"/>
          </a:xfrm>
          <a:prstGeom prst="rect">
            <a:avLst/>
          </a:prstGeom>
        </p:spPr>
      </p:pic>
      <p:sp>
        <p:nvSpPr>
          <p:cNvPr id="3" name="Rectangle 2">
            <a:extLst>
              <a:ext uri="{FF2B5EF4-FFF2-40B4-BE49-F238E27FC236}">
                <a16:creationId xmlns:a16="http://schemas.microsoft.com/office/drawing/2014/main" id="{0E7F67CC-119B-B54C-B897-7F3CD69B4924}"/>
              </a:ext>
            </a:extLst>
          </p:cNvPr>
          <p:cNvSpPr/>
          <p:nvPr/>
        </p:nvSpPr>
        <p:spPr>
          <a:xfrm>
            <a:off x="2520000" y="1486060"/>
            <a:ext cx="4319571" cy="1477328"/>
          </a:xfrm>
          <a:prstGeom prst="rect">
            <a:avLst/>
          </a:prstGeom>
        </p:spPr>
        <p:txBody>
          <a:bodyPr wrap="square">
            <a:spAutoFit/>
          </a:bodyPr>
          <a:lstStyle/>
          <a:p>
            <a:pPr lvl="0"/>
            <a:r>
              <a:rPr lang="en-GB" b="1" dirty="0"/>
              <a:t>Who</a:t>
            </a:r>
            <a:r>
              <a:rPr lang="en-GB" dirty="0"/>
              <a:t> you are speaking to</a:t>
            </a:r>
          </a:p>
          <a:p>
            <a:pPr lvl="1"/>
            <a:r>
              <a:rPr lang="en-GB" dirty="0"/>
              <a:t>- Who are your audience?</a:t>
            </a:r>
          </a:p>
          <a:p>
            <a:pPr lvl="1"/>
            <a:r>
              <a:rPr lang="en-GB" dirty="0"/>
              <a:t>- How old are they (if it matters)?</a:t>
            </a:r>
          </a:p>
          <a:p>
            <a:pPr lvl="1"/>
            <a:r>
              <a:rPr lang="en-GB" dirty="0"/>
              <a:t>- What matters to them?</a:t>
            </a:r>
          </a:p>
          <a:p>
            <a:pPr lvl="0"/>
            <a:r>
              <a:rPr lang="en-GB" b="1" dirty="0"/>
              <a:t>Who </a:t>
            </a:r>
            <a:r>
              <a:rPr lang="en-GB" dirty="0"/>
              <a:t>are you speaking about</a:t>
            </a:r>
          </a:p>
        </p:txBody>
      </p:sp>
      <p:sp>
        <p:nvSpPr>
          <p:cNvPr id="4" name="Rectangle 3">
            <a:extLst>
              <a:ext uri="{FF2B5EF4-FFF2-40B4-BE49-F238E27FC236}">
                <a16:creationId xmlns:a16="http://schemas.microsoft.com/office/drawing/2014/main" id="{AF9F40FC-947C-4D42-B15F-9C156A3BED68}"/>
              </a:ext>
            </a:extLst>
          </p:cNvPr>
          <p:cNvSpPr/>
          <p:nvPr/>
        </p:nvSpPr>
        <p:spPr>
          <a:xfrm>
            <a:off x="7190699" y="1347561"/>
            <a:ext cx="4895629" cy="1754326"/>
          </a:xfrm>
          <a:prstGeom prst="rect">
            <a:avLst/>
          </a:prstGeom>
        </p:spPr>
        <p:txBody>
          <a:bodyPr wrap="square">
            <a:spAutoFit/>
          </a:bodyPr>
          <a:lstStyle/>
          <a:p>
            <a:pPr lvl="0"/>
            <a:r>
              <a:rPr lang="en-GB" b="1" dirty="0"/>
              <a:t>Why</a:t>
            </a:r>
            <a:r>
              <a:rPr lang="en-GB" dirty="0"/>
              <a:t> you are speaking to them</a:t>
            </a:r>
          </a:p>
          <a:p>
            <a:pPr lvl="1"/>
            <a:r>
              <a:rPr lang="en-GB" dirty="0"/>
              <a:t>- What matters to you</a:t>
            </a:r>
          </a:p>
          <a:p>
            <a:pPr lvl="1"/>
            <a:r>
              <a:rPr lang="en-GB" dirty="0"/>
              <a:t>- Why should they listen to you?</a:t>
            </a:r>
          </a:p>
          <a:p>
            <a:pPr lvl="0"/>
            <a:r>
              <a:rPr lang="en-GB" b="1" dirty="0"/>
              <a:t>What </a:t>
            </a:r>
            <a:r>
              <a:rPr lang="en-GB" dirty="0"/>
              <a:t>do you want them to take away/remember from what you say</a:t>
            </a:r>
          </a:p>
          <a:p>
            <a:pPr lvl="1"/>
            <a:r>
              <a:rPr lang="en-GB" dirty="0"/>
              <a:t>- What do you want them to do or feel?</a:t>
            </a:r>
          </a:p>
        </p:txBody>
      </p:sp>
      <p:sp>
        <p:nvSpPr>
          <p:cNvPr id="5" name="Rectangle 4">
            <a:extLst>
              <a:ext uri="{FF2B5EF4-FFF2-40B4-BE49-F238E27FC236}">
                <a16:creationId xmlns:a16="http://schemas.microsoft.com/office/drawing/2014/main" id="{BDC7BFD3-AEB4-F346-B94D-9F07EA937EB0}"/>
              </a:ext>
            </a:extLst>
          </p:cNvPr>
          <p:cNvSpPr/>
          <p:nvPr/>
        </p:nvSpPr>
        <p:spPr>
          <a:xfrm>
            <a:off x="2520000" y="3195538"/>
            <a:ext cx="5963600" cy="3693319"/>
          </a:xfrm>
          <a:prstGeom prst="rect">
            <a:avLst/>
          </a:prstGeom>
        </p:spPr>
        <p:txBody>
          <a:bodyPr wrap="square">
            <a:spAutoFit/>
          </a:bodyPr>
          <a:lstStyle/>
          <a:p>
            <a:r>
              <a:rPr lang="en-GB" dirty="0"/>
              <a:t>Your answers to these questions should help you focus on what exactly your passions are to write.</a:t>
            </a:r>
          </a:p>
          <a:p>
            <a:r>
              <a:rPr lang="en-GB" dirty="0"/>
              <a:t> </a:t>
            </a:r>
          </a:p>
          <a:p>
            <a:r>
              <a:rPr lang="en-GB" dirty="0"/>
              <a:t>Be clear about your purpose: Why have you chosen this topic? And What is important about this topic? </a:t>
            </a:r>
          </a:p>
          <a:p>
            <a:endParaRPr lang="en-GB" dirty="0"/>
          </a:p>
          <a:p>
            <a:r>
              <a:rPr lang="en-GB" dirty="0"/>
              <a:t>And think about what your aim is:</a:t>
            </a:r>
          </a:p>
          <a:p>
            <a:pPr lvl="0"/>
            <a:r>
              <a:rPr lang="en-GB" dirty="0"/>
              <a:t>To persuade your audience to do something, </a:t>
            </a:r>
            <a:r>
              <a:rPr lang="en-GB" dirty="0" err="1"/>
              <a:t>eg</a:t>
            </a:r>
            <a:r>
              <a:rPr lang="en-GB" dirty="0"/>
              <a:t> to speak up for important issues</a:t>
            </a:r>
          </a:p>
          <a:p>
            <a:pPr lvl="0"/>
            <a:r>
              <a:rPr lang="en-GB" dirty="0"/>
              <a:t>To express an important memory</a:t>
            </a:r>
          </a:p>
          <a:p>
            <a:pPr lvl="0"/>
            <a:r>
              <a:rPr lang="en-GB" dirty="0"/>
              <a:t>To share an important part of history (personal or general)</a:t>
            </a:r>
          </a:p>
          <a:p>
            <a:pPr lvl="0"/>
            <a:r>
              <a:rPr lang="en-GB" dirty="0"/>
              <a:t>To explain and to educate</a:t>
            </a:r>
          </a:p>
          <a:p>
            <a:pPr lvl="0"/>
            <a:r>
              <a:rPr lang="en-GB" dirty="0"/>
              <a:t>To give advice or an explanation?</a:t>
            </a:r>
          </a:p>
        </p:txBody>
      </p:sp>
    </p:spTree>
    <p:extLst>
      <p:ext uri="{BB962C8B-B14F-4D97-AF65-F5344CB8AC3E}">
        <p14:creationId xmlns:p14="http://schemas.microsoft.com/office/powerpoint/2010/main" val="925239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F2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781777"/>
            <a:ext cx="12192000" cy="1514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711" y="1109073"/>
            <a:ext cx="2286291" cy="860102"/>
          </a:xfrm>
          <a:prstGeom prst="rect">
            <a:avLst/>
          </a:prstGeom>
        </p:spPr>
      </p:pic>
      <p:sp>
        <p:nvSpPr>
          <p:cNvPr id="8" name="TextBox 7"/>
          <p:cNvSpPr txBox="1"/>
          <p:nvPr/>
        </p:nvSpPr>
        <p:spPr>
          <a:xfrm>
            <a:off x="4864100" y="1221527"/>
            <a:ext cx="6806715" cy="523220"/>
          </a:xfrm>
          <a:prstGeom prst="rect">
            <a:avLst/>
          </a:prstGeom>
          <a:noFill/>
        </p:spPr>
        <p:txBody>
          <a:bodyPr wrap="square" rtlCol="0">
            <a:spAutoFit/>
          </a:bodyPr>
          <a:lstStyle/>
          <a:p>
            <a:pPr algn="r"/>
            <a:r>
              <a:rPr lang="en-US" sz="2800" b="1" dirty="0">
                <a:latin typeface="Arial" charset="0"/>
                <a:ea typeface="Humanist 521 Bold Condensed" charset="0"/>
                <a:cs typeface="Arial" charset="0"/>
              </a:rPr>
              <a:t>Now let’s apply it to some examples !</a:t>
            </a:r>
            <a:endParaRPr lang="en-US" sz="2800" b="1" dirty="0">
              <a:latin typeface="Humanist 521 Bold Condensed" charset="0"/>
              <a:ea typeface="Humanist 521 Bold Condensed" charset="0"/>
              <a:cs typeface="Humanist 521 Bold Condensed"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 t="-4" r="23807" b="46458"/>
          <a:stretch/>
        </p:blipFill>
        <p:spPr>
          <a:xfrm>
            <a:off x="6285600" y="3176337"/>
            <a:ext cx="5904000" cy="3672000"/>
          </a:xfrm>
          <a:prstGeom prst="rect">
            <a:avLst/>
          </a:prstGeom>
        </p:spPr>
      </p:pic>
    </p:spTree>
    <p:extLst>
      <p:ext uri="{BB962C8B-B14F-4D97-AF65-F5344CB8AC3E}">
        <p14:creationId xmlns:p14="http://schemas.microsoft.com/office/powerpoint/2010/main" val="608517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F2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alphaModFix amt="20000"/>
            <a:extLst>
              <a:ext uri="{28A0092B-C50C-407E-A947-70E740481C1C}">
                <a14:useLocalDpi xmlns:a14="http://schemas.microsoft.com/office/drawing/2010/main" val="0"/>
              </a:ext>
            </a:extLst>
          </a:blip>
          <a:srcRect l="-3" t="-4" r="23807" b="46458"/>
          <a:stretch/>
        </p:blipFill>
        <p:spPr>
          <a:xfrm>
            <a:off x="6302230" y="3133902"/>
            <a:ext cx="5904000" cy="3672000"/>
          </a:xfrm>
          <a:prstGeom prst="rect">
            <a:avLst/>
          </a:prstGeom>
        </p:spPr>
      </p:pic>
      <p:pic>
        <p:nvPicPr>
          <p:cNvPr id="3080" name="Picture 8" descr="Maya Angelou: a Life of Struggle and Success – The Creed">
            <a:extLst>
              <a:ext uri="{FF2B5EF4-FFF2-40B4-BE49-F238E27FC236}">
                <a16:creationId xmlns:a16="http://schemas.microsoft.com/office/drawing/2014/main" id="{54D7295A-F807-DD4E-97F8-C7AEABC30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6547" y="3525402"/>
            <a:ext cx="5003053" cy="333742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15029" y="472130"/>
            <a:ext cx="3762302" cy="430887"/>
          </a:xfrm>
          <a:prstGeom prst="rect">
            <a:avLst/>
          </a:prstGeom>
          <a:noFill/>
        </p:spPr>
        <p:txBody>
          <a:bodyPr wrap="square" lIns="0" tIns="0" rIns="0" bIns="0" rtlCol="0">
            <a:spAutoFit/>
          </a:bodyPr>
          <a:lstStyle/>
          <a:p>
            <a:r>
              <a:rPr lang="en-US" sz="2800" b="1" dirty="0">
                <a:solidFill>
                  <a:schemeClr val="bg1"/>
                </a:solidFill>
                <a:latin typeface="Arial" charset="0"/>
                <a:ea typeface="Arial" charset="0"/>
                <a:cs typeface="Arial" charset="0"/>
              </a:rPr>
              <a:t>Maya Angelou</a:t>
            </a:r>
          </a:p>
        </p:txBody>
      </p:sp>
      <p:sp>
        <p:nvSpPr>
          <p:cNvPr id="15" name="TextBox 14"/>
          <p:cNvSpPr txBox="1"/>
          <p:nvPr/>
        </p:nvSpPr>
        <p:spPr>
          <a:xfrm>
            <a:off x="415029" y="1110120"/>
            <a:ext cx="8360671" cy="3631763"/>
          </a:xfrm>
          <a:prstGeom prst="rect">
            <a:avLst/>
          </a:prstGeom>
          <a:solidFill>
            <a:srgbClr val="5F2264"/>
          </a:solidFill>
        </p:spPr>
        <p:txBody>
          <a:bodyPr wrap="square" lIns="0" tIns="0" rIns="0" bIns="0" rtlCol="0">
            <a:spAutoFit/>
          </a:bodyPr>
          <a:lstStyle/>
          <a:p>
            <a:r>
              <a:rPr lang="en-US" sz="2000" dirty="0">
                <a:solidFill>
                  <a:schemeClr val="bg1"/>
                </a:solidFill>
              </a:rPr>
              <a:t>APRIL 4, 1928 – MAY 28, 2014</a:t>
            </a:r>
          </a:p>
          <a:p>
            <a:endParaRPr lang="en-US" dirty="0">
              <a:solidFill>
                <a:schemeClr val="bg1"/>
              </a:solidFill>
            </a:endParaRPr>
          </a:p>
          <a:p>
            <a:r>
              <a:rPr lang="en-US" dirty="0">
                <a:solidFill>
                  <a:schemeClr val="bg1"/>
                </a:solidFill>
              </a:rPr>
              <a:t>Maya Angelou, born as Marguerite Annie Johnson, was one of the most renowned and well celebrated figures of the 20th century. In her lifetime she was a singer and dancer; then she worked as a civil rights activist and journalist; she wrote seven autobiographies; taught at Wake Forest University; and received many honors including the 2010 Presidential Medal of Freedom, the highest civilian honor in the United States. </a:t>
            </a:r>
          </a:p>
          <a:p>
            <a:r>
              <a:rPr lang="en-US" dirty="0">
                <a:solidFill>
                  <a:schemeClr val="bg1"/>
                </a:solidFill>
              </a:rPr>
              <a:t>Maya Angelou explored numerous themes in her poems including that of women, love, loss, music, struggle, discrimination and racism. She has been referred to as “people’s poet” and as “the black woman’s poet laureate”. She was the first female poet and the second ever after Robert Frost to be so honored. Among other things, her poem Still I Rise was recited by Nelson Mandela at his presidential inauguration. Maya Angelou is the most famous black poet till date.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spTree>
    <p:extLst>
      <p:ext uri="{BB962C8B-B14F-4D97-AF65-F5344CB8AC3E}">
        <p14:creationId xmlns:p14="http://schemas.microsoft.com/office/powerpoint/2010/main" val="873354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29" y="5890384"/>
            <a:ext cx="1637136" cy="615890"/>
          </a:xfrm>
          <a:prstGeom prst="rect">
            <a:avLst/>
          </a:prstGeom>
        </p:spPr>
      </p:pic>
      <p:sp>
        <p:nvSpPr>
          <p:cNvPr id="7" name="TextBox 6"/>
          <p:cNvSpPr txBox="1"/>
          <p:nvPr/>
        </p:nvSpPr>
        <p:spPr>
          <a:xfrm>
            <a:off x="415029" y="351726"/>
            <a:ext cx="3762302" cy="492443"/>
          </a:xfrm>
          <a:prstGeom prst="rect">
            <a:avLst/>
          </a:prstGeom>
          <a:noFill/>
        </p:spPr>
        <p:txBody>
          <a:bodyPr wrap="square" lIns="0" tIns="0" rIns="0" bIns="0" rtlCol="0">
            <a:spAutoFit/>
          </a:bodyPr>
          <a:lstStyle/>
          <a:p>
            <a:r>
              <a:rPr lang="en-US" sz="3200" b="1" dirty="0">
                <a:solidFill>
                  <a:srgbClr val="5F2264"/>
                </a:solidFill>
                <a:latin typeface="Arial" charset="0"/>
                <a:ea typeface="Arial" charset="0"/>
                <a:cs typeface="Arial" charset="0"/>
              </a:rPr>
              <a:t>Poems</a:t>
            </a:r>
          </a:p>
        </p:txBody>
      </p:sp>
      <p:sp>
        <p:nvSpPr>
          <p:cNvPr id="9" name="TextBox 8"/>
          <p:cNvSpPr txBox="1"/>
          <p:nvPr/>
        </p:nvSpPr>
        <p:spPr>
          <a:xfrm>
            <a:off x="405880" y="1014522"/>
            <a:ext cx="3531120" cy="4985980"/>
          </a:xfrm>
          <a:prstGeom prst="rect">
            <a:avLst/>
          </a:prstGeom>
          <a:noFill/>
        </p:spPr>
        <p:txBody>
          <a:bodyPr wrap="square" lIns="0" tIns="0" rIns="0" bIns="0" rtlCol="0">
            <a:spAutoFit/>
          </a:bodyPr>
          <a:lstStyle/>
          <a:p>
            <a:pPr fontAlgn="base"/>
            <a:r>
              <a:rPr lang="en-GB" b="1" dirty="0"/>
              <a:t>Still I Rise</a:t>
            </a:r>
          </a:p>
          <a:p>
            <a:pPr fontAlgn="base"/>
            <a:r>
              <a:rPr lang="en-GB" cap="all" dirty="0"/>
              <a:t>BY </a:t>
            </a:r>
            <a:r>
              <a:rPr lang="en-GB" cap="all" dirty="0">
                <a:hlinkClick r:id="rId4">
                  <a:extLst>
                    <a:ext uri="{A12FA001-AC4F-418D-AE19-62706E023703}">
                      <ahyp:hlinkClr xmlns:ahyp="http://schemas.microsoft.com/office/drawing/2018/hyperlinkcolor" val="tx"/>
                    </a:ext>
                  </a:extLst>
                </a:hlinkClick>
              </a:rPr>
              <a:t>MAYA ANGELOU</a:t>
            </a:r>
            <a:endParaRPr lang="en-GB" dirty="0"/>
          </a:p>
          <a:p>
            <a:pPr fontAlgn="base"/>
            <a:r>
              <a:rPr lang="en-GB" dirty="0"/>
              <a:t>You may write me down in history</a:t>
            </a:r>
            <a:br>
              <a:rPr lang="en-GB" dirty="0"/>
            </a:br>
            <a:r>
              <a:rPr lang="en-GB" dirty="0"/>
              <a:t>With your bitter, twisted lies,</a:t>
            </a:r>
            <a:br>
              <a:rPr lang="en-GB" dirty="0"/>
            </a:br>
            <a:r>
              <a:rPr lang="en-GB" dirty="0"/>
              <a:t>You may trod me in the very dirt</a:t>
            </a:r>
            <a:br>
              <a:rPr lang="en-GB" dirty="0"/>
            </a:br>
            <a:r>
              <a:rPr lang="en-GB" dirty="0"/>
              <a:t>But still, like dust, I'll rise.</a:t>
            </a:r>
            <a:br>
              <a:rPr lang="en-GB" dirty="0"/>
            </a:br>
            <a:endParaRPr lang="en-GB" dirty="0"/>
          </a:p>
          <a:p>
            <a:pPr fontAlgn="base"/>
            <a:r>
              <a:rPr lang="en-GB" dirty="0"/>
              <a:t>Does my sassiness upset you?</a:t>
            </a:r>
            <a:br>
              <a:rPr lang="en-GB" dirty="0"/>
            </a:br>
            <a:r>
              <a:rPr lang="en-GB" dirty="0"/>
              <a:t>Why are you beset with gloom?</a:t>
            </a:r>
            <a:br>
              <a:rPr lang="en-GB" dirty="0"/>
            </a:br>
            <a:r>
              <a:rPr lang="en-GB" dirty="0" err="1"/>
              <a:t>’Cause</a:t>
            </a:r>
            <a:r>
              <a:rPr lang="en-GB" dirty="0"/>
              <a:t> I walk like I've got oil wells</a:t>
            </a:r>
            <a:br>
              <a:rPr lang="en-GB" dirty="0"/>
            </a:br>
            <a:r>
              <a:rPr lang="en-GB" dirty="0"/>
              <a:t>Pumping in my living room.</a:t>
            </a:r>
            <a:br>
              <a:rPr lang="en-GB" dirty="0"/>
            </a:br>
            <a:endParaRPr lang="en-GB" dirty="0"/>
          </a:p>
          <a:p>
            <a:pPr fontAlgn="base"/>
            <a:r>
              <a:rPr lang="en-GB" dirty="0"/>
              <a:t>Just like moons and like suns,</a:t>
            </a:r>
            <a:br>
              <a:rPr lang="en-GB" dirty="0"/>
            </a:br>
            <a:r>
              <a:rPr lang="en-GB" dirty="0"/>
              <a:t>With the certainty of tides,</a:t>
            </a:r>
            <a:br>
              <a:rPr lang="en-GB" dirty="0"/>
            </a:br>
            <a:r>
              <a:rPr lang="en-GB" dirty="0"/>
              <a:t>Just like hopes springing high,</a:t>
            </a:r>
            <a:br>
              <a:rPr lang="en-GB" dirty="0"/>
            </a:br>
            <a:r>
              <a:rPr lang="en-GB" dirty="0"/>
              <a:t>Still I'll rise.</a:t>
            </a:r>
            <a:br>
              <a:rPr lang="en-GB" dirty="0"/>
            </a:br>
            <a:endParaRPr lang="en-GB" dirty="0"/>
          </a:p>
          <a:p>
            <a:pPr fontAlgn="base"/>
            <a:endParaRPr lang="en-GB" dirty="0"/>
          </a:p>
        </p:txBody>
      </p:sp>
      <p:pic>
        <p:nvPicPr>
          <p:cNvPr id="2" name="Picture 1"/>
          <p:cNvPicPr>
            <a:picLocks noChangeAspect="1"/>
          </p:cNvPicPr>
          <p:nvPr/>
        </p:nvPicPr>
        <p:blipFill rotWithShape="1">
          <a:blip r:embed="rId5">
            <a:alphaModFix amt="10000"/>
            <a:extLst>
              <a:ext uri="{28A0092B-C50C-407E-A947-70E740481C1C}">
                <a14:useLocalDpi xmlns:a14="http://schemas.microsoft.com/office/drawing/2010/main" val="0"/>
              </a:ext>
            </a:extLst>
          </a:blip>
          <a:srcRect r="30309" b="47507"/>
          <a:stretch/>
        </p:blipFill>
        <p:spPr>
          <a:xfrm>
            <a:off x="6792000" y="3256269"/>
            <a:ext cx="5400000" cy="3600000"/>
          </a:xfrm>
          <a:prstGeom prst="rect">
            <a:avLst/>
          </a:prstGeom>
        </p:spPr>
      </p:pic>
      <p:sp>
        <p:nvSpPr>
          <p:cNvPr id="3" name="Rectangle 2">
            <a:extLst>
              <a:ext uri="{FF2B5EF4-FFF2-40B4-BE49-F238E27FC236}">
                <a16:creationId xmlns:a16="http://schemas.microsoft.com/office/drawing/2014/main" id="{0108F06D-2BEC-3D47-BE6B-2BAC957AB23C}"/>
              </a:ext>
            </a:extLst>
          </p:cNvPr>
          <p:cNvSpPr/>
          <p:nvPr/>
        </p:nvSpPr>
        <p:spPr>
          <a:xfrm>
            <a:off x="3933449" y="1259667"/>
            <a:ext cx="3762302" cy="3970318"/>
          </a:xfrm>
          <a:prstGeom prst="rect">
            <a:avLst/>
          </a:prstGeom>
        </p:spPr>
        <p:txBody>
          <a:bodyPr wrap="square">
            <a:spAutoFit/>
          </a:bodyPr>
          <a:lstStyle/>
          <a:p>
            <a:pPr fontAlgn="base"/>
            <a:r>
              <a:rPr lang="en-GB" dirty="0"/>
              <a:t>Did you want to see me broken?</a:t>
            </a:r>
            <a:br>
              <a:rPr lang="en-GB" dirty="0"/>
            </a:br>
            <a:r>
              <a:rPr lang="en-GB" dirty="0"/>
              <a:t>Bowed head and lowered eyes?</a:t>
            </a:r>
            <a:br>
              <a:rPr lang="en-GB" dirty="0"/>
            </a:br>
            <a:r>
              <a:rPr lang="en-GB" dirty="0"/>
              <a:t>Shoulders falling down like teardrops,</a:t>
            </a:r>
            <a:br>
              <a:rPr lang="en-GB" dirty="0"/>
            </a:br>
            <a:r>
              <a:rPr lang="en-GB" dirty="0"/>
              <a:t>Weakened by my soulful cries?</a:t>
            </a:r>
            <a:br>
              <a:rPr lang="en-GB" dirty="0"/>
            </a:br>
            <a:endParaRPr lang="en-GB" dirty="0"/>
          </a:p>
          <a:p>
            <a:pPr fontAlgn="base"/>
            <a:r>
              <a:rPr lang="en-GB" dirty="0"/>
              <a:t>Does my haughtiness offend you?</a:t>
            </a:r>
            <a:br>
              <a:rPr lang="en-GB" dirty="0"/>
            </a:br>
            <a:r>
              <a:rPr lang="en-GB" dirty="0"/>
              <a:t>Don't you take it awful hard</a:t>
            </a:r>
            <a:br>
              <a:rPr lang="en-GB" dirty="0"/>
            </a:br>
            <a:r>
              <a:rPr lang="en-GB" dirty="0" err="1"/>
              <a:t>’Cause</a:t>
            </a:r>
            <a:r>
              <a:rPr lang="en-GB" dirty="0"/>
              <a:t> I laugh like I've got gold mines</a:t>
            </a:r>
            <a:br>
              <a:rPr lang="en-GB" dirty="0"/>
            </a:br>
            <a:r>
              <a:rPr lang="en-GB" dirty="0" err="1"/>
              <a:t>Diggin</a:t>
            </a:r>
            <a:r>
              <a:rPr lang="en-GB" dirty="0"/>
              <a:t>’ in my own backyard.</a:t>
            </a:r>
            <a:br>
              <a:rPr lang="en-GB" dirty="0"/>
            </a:br>
            <a:endParaRPr lang="en-GB" dirty="0"/>
          </a:p>
          <a:p>
            <a:pPr fontAlgn="base"/>
            <a:r>
              <a:rPr lang="en-GB" dirty="0"/>
              <a:t>You may shoot me with your words,</a:t>
            </a:r>
            <a:br>
              <a:rPr lang="en-GB" dirty="0"/>
            </a:br>
            <a:r>
              <a:rPr lang="en-GB" dirty="0"/>
              <a:t>You may cut me with your eyes,</a:t>
            </a:r>
            <a:br>
              <a:rPr lang="en-GB" dirty="0"/>
            </a:br>
            <a:r>
              <a:rPr lang="en-GB" dirty="0"/>
              <a:t>You may kill me with your hatefulness,</a:t>
            </a:r>
            <a:br>
              <a:rPr lang="en-GB" dirty="0"/>
            </a:br>
            <a:r>
              <a:rPr lang="en-GB" dirty="0"/>
              <a:t>But still, like air, I’ll rise.</a:t>
            </a:r>
          </a:p>
        </p:txBody>
      </p:sp>
      <p:sp>
        <p:nvSpPr>
          <p:cNvPr id="4" name="Rectangle 3">
            <a:extLst>
              <a:ext uri="{FF2B5EF4-FFF2-40B4-BE49-F238E27FC236}">
                <a16:creationId xmlns:a16="http://schemas.microsoft.com/office/drawing/2014/main" id="{C87351D0-AF4F-EB4E-98F1-5B8F94A2D323}"/>
              </a:ext>
            </a:extLst>
          </p:cNvPr>
          <p:cNvSpPr/>
          <p:nvPr/>
        </p:nvSpPr>
        <p:spPr>
          <a:xfrm>
            <a:off x="7937500" y="1028343"/>
            <a:ext cx="4025450" cy="4801314"/>
          </a:xfrm>
          <a:prstGeom prst="rect">
            <a:avLst/>
          </a:prstGeom>
        </p:spPr>
        <p:txBody>
          <a:bodyPr wrap="square">
            <a:spAutoFit/>
          </a:bodyPr>
          <a:lstStyle/>
          <a:p>
            <a:pPr fontAlgn="base"/>
            <a:r>
              <a:rPr lang="en-GB" dirty="0"/>
              <a:t>Out of the huts of history’s shame</a:t>
            </a:r>
            <a:br>
              <a:rPr lang="en-GB" dirty="0"/>
            </a:br>
            <a:r>
              <a:rPr lang="en-GB" dirty="0"/>
              <a:t>I rise</a:t>
            </a:r>
            <a:br>
              <a:rPr lang="en-GB" dirty="0"/>
            </a:br>
            <a:r>
              <a:rPr lang="en-GB" dirty="0"/>
              <a:t>Up from a past that’s rooted in pain</a:t>
            </a:r>
            <a:br>
              <a:rPr lang="en-GB" dirty="0"/>
            </a:br>
            <a:r>
              <a:rPr lang="en-GB" dirty="0"/>
              <a:t>I rise</a:t>
            </a:r>
            <a:br>
              <a:rPr lang="en-GB" dirty="0"/>
            </a:br>
            <a:r>
              <a:rPr lang="en-GB" dirty="0"/>
              <a:t>I'm a black ocean, leaping and wide,</a:t>
            </a:r>
            <a:br>
              <a:rPr lang="en-GB" dirty="0"/>
            </a:br>
            <a:r>
              <a:rPr lang="en-GB" dirty="0"/>
              <a:t>Welling and swelling I bear in the tide.</a:t>
            </a:r>
            <a:br>
              <a:rPr lang="en-GB" dirty="0"/>
            </a:br>
            <a:endParaRPr lang="en-GB" dirty="0"/>
          </a:p>
          <a:p>
            <a:pPr fontAlgn="base"/>
            <a:r>
              <a:rPr lang="en-GB" dirty="0"/>
              <a:t>Leaving behind nights of terror and fear</a:t>
            </a:r>
          </a:p>
          <a:p>
            <a:pPr fontAlgn="base"/>
            <a:r>
              <a:rPr lang="en-GB" dirty="0"/>
              <a:t>I rise</a:t>
            </a:r>
          </a:p>
          <a:p>
            <a:pPr fontAlgn="base"/>
            <a:r>
              <a:rPr lang="en-GB" dirty="0"/>
              <a:t>Into a daybreak that’s wondrously clear</a:t>
            </a:r>
          </a:p>
          <a:p>
            <a:pPr fontAlgn="base"/>
            <a:r>
              <a:rPr lang="en-GB" dirty="0"/>
              <a:t>I rise</a:t>
            </a:r>
          </a:p>
          <a:p>
            <a:pPr fontAlgn="base"/>
            <a:r>
              <a:rPr lang="en-GB" dirty="0"/>
              <a:t>Bringing the gifts that my ancestors gave,</a:t>
            </a:r>
          </a:p>
          <a:p>
            <a:pPr fontAlgn="base"/>
            <a:r>
              <a:rPr lang="en-GB" dirty="0"/>
              <a:t>I am the dream and the hope of the slave.</a:t>
            </a:r>
          </a:p>
          <a:p>
            <a:pPr fontAlgn="base"/>
            <a:r>
              <a:rPr lang="en-GB" dirty="0"/>
              <a:t>I rise</a:t>
            </a:r>
          </a:p>
          <a:p>
            <a:pPr fontAlgn="base"/>
            <a:r>
              <a:rPr lang="en-GB" dirty="0"/>
              <a:t>I rise</a:t>
            </a:r>
          </a:p>
          <a:p>
            <a:pPr fontAlgn="base"/>
            <a:r>
              <a:rPr lang="en-GB" dirty="0"/>
              <a:t>I rise.</a:t>
            </a:r>
            <a:endParaRPr lang="en-US" dirty="0"/>
          </a:p>
        </p:txBody>
      </p:sp>
      <p:sp>
        <p:nvSpPr>
          <p:cNvPr id="8" name="TextBox 7">
            <a:extLst>
              <a:ext uri="{FF2B5EF4-FFF2-40B4-BE49-F238E27FC236}">
                <a16:creationId xmlns:a16="http://schemas.microsoft.com/office/drawing/2014/main" id="{183BD142-C615-0A44-A6A4-200A60EDFF5C}"/>
              </a:ext>
            </a:extLst>
          </p:cNvPr>
          <p:cNvSpPr txBox="1"/>
          <p:nvPr/>
        </p:nvSpPr>
        <p:spPr>
          <a:xfrm>
            <a:off x="402329" y="1019900"/>
            <a:ext cx="3531120" cy="4985980"/>
          </a:xfrm>
          <a:prstGeom prst="rect">
            <a:avLst/>
          </a:prstGeom>
          <a:solidFill>
            <a:schemeClr val="bg1"/>
          </a:solidFill>
        </p:spPr>
        <p:txBody>
          <a:bodyPr wrap="square" lIns="0" tIns="0" rIns="0" bIns="0" rtlCol="0">
            <a:spAutoFit/>
          </a:bodyPr>
          <a:lstStyle/>
          <a:p>
            <a:pPr fontAlgn="base"/>
            <a:r>
              <a:rPr lang="en-GB" b="1" dirty="0"/>
              <a:t>Still I Rise</a:t>
            </a:r>
          </a:p>
          <a:p>
            <a:pPr fontAlgn="base"/>
            <a:r>
              <a:rPr lang="en-GB" cap="all" dirty="0"/>
              <a:t>BY </a:t>
            </a:r>
            <a:r>
              <a:rPr lang="en-GB" cap="all" dirty="0">
                <a:hlinkClick r:id="rId4">
                  <a:extLst>
                    <a:ext uri="{A12FA001-AC4F-418D-AE19-62706E023703}">
                      <ahyp:hlinkClr xmlns:ahyp="http://schemas.microsoft.com/office/drawing/2018/hyperlinkcolor" val="tx"/>
                    </a:ext>
                  </a:extLst>
                </a:hlinkClick>
              </a:rPr>
              <a:t>MAYA ANGELOU</a:t>
            </a:r>
            <a:endParaRPr lang="en-GB" dirty="0"/>
          </a:p>
          <a:p>
            <a:pPr fontAlgn="base"/>
            <a:r>
              <a:rPr lang="en-GB" dirty="0"/>
              <a:t>You may write me down in history</a:t>
            </a:r>
            <a:br>
              <a:rPr lang="en-GB" dirty="0"/>
            </a:br>
            <a:r>
              <a:rPr lang="en-GB" dirty="0"/>
              <a:t>With your </a:t>
            </a:r>
            <a:r>
              <a:rPr lang="en-GB" u="sng" dirty="0"/>
              <a:t>bitter, twisted lies</a:t>
            </a:r>
            <a:r>
              <a:rPr lang="en-GB" dirty="0"/>
              <a:t>,</a:t>
            </a:r>
            <a:br>
              <a:rPr lang="en-GB" dirty="0"/>
            </a:br>
            <a:r>
              <a:rPr lang="en-GB" dirty="0"/>
              <a:t>You may </a:t>
            </a:r>
            <a:r>
              <a:rPr lang="en-GB" u="sng" dirty="0"/>
              <a:t>trod me in the very dirt</a:t>
            </a:r>
            <a:br>
              <a:rPr lang="en-GB" dirty="0"/>
            </a:br>
            <a:r>
              <a:rPr lang="en-GB" dirty="0"/>
              <a:t>But </a:t>
            </a:r>
            <a:r>
              <a:rPr lang="en-GB" u="sng" dirty="0"/>
              <a:t>still, like dust, I'll rise.</a:t>
            </a:r>
            <a:br>
              <a:rPr lang="en-GB" u="sng" dirty="0"/>
            </a:br>
            <a:endParaRPr lang="en-GB" u="sng" dirty="0"/>
          </a:p>
          <a:p>
            <a:pPr fontAlgn="base"/>
            <a:r>
              <a:rPr lang="en-GB" dirty="0"/>
              <a:t>Does my sassiness upset you</a:t>
            </a:r>
            <a:r>
              <a:rPr lang="en-GB" u="sng" dirty="0"/>
              <a:t>?</a:t>
            </a:r>
            <a:br>
              <a:rPr lang="en-GB" dirty="0"/>
            </a:br>
            <a:r>
              <a:rPr lang="en-GB" dirty="0"/>
              <a:t>Why are you beset with gloom</a:t>
            </a:r>
            <a:r>
              <a:rPr lang="en-GB" u="sng" dirty="0"/>
              <a:t>?</a:t>
            </a:r>
            <a:br>
              <a:rPr lang="en-GB" dirty="0"/>
            </a:br>
            <a:r>
              <a:rPr lang="en-GB" u="sng" dirty="0" err="1"/>
              <a:t>’Cause</a:t>
            </a:r>
            <a:r>
              <a:rPr lang="en-GB" u="sng" dirty="0"/>
              <a:t> I walk like I've got oil wells</a:t>
            </a:r>
            <a:br>
              <a:rPr lang="en-GB" dirty="0"/>
            </a:br>
            <a:r>
              <a:rPr lang="en-GB" u="sng" dirty="0"/>
              <a:t>Pumping</a:t>
            </a:r>
            <a:r>
              <a:rPr lang="en-GB" dirty="0"/>
              <a:t> in my living room.</a:t>
            </a:r>
            <a:br>
              <a:rPr lang="en-GB" dirty="0"/>
            </a:br>
            <a:endParaRPr lang="en-GB" dirty="0"/>
          </a:p>
          <a:p>
            <a:pPr fontAlgn="base"/>
            <a:r>
              <a:rPr lang="en-GB" dirty="0"/>
              <a:t>Just </a:t>
            </a:r>
            <a:r>
              <a:rPr lang="en-GB" u="sng" dirty="0"/>
              <a:t>like moons and like suns</a:t>
            </a:r>
            <a:r>
              <a:rPr lang="en-GB" dirty="0"/>
              <a:t>,</a:t>
            </a:r>
            <a:br>
              <a:rPr lang="en-GB" dirty="0"/>
            </a:br>
            <a:r>
              <a:rPr lang="en-GB" dirty="0"/>
              <a:t>With the certainty of tides,</a:t>
            </a:r>
            <a:br>
              <a:rPr lang="en-GB" dirty="0"/>
            </a:br>
            <a:r>
              <a:rPr lang="en-GB" dirty="0"/>
              <a:t>Just </a:t>
            </a:r>
            <a:r>
              <a:rPr lang="en-GB" u="sng" dirty="0"/>
              <a:t>like</a:t>
            </a:r>
            <a:r>
              <a:rPr lang="en-GB" dirty="0"/>
              <a:t> hopes springing high,</a:t>
            </a:r>
            <a:br>
              <a:rPr lang="en-GB" dirty="0"/>
            </a:br>
            <a:r>
              <a:rPr lang="en-GB" u="sng" dirty="0"/>
              <a:t>Still I'll rise.</a:t>
            </a:r>
            <a:br>
              <a:rPr lang="en-GB" dirty="0"/>
            </a:br>
            <a:endParaRPr lang="en-GB" dirty="0"/>
          </a:p>
          <a:p>
            <a:pPr fontAlgn="base"/>
            <a:endParaRPr lang="en-GB" dirty="0"/>
          </a:p>
        </p:txBody>
      </p:sp>
      <p:sp>
        <p:nvSpPr>
          <p:cNvPr id="10" name="Rectangle 9">
            <a:extLst>
              <a:ext uri="{FF2B5EF4-FFF2-40B4-BE49-F238E27FC236}">
                <a16:creationId xmlns:a16="http://schemas.microsoft.com/office/drawing/2014/main" id="{6CEFB2A5-B13F-0C42-9CF5-5817224A0E06}"/>
              </a:ext>
            </a:extLst>
          </p:cNvPr>
          <p:cNvSpPr/>
          <p:nvPr/>
        </p:nvSpPr>
        <p:spPr>
          <a:xfrm>
            <a:off x="3946148" y="1271110"/>
            <a:ext cx="3762302" cy="3970318"/>
          </a:xfrm>
          <a:prstGeom prst="rect">
            <a:avLst/>
          </a:prstGeom>
          <a:solidFill>
            <a:schemeClr val="bg1"/>
          </a:solidFill>
        </p:spPr>
        <p:txBody>
          <a:bodyPr wrap="square">
            <a:spAutoFit/>
          </a:bodyPr>
          <a:lstStyle/>
          <a:p>
            <a:pPr fontAlgn="base"/>
            <a:r>
              <a:rPr lang="en-GB" u="sng" dirty="0"/>
              <a:t>Did you want to see me broken?</a:t>
            </a:r>
            <a:br>
              <a:rPr lang="en-GB" u="sng" dirty="0"/>
            </a:br>
            <a:r>
              <a:rPr lang="en-GB" dirty="0"/>
              <a:t>Bowed head and lowered eyes?</a:t>
            </a:r>
            <a:br>
              <a:rPr lang="en-GB" dirty="0"/>
            </a:br>
            <a:r>
              <a:rPr lang="en-GB" u="sng" dirty="0"/>
              <a:t>Shoulders falling down like teardrops</a:t>
            </a:r>
            <a:r>
              <a:rPr lang="en-GB" dirty="0"/>
              <a:t>,</a:t>
            </a:r>
            <a:br>
              <a:rPr lang="en-GB" dirty="0"/>
            </a:br>
            <a:r>
              <a:rPr lang="en-GB" u="sng" dirty="0"/>
              <a:t>Weakened by my soulful cries</a:t>
            </a:r>
            <a:r>
              <a:rPr lang="en-GB" dirty="0"/>
              <a:t>?</a:t>
            </a:r>
            <a:br>
              <a:rPr lang="en-GB" dirty="0"/>
            </a:br>
            <a:endParaRPr lang="en-GB" dirty="0"/>
          </a:p>
          <a:p>
            <a:pPr fontAlgn="base"/>
            <a:r>
              <a:rPr lang="en-GB" dirty="0"/>
              <a:t>Does my haughtiness offend you</a:t>
            </a:r>
            <a:r>
              <a:rPr lang="en-GB" u="sng" dirty="0"/>
              <a:t>?</a:t>
            </a:r>
            <a:br>
              <a:rPr lang="en-GB" dirty="0"/>
            </a:br>
            <a:r>
              <a:rPr lang="en-GB" dirty="0"/>
              <a:t>Don't you take it awful hard</a:t>
            </a:r>
            <a:br>
              <a:rPr lang="en-GB" dirty="0"/>
            </a:br>
            <a:r>
              <a:rPr lang="en-GB" dirty="0" err="1"/>
              <a:t>’Cause</a:t>
            </a:r>
            <a:r>
              <a:rPr lang="en-GB" dirty="0"/>
              <a:t> I laugh </a:t>
            </a:r>
            <a:r>
              <a:rPr lang="en-GB" u="sng" dirty="0"/>
              <a:t>like</a:t>
            </a:r>
            <a:r>
              <a:rPr lang="en-GB" dirty="0"/>
              <a:t> I've got gold mines</a:t>
            </a:r>
            <a:br>
              <a:rPr lang="en-GB" dirty="0"/>
            </a:br>
            <a:r>
              <a:rPr lang="en-GB" dirty="0" err="1"/>
              <a:t>Diggin</a:t>
            </a:r>
            <a:r>
              <a:rPr lang="en-GB" dirty="0"/>
              <a:t>’ in my own backyard.</a:t>
            </a:r>
            <a:br>
              <a:rPr lang="en-GB" dirty="0"/>
            </a:br>
            <a:endParaRPr lang="en-GB" dirty="0"/>
          </a:p>
          <a:p>
            <a:pPr fontAlgn="base"/>
            <a:r>
              <a:rPr lang="en-GB" dirty="0"/>
              <a:t>You may </a:t>
            </a:r>
            <a:r>
              <a:rPr lang="en-GB" u="sng" dirty="0"/>
              <a:t>shoot me with your words</a:t>
            </a:r>
            <a:r>
              <a:rPr lang="en-GB" dirty="0"/>
              <a:t>,</a:t>
            </a:r>
            <a:br>
              <a:rPr lang="en-GB" dirty="0"/>
            </a:br>
            <a:r>
              <a:rPr lang="en-GB" dirty="0"/>
              <a:t>You may </a:t>
            </a:r>
            <a:r>
              <a:rPr lang="en-GB" u="sng" dirty="0"/>
              <a:t>cut me with your eyes</a:t>
            </a:r>
            <a:r>
              <a:rPr lang="en-GB" dirty="0"/>
              <a:t>,</a:t>
            </a:r>
            <a:br>
              <a:rPr lang="en-GB" dirty="0"/>
            </a:br>
            <a:r>
              <a:rPr lang="en-GB" dirty="0"/>
              <a:t>You may </a:t>
            </a:r>
            <a:r>
              <a:rPr lang="en-GB" u="sng" dirty="0"/>
              <a:t>kill me with your hatefulness</a:t>
            </a:r>
            <a:r>
              <a:rPr lang="en-GB" dirty="0"/>
              <a:t>,</a:t>
            </a:r>
            <a:br>
              <a:rPr lang="en-GB" dirty="0"/>
            </a:br>
            <a:r>
              <a:rPr lang="en-GB" dirty="0"/>
              <a:t>But still, like air, </a:t>
            </a:r>
            <a:r>
              <a:rPr lang="en-GB" u="sng" dirty="0"/>
              <a:t>I’ll rise</a:t>
            </a:r>
            <a:r>
              <a:rPr lang="en-GB" dirty="0"/>
              <a:t>.</a:t>
            </a:r>
          </a:p>
        </p:txBody>
      </p:sp>
      <p:sp>
        <p:nvSpPr>
          <p:cNvPr id="11" name="Rectangle 10">
            <a:extLst>
              <a:ext uri="{FF2B5EF4-FFF2-40B4-BE49-F238E27FC236}">
                <a16:creationId xmlns:a16="http://schemas.microsoft.com/office/drawing/2014/main" id="{E1419B64-0732-E641-9766-9E8C1ABCFF1F}"/>
              </a:ext>
            </a:extLst>
          </p:cNvPr>
          <p:cNvSpPr/>
          <p:nvPr/>
        </p:nvSpPr>
        <p:spPr>
          <a:xfrm>
            <a:off x="7937500" y="1028343"/>
            <a:ext cx="4025450" cy="4801314"/>
          </a:xfrm>
          <a:prstGeom prst="rect">
            <a:avLst/>
          </a:prstGeom>
          <a:solidFill>
            <a:schemeClr val="bg1"/>
          </a:solidFill>
        </p:spPr>
        <p:txBody>
          <a:bodyPr wrap="square">
            <a:spAutoFit/>
          </a:bodyPr>
          <a:lstStyle/>
          <a:p>
            <a:pPr fontAlgn="base"/>
            <a:r>
              <a:rPr lang="en-GB" dirty="0"/>
              <a:t>Out of the huts of history’s shame</a:t>
            </a:r>
            <a:br>
              <a:rPr lang="en-GB" dirty="0"/>
            </a:br>
            <a:r>
              <a:rPr lang="en-GB" u="sng" dirty="0"/>
              <a:t>I rise</a:t>
            </a:r>
            <a:br>
              <a:rPr lang="en-GB" dirty="0"/>
            </a:br>
            <a:r>
              <a:rPr lang="en-GB" dirty="0"/>
              <a:t>Up from a past that’s rooted in pain</a:t>
            </a:r>
            <a:br>
              <a:rPr lang="en-GB" dirty="0"/>
            </a:br>
            <a:r>
              <a:rPr lang="en-GB" u="sng" dirty="0"/>
              <a:t>I rise</a:t>
            </a:r>
            <a:br>
              <a:rPr lang="en-GB" dirty="0"/>
            </a:br>
            <a:r>
              <a:rPr lang="en-GB" u="sng" dirty="0"/>
              <a:t>I'm a black ocean</a:t>
            </a:r>
            <a:r>
              <a:rPr lang="en-GB" dirty="0"/>
              <a:t>, leaping and wide,</a:t>
            </a:r>
            <a:br>
              <a:rPr lang="en-GB" dirty="0"/>
            </a:br>
            <a:r>
              <a:rPr lang="en-GB" dirty="0"/>
              <a:t>Welling and swelling I bear in the tide.</a:t>
            </a:r>
            <a:br>
              <a:rPr lang="en-GB" dirty="0"/>
            </a:br>
            <a:endParaRPr lang="en-GB" dirty="0"/>
          </a:p>
          <a:p>
            <a:pPr fontAlgn="base"/>
            <a:r>
              <a:rPr lang="en-GB" dirty="0"/>
              <a:t>Leaving behind nights of </a:t>
            </a:r>
            <a:r>
              <a:rPr lang="en-GB" u="sng" dirty="0"/>
              <a:t>terror and fear</a:t>
            </a:r>
          </a:p>
          <a:p>
            <a:pPr fontAlgn="base"/>
            <a:r>
              <a:rPr lang="en-GB" u="sng" dirty="0"/>
              <a:t>I rise</a:t>
            </a:r>
          </a:p>
          <a:p>
            <a:pPr fontAlgn="base"/>
            <a:r>
              <a:rPr lang="en-GB" dirty="0"/>
              <a:t>Into a daybreak that’s </a:t>
            </a:r>
            <a:r>
              <a:rPr lang="en-GB" u="sng" dirty="0"/>
              <a:t>wondrously</a:t>
            </a:r>
            <a:r>
              <a:rPr lang="en-GB" dirty="0"/>
              <a:t> clear</a:t>
            </a:r>
          </a:p>
          <a:p>
            <a:pPr fontAlgn="base"/>
            <a:r>
              <a:rPr lang="en-GB" u="sng" dirty="0"/>
              <a:t>I rise</a:t>
            </a:r>
          </a:p>
          <a:p>
            <a:pPr fontAlgn="base"/>
            <a:r>
              <a:rPr lang="en-GB" dirty="0"/>
              <a:t>Bringing the gifts that my ancestors gave,</a:t>
            </a:r>
          </a:p>
          <a:p>
            <a:pPr fontAlgn="base"/>
            <a:r>
              <a:rPr lang="en-GB" u="sng" dirty="0"/>
              <a:t>I am the dream and the hope of the slave.</a:t>
            </a:r>
          </a:p>
          <a:p>
            <a:pPr fontAlgn="base"/>
            <a:r>
              <a:rPr lang="en-GB" u="sng" dirty="0"/>
              <a:t>I rise</a:t>
            </a:r>
          </a:p>
          <a:p>
            <a:pPr fontAlgn="base"/>
            <a:r>
              <a:rPr lang="en-GB" u="sng" dirty="0"/>
              <a:t>I rise</a:t>
            </a:r>
          </a:p>
          <a:p>
            <a:pPr fontAlgn="base"/>
            <a:r>
              <a:rPr lang="en-GB" u="sng" dirty="0"/>
              <a:t>I rise.</a:t>
            </a:r>
            <a:endParaRPr lang="en-US" u="sng" dirty="0"/>
          </a:p>
        </p:txBody>
      </p:sp>
    </p:spTree>
    <p:extLst>
      <p:ext uri="{BB962C8B-B14F-4D97-AF65-F5344CB8AC3E}">
        <p14:creationId xmlns:p14="http://schemas.microsoft.com/office/powerpoint/2010/main" val="102977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B476097-B87D-8C47-97C1-B63E95630EBB}"/>
              </a:ext>
            </a:extLst>
          </p:cNvPr>
          <p:cNvSpPr/>
          <p:nvPr/>
        </p:nvSpPr>
        <p:spPr>
          <a:xfrm>
            <a:off x="3933448" y="1132610"/>
            <a:ext cx="3762302" cy="4247317"/>
          </a:xfrm>
          <a:prstGeom prst="rect">
            <a:avLst/>
          </a:prstGeom>
          <a:noFill/>
        </p:spPr>
        <p:txBody>
          <a:bodyPr wrap="square">
            <a:spAutoFit/>
          </a:bodyPr>
          <a:lstStyle/>
          <a:p>
            <a:r>
              <a:rPr lang="en-GB" dirty="0"/>
              <a:t>The caged bird sings   </a:t>
            </a:r>
          </a:p>
          <a:p>
            <a:r>
              <a:rPr lang="en-GB" dirty="0"/>
              <a:t>with a fearful trill   </a:t>
            </a:r>
          </a:p>
          <a:p>
            <a:r>
              <a:rPr lang="en-GB" dirty="0"/>
              <a:t>of things unknown   </a:t>
            </a:r>
          </a:p>
          <a:p>
            <a:r>
              <a:rPr lang="en-GB" dirty="0"/>
              <a:t>but longed for still   </a:t>
            </a:r>
          </a:p>
          <a:p>
            <a:r>
              <a:rPr lang="en-GB" dirty="0"/>
              <a:t>and his tune is heard   </a:t>
            </a:r>
          </a:p>
          <a:p>
            <a:r>
              <a:rPr lang="en-GB" dirty="0"/>
              <a:t>on the distant hill   </a:t>
            </a:r>
          </a:p>
          <a:p>
            <a:r>
              <a:rPr lang="en-GB" dirty="0"/>
              <a:t>for the caged bird   </a:t>
            </a:r>
          </a:p>
          <a:p>
            <a:r>
              <a:rPr lang="en-GB" dirty="0"/>
              <a:t>sings of freedom.</a:t>
            </a:r>
          </a:p>
          <a:p>
            <a:r>
              <a:rPr lang="en-GB" dirty="0"/>
              <a:t> </a:t>
            </a:r>
          </a:p>
          <a:p>
            <a:r>
              <a:rPr lang="en-GB" dirty="0"/>
              <a:t>The free bird thinks of another breeze</a:t>
            </a:r>
          </a:p>
          <a:p>
            <a:r>
              <a:rPr lang="en-GB" dirty="0"/>
              <a:t>and the trade winds soft through the sighing trees</a:t>
            </a:r>
          </a:p>
          <a:p>
            <a:r>
              <a:rPr lang="en-GB" dirty="0"/>
              <a:t>and the fat worms waiting on a dawn bright lawn</a:t>
            </a:r>
          </a:p>
          <a:p>
            <a:r>
              <a:rPr lang="en-GB" dirty="0"/>
              <a:t>and he names the sky his own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29" y="5890384"/>
            <a:ext cx="1637136" cy="615890"/>
          </a:xfrm>
          <a:prstGeom prst="rect">
            <a:avLst/>
          </a:prstGeom>
        </p:spPr>
      </p:pic>
      <p:sp>
        <p:nvSpPr>
          <p:cNvPr id="7" name="TextBox 6"/>
          <p:cNvSpPr txBox="1"/>
          <p:nvPr/>
        </p:nvSpPr>
        <p:spPr>
          <a:xfrm>
            <a:off x="415029" y="351726"/>
            <a:ext cx="3762302" cy="492443"/>
          </a:xfrm>
          <a:prstGeom prst="rect">
            <a:avLst/>
          </a:prstGeom>
          <a:noFill/>
        </p:spPr>
        <p:txBody>
          <a:bodyPr wrap="square" lIns="0" tIns="0" rIns="0" bIns="0" rtlCol="0">
            <a:spAutoFit/>
          </a:bodyPr>
          <a:lstStyle/>
          <a:p>
            <a:r>
              <a:rPr lang="en-US" sz="3200" b="1" dirty="0">
                <a:solidFill>
                  <a:srgbClr val="5F2264"/>
                </a:solidFill>
                <a:latin typeface="Arial" charset="0"/>
                <a:ea typeface="Arial" charset="0"/>
                <a:cs typeface="Arial" charset="0"/>
              </a:rPr>
              <a:t>Poems</a:t>
            </a:r>
          </a:p>
        </p:txBody>
      </p:sp>
      <p:sp>
        <p:nvSpPr>
          <p:cNvPr id="9" name="TextBox 8"/>
          <p:cNvSpPr txBox="1"/>
          <p:nvPr/>
        </p:nvSpPr>
        <p:spPr>
          <a:xfrm>
            <a:off x="405880" y="1014522"/>
            <a:ext cx="3531120" cy="5262979"/>
          </a:xfrm>
          <a:prstGeom prst="rect">
            <a:avLst/>
          </a:prstGeom>
          <a:noFill/>
        </p:spPr>
        <p:txBody>
          <a:bodyPr wrap="square" lIns="0" tIns="0" rIns="0" bIns="0" rtlCol="0">
            <a:spAutoFit/>
          </a:bodyPr>
          <a:lstStyle/>
          <a:p>
            <a:r>
              <a:rPr lang="en-GB" b="1" dirty="0"/>
              <a:t>Caged Bird</a:t>
            </a:r>
          </a:p>
          <a:p>
            <a:r>
              <a:rPr lang="en-GB" dirty="0"/>
              <a:t>BY MAYA ANGELOU</a:t>
            </a:r>
          </a:p>
          <a:p>
            <a:r>
              <a:rPr lang="en-GB" dirty="0"/>
              <a:t>A free bird leaps</a:t>
            </a:r>
          </a:p>
          <a:p>
            <a:r>
              <a:rPr lang="en-GB" dirty="0"/>
              <a:t>on the back of the wind   </a:t>
            </a:r>
          </a:p>
          <a:p>
            <a:r>
              <a:rPr lang="en-GB" dirty="0"/>
              <a:t>and floats downstream   </a:t>
            </a:r>
          </a:p>
          <a:p>
            <a:r>
              <a:rPr lang="en-GB" dirty="0"/>
              <a:t>till the current ends</a:t>
            </a:r>
          </a:p>
          <a:p>
            <a:r>
              <a:rPr lang="en-GB" dirty="0"/>
              <a:t>and dips his wing</a:t>
            </a:r>
          </a:p>
          <a:p>
            <a:r>
              <a:rPr lang="en-GB" dirty="0"/>
              <a:t>in the orange sun rays</a:t>
            </a:r>
          </a:p>
          <a:p>
            <a:r>
              <a:rPr lang="en-GB" dirty="0"/>
              <a:t>and dares to claim the sky.</a:t>
            </a:r>
          </a:p>
          <a:p>
            <a:r>
              <a:rPr lang="en-GB" dirty="0"/>
              <a:t> </a:t>
            </a:r>
          </a:p>
          <a:p>
            <a:r>
              <a:rPr lang="en-GB" dirty="0"/>
              <a:t>But a bird that stalks</a:t>
            </a:r>
          </a:p>
          <a:p>
            <a:r>
              <a:rPr lang="en-GB" dirty="0"/>
              <a:t>down his narrow cage</a:t>
            </a:r>
          </a:p>
          <a:p>
            <a:r>
              <a:rPr lang="en-GB" dirty="0"/>
              <a:t>can seldom see through</a:t>
            </a:r>
          </a:p>
          <a:p>
            <a:r>
              <a:rPr lang="en-GB" dirty="0"/>
              <a:t>his bars of rage</a:t>
            </a:r>
          </a:p>
          <a:p>
            <a:r>
              <a:rPr lang="en-GB" dirty="0"/>
              <a:t>his wings are clipped and   </a:t>
            </a:r>
          </a:p>
          <a:p>
            <a:r>
              <a:rPr lang="en-GB" dirty="0"/>
              <a:t>his feet are tied</a:t>
            </a:r>
          </a:p>
          <a:p>
            <a:r>
              <a:rPr lang="en-GB" dirty="0"/>
              <a:t>so he opens his throat to sing.</a:t>
            </a:r>
          </a:p>
          <a:p>
            <a:r>
              <a:rPr lang="en-GB" dirty="0"/>
              <a:t> </a:t>
            </a:r>
          </a:p>
          <a:p>
            <a:pPr fontAlgn="base"/>
            <a:endParaRPr lang="en-GB" dirty="0"/>
          </a:p>
        </p:txBody>
      </p:sp>
      <p:pic>
        <p:nvPicPr>
          <p:cNvPr id="2" name="Picture 1"/>
          <p:cNvPicPr>
            <a:picLocks noChangeAspect="1"/>
          </p:cNvPicPr>
          <p:nvPr/>
        </p:nvPicPr>
        <p:blipFill rotWithShape="1">
          <a:blip r:embed="rId4">
            <a:alphaModFix amt="10000"/>
            <a:extLst>
              <a:ext uri="{28A0092B-C50C-407E-A947-70E740481C1C}">
                <a14:useLocalDpi xmlns:a14="http://schemas.microsoft.com/office/drawing/2010/main" val="0"/>
              </a:ext>
            </a:extLst>
          </a:blip>
          <a:srcRect r="30309" b="47507"/>
          <a:stretch/>
        </p:blipFill>
        <p:spPr>
          <a:xfrm>
            <a:off x="6792000" y="3256269"/>
            <a:ext cx="5400000" cy="3600000"/>
          </a:xfrm>
          <a:prstGeom prst="rect">
            <a:avLst/>
          </a:prstGeom>
        </p:spPr>
      </p:pic>
      <p:sp>
        <p:nvSpPr>
          <p:cNvPr id="3" name="Rectangle 2">
            <a:extLst>
              <a:ext uri="{FF2B5EF4-FFF2-40B4-BE49-F238E27FC236}">
                <a16:creationId xmlns:a16="http://schemas.microsoft.com/office/drawing/2014/main" id="{0108F06D-2BEC-3D47-BE6B-2BAC957AB23C}"/>
              </a:ext>
            </a:extLst>
          </p:cNvPr>
          <p:cNvSpPr/>
          <p:nvPr/>
        </p:nvSpPr>
        <p:spPr>
          <a:xfrm>
            <a:off x="3933448" y="1141352"/>
            <a:ext cx="3762302" cy="4247317"/>
          </a:xfrm>
          <a:prstGeom prst="rect">
            <a:avLst/>
          </a:prstGeom>
          <a:solidFill>
            <a:schemeClr val="bg1"/>
          </a:solidFill>
        </p:spPr>
        <p:txBody>
          <a:bodyPr wrap="square">
            <a:spAutoFit/>
          </a:bodyPr>
          <a:lstStyle/>
          <a:p>
            <a:r>
              <a:rPr lang="en-GB" dirty="0"/>
              <a:t>The caged bird sings   </a:t>
            </a:r>
          </a:p>
          <a:p>
            <a:r>
              <a:rPr lang="en-GB" dirty="0"/>
              <a:t>with a </a:t>
            </a:r>
            <a:r>
              <a:rPr lang="en-GB" u="sng" dirty="0"/>
              <a:t>fearful trill   </a:t>
            </a:r>
          </a:p>
          <a:p>
            <a:r>
              <a:rPr lang="en-GB" dirty="0"/>
              <a:t>of things unknown   </a:t>
            </a:r>
          </a:p>
          <a:p>
            <a:r>
              <a:rPr lang="en-GB" dirty="0"/>
              <a:t>but longed for still   </a:t>
            </a:r>
          </a:p>
          <a:p>
            <a:r>
              <a:rPr lang="en-GB" dirty="0"/>
              <a:t>and his tune is heard   </a:t>
            </a:r>
          </a:p>
          <a:p>
            <a:r>
              <a:rPr lang="en-GB" dirty="0"/>
              <a:t>on the distant hill   </a:t>
            </a:r>
          </a:p>
          <a:p>
            <a:r>
              <a:rPr lang="en-GB" dirty="0"/>
              <a:t>for the </a:t>
            </a:r>
            <a:r>
              <a:rPr lang="en-GB" u="sng" dirty="0"/>
              <a:t>caged bird   </a:t>
            </a:r>
          </a:p>
          <a:p>
            <a:r>
              <a:rPr lang="en-GB" u="sng" dirty="0"/>
              <a:t>sings of freedom</a:t>
            </a:r>
            <a:r>
              <a:rPr lang="en-GB" dirty="0"/>
              <a:t>.</a:t>
            </a:r>
          </a:p>
          <a:p>
            <a:r>
              <a:rPr lang="en-GB" dirty="0"/>
              <a:t> </a:t>
            </a:r>
          </a:p>
          <a:p>
            <a:r>
              <a:rPr lang="en-GB" dirty="0"/>
              <a:t>The free bird thinks of another breeze</a:t>
            </a:r>
          </a:p>
          <a:p>
            <a:r>
              <a:rPr lang="en-GB" dirty="0"/>
              <a:t>and the trade winds soft through the sighing trees</a:t>
            </a:r>
          </a:p>
          <a:p>
            <a:r>
              <a:rPr lang="en-GB" dirty="0"/>
              <a:t>and the fat worms waiting on a dawn bright lawn</a:t>
            </a:r>
          </a:p>
          <a:p>
            <a:r>
              <a:rPr lang="en-GB" dirty="0"/>
              <a:t>and he names the sky his own</a:t>
            </a:r>
          </a:p>
        </p:txBody>
      </p:sp>
      <p:sp>
        <p:nvSpPr>
          <p:cNvPr id="4" name="Rectangle 3">
            <a:extLst>
              <a:ext uri="{FF2B5EF4-FFF2-40B4-BE49-F238E27FC236}">
                <a16:creationId xmlns:a16="http://schemas.microsoft.com/office/drawing/2014/main" id="{C87351D0-AF4F-EB4E-98F1-5B8F94A2D323}"/>
              </a:ext>
            </a:extLst>
          </p:cNvPr>
          <p:cNvSpPr/>
          <p:nvPr/>
        </p:nvSpPr>
        <p:spPr>
          <a:xfrm>
            <a:off x="7937500" y="1166841"/>
            <a:ext cx="4025450" cy="4524315"/>
          </a:xfrm>
          <a:prstGeom prst="rect">
            <a:avLst/>
          </a:prstGeom>
        </p:spPr>
        <p:txBody>
          <a:bodyPr wrap="square">
            <a:spAutoFit/>
          </a:bodyPr>
          <a:lstStyle/>
          <a:p>
            <a:r>
              <a:rPr lang="en-GB" dirty="0"/>
              <a:t>But a caged bird stands on the grave of dreams   </a:t>
            </a:r>
          </a:p>
          <a:p>
            <a:r>
              <a:rPr lang="en-GB" dirty="0"/>
              <a:t>his shadow shouts on a nightmare scream   </a:t>
            </a:r>
          </a:p>
          <a:p>
            <a:r>
              <a:rPr lang="en-GB" dirty="0"/>
              <a:t>his wings are clipped and his feet are tied   </a:t>
            </a:r>
          </a:p>
          <a:p>
            <a:r>
              <a:rPr lang="en-GB" dirty="0"/>
              <a:t>so he opens his throat to sing.</a:t>
            </a:r>
          </a:p>
          <a:p>
            <a:r>
              <a:rPr lang="en-GB" dirty="0"/>
              <a:t> </a:t>
            </a:r>
          </a:p>
          <a:p>
            <a:r>
              <a:rPr lang="en-GB" dirty="0"/>
              <a:t>The caged bird sings   </a:t>
            </a:r>
          </a:p>
          <a:p>
            <a:r>
              <a:rPr lang="en-GB" dirty="0"/>
              <a:t>with a fearful trill   </a:t>
            </a:r>
          </a:p>
          <a:p>
            <a:r>
              <a:rPr lang="en-GB" dirty="0"/>
              <a:t>of things unknown   </a:t>
            </a:r>
          </a:p>
          <a:p>
            <a:r>
              <a:rPr lang="en-GB" dirty="0"/>
              <a:t>but longed for still   </a:t>
            </a:r>
          </a:p>
          <a:p>
            <a:r>
              <a:rPr lang="en-GB" dirty="0"/>
              <a:t>and his tune is heard   </a:t>
            </a:r>
          </a:p>
          <a:p>
            <a:r>
              <a:rPr lang="en-GB" dirty="0"/>
              <a:t>on the distant hill   </a:t>
            </a:r>
          </a:p>
          <a:p>
            <a:r>
              <a:rPr lang="en-GB" dirty="0"/>
              <a:t>for the caged bird   </a:t>
            </a:r>
          </a:p>
          <a:p>
            <a:r>
              <a:rPr lang="en-GB" dirty="0"/>
              <a:t>sings of freedom.</a:t>
            </a:r>
          </a:p>
          <a:p>
            <a:pPr fontAlgn="base"/>
            <a:endParaRPr lang="en-US" dirty="0"/>
          </a:p>
        </p:txBody>
      </p:sp>
      <p:sp>
        <p:nvSpPr>
          <p:cNvPr id="8" name="TextBox 7">
            <a:extLst>
              <a:ext uri="{FF2B5EF4-FFF2-40B4-BE49-F238E27FC236}">
                <a16:creationId xmlns:a16="http://schemas.microsoft.com/office/drawing/2014/main" id="{22D24AED-800E-444B-981F-0C0EB682C433}"/>
              </a:ext>
            </a:extLst>
          </p:cNvPr>
          <p:cNvSpPr txBox="1"/>
          <p:nvPr/>
        </p:nvSpPr>
        <p:spPr>
          <a:xfrm>
            <a:off x="405880" y="1014522"/>
            <a:ext cx="3531120" cy="5262979"/>
          </a:xfrm>
          <a:prstGeom prst="rect">
            <a:avLst/>
          </a:prstGeom>
          <a:solidFill>
            <a:schemeClr val="bg1"/>
          </a:solidFill>
        </p:spPr>
        <p:txBody>
          <a:bodyPr wrap="square" lIns="0" tIns="0" rIns="0" bIns="0" rtlCol="0">
            <a:spAutoFit/>
          </a:bodyPr>
          <a:lstStyle/>
          <a:p>
            <a:r>
              <a:rPr lang="en-GB" b="1" dirty="0"/>
              <a:t>Caged Bird</a:t>
            </a:r>
          </a:p>
          <a:p>
            <a:r>
              <a:rPr lang="en-GB" dirty="0"/>
              <a:t>BY MAYA ANGELOU</a:t>
            </a:r>
          </a:p>
          <a:p>
            <a:r>
              <a:rPr lang="en-GB" dirty="0"/>
              <a:t>A free bird </a:t>
            </a:r>
            <a:r>
              <a:rPr lang="en-GB" u="sng" dirty="0"/>
              <a:t>leaps</a:t>
            </a:r>
          </a:p>
          <a:p>
            <a:r>
              <a:rPr lang="en-GB" dirty="0"/>
              <a:t>on the back of the wind   </a:t>
            </a:r>
          </a:p>
          <a:p>
            <a:r>
              <a:rPr lang="en-GB" dirty="0"/>
              <a:t>and floats downstream   </a:t>
            </a:r>
          </a:p>
          <a:p>
            <a:r>
              <a:rPr lang="en-GB" dirty="0"/>
              <a:t>till the current ends</a:t>
            </a:r>
          </a:p>
          <a:p>
            <a:r>
              <a:rPr lang="en-GB" dirty="0"/>
              <a:t>and dips his wing</a:t>
            </a:r>
          </a:p>
          <a:p>
            <a:r>
              <a:rPr lang="en-GB" dirty="0"/>
              <a:t>in the orange sun rays</a:t>
            </a:r>
          </a:p>
          <a:p>
            <a:r>
              <a:rPr lang="en-GB" dirty="0"/>
              <a:t>and dares to claim the sky.</a:t>
            </a:r>
          </a:p>
          <a:p>
            <a:r>
              <a:rPr lang="en-GB" dirty="0"/>
              <a:t> </a:t>
            </a:r>
          </a:p>
          <a:p>
            <a:r>
              <a:rPr lang="en-GB" dirty="0"/>
              <a:t>But a bird that </a:t>
            </a:r>
            <a:r>
              <a:rPr lang="en-GB" u="sng" dirty="0"/>
              <a:t>stalks</a:t>
            </a:r>
          </a:p>
          <a:p>
            <a:r>
              <a:rPr lang="en-GB" dirty="0"/>
              <a:t>down his narrow cage</a:t>
            </a:r>
          </a:p>
          <a:p>
            <a:r>
              <a:rPr lang="en-GB" dirty="0"/>
              <a:t>can </a:t>
            </a:r>
            <a:r>
              <a:rPr lang="en-GB" u="sng" dirty="0"/>
              <a:t>seldom see through</a:t>
            </a:r>
          </a:p>
          <a:p>
            <a:r>
              <a:rPr lang="en-GB" u="sng" dirty="0"/>
              <a:t>his bars of rage</a:t>
            </a:r>
          </a:p>
          <a:p>
            <a:r>
              <a:rPr lang="en-GB" dirty="0"/>
              <a:t>his </a:t>
            </a:r>
            <a:r>
              <a:rPr lang="en-GB" u="sng" dirty="0"/>
              <a:t>wings are clipped </a:t>
            </a:r>
            <a:r>
              <a:rPr lang="en-GB" dirty="0"/>
              <a:t>and   </a:t>
            </a:r>
          </a:p>
          <a:p>
            <a:r>
              <a:rPr lang="en-GB" dirty="0"/>
              <a:t>his </a:t>
            </a:r>
            <a:r>
              <a:rPr lang="en-GB" u="sng" dirty="0"/>
              <a:t>feet are tied</a:t>
            </a:r>
          </a:p>
          <a:p>
            <a:r>
              <a:rPr lang="en-GB" dirty="0"/>
              <a:t>so he opens his throat to sing.</a:t>
            </a:r>
          </a:p>
          <a:p>
            <a:r>
              <a:rPr lang="en-GB" dirty="0"/>
              <a:t> </a:t>
            </a:r>
          </a:p>
          <a:p>
            <a:pPr fontAlgn="base"/>
            <a:endParaRPr lang="en-GB" dirty="0"/>
          </a:p>
        </p:txBody>
      </p:sp>
      <p:sp>
        <p:nvSpPr>
          <p:cNvPr id="11" name="Rectangle 10">
            <a:extLst>
              <a:ext uri="{FF2B5EF4-FFF2-40B4-BE49-F238E27FC236}">
                <a16:creationId xmlns:a16="http://schemas.microsoft.com/office/drawing/2014/main" id="{62CE82C1-04D2-424A-9CB8-27441DCCEB72}"/>
              </a:ext>
            </a:extLst>
          </p:cNvPr>
          <p:cNvSpPr/>
          <p:nvPr/>
        </p:nvSpPr>
        <p:spPr>
          <a:xfrm>
            <a:off x="7937500" y="1166841"/>
            <a:ext cx="4025450" cy="4524315"/>
          </a:xfrm>
          <a:prstGeom prst="rect">
            <a:avLst/>
          </a:prstGeom>
          <a:solidFill>
            <a:schemeClr val="bg1"/>
          </a:solidFill>
        </p:spPr>
        <p:txBody>
          <a:bodyPr wrap="square">
            <a:spAutoFit/>
          </a:bodyPr>
          <a:lstStyle/>
          <a:p>
            <a:r>
              <a:rPr lang="en-GB" dirty="0"/>
              <a:t>But </a:t>
            </a:r>
            <a:r>
              <a:rPr lang="en-GB" u="sng" dirty="0"/>
              <a:t>a caged bird stands on the grave of dreams   </a:t>
            </a:r>
          </a:p>
          <a:p>
            <a:r>
              <a:rPr lang="en-GB" dirty="0"/>
              <a:t>his </a:t>
            </a:r>
            <a:r>
              <a:rPr lang="en-GB" u="sng" dirty="0"/>
              <a:t>shadow shouts on a nightmare scream   </a:t>
            </a:r>
          </a:p>
          <a:p>
            <a:r>
              <a:rPr lang="en-GB" dirty="0"/>
              <a:t>his </a:t>
            </a:r>
            <a:r>
              <a:rPr lang="en-GB" u="sng" dirty="0"/>
              <a:t>wings are clipped and his feet are tied   </a:t>
            </a:r>
          </a:p>
          <a:p>
            <a:r>
              <a:rPr lang="en-GB" dirty="0"/>
              <a:t>so he opens his throat to sing.</a:t>
            </a:r>
          </a:p>
          <a:p>
            <a:r>
              <a:rPr lang="en-GB" dirty="0"/>
              <a:t> </a:t>
            </a:r>
          </a:p>
          <a:p>
            <a:r>
              <a:rPr lang="en-GB" dirty="0"/>
              <a:t>The caged bird sings   </a:t>
            </a:r>
          </a:p>
          <a:p>
            <a:r>
              <a:rPr lang="en-GB" dirty="0"/>
              <a:t>with a </a:t>
            </a:r>
            <a:r>
              <a:rPr lang="en-GB" u="sng" dirty="0"/>
              <a:t>fearful trill   </a:t>
            </a:r>
          </a:p>
          <a:p>
            <a:r>
              <a:rPr lang="en-GB" dirty="0"/>
              <a:t>of things unknown   </a:t>
            </a:r>
          </a:p>
          <a:p>
            <a:r>
              <a:rPr lang="en-GB" dirty="0"/>
              <a:t>but </a:t>
            </a:r>
            <a:r>
              <a:rPr lang="en-GB" u="sng" dirty="0"/>
              <a:t>longed for still   </a:t>
            </a:r>
          </a:p>
          <a:p>
            <a:r>
              <a:rPr lang="en-GB" dirty="0"/>
              <a:t>and his tune is heard   </a:t>
            </a:r>
          </a:p>
          <a:p>
            <a:r>
              <a:rPr lang="en-GB" dirty="0"/>
              <a:t>on the distant hill   </a:t>
            </a:r>
          </a:p>
          <a:p>
            <a:r>
              <a:rPr lang="en-GB" dirty="0"/>
              <a:t>for the </a:t>
            </a:r>
            <a:r>
              <a:rPr lang="en-GB" u="sng" dirty="0"/>
              <a:t>caged bird   </a:t>
            </a:r>
          </a:p>
          <a:p>
            <a:r>
              <a:rPr lang="en-GB" u="sng" dirty="0"/>
              <a:t>sings of freedom.</a:t>
            </a:r>
          </a:p>
          <a:p>
            <a:pPr fontAlgn="base"/>
            <a:endParaRPr lang="en-US" dirty="0"/>
          </a:p>
        </p:txBody>
      </p:sp>
    </p:spTree>
    <p:extLst>
      <p:ext uri="{BB962C8B-B14F-4D97-AF65-F5344CB8AC3E}">
        <p14:creationId xmlns:p14="http://schemas.microsoft.com/office/powerpoint/2010/main" val="232714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2110"/>
            <a:ext cx="1637136" cy="615890"/>
          </a:xfrm>
          <a:prstGeom prst="rect">
            <a:avLst/>
          </a:prstGeom>
        </p:spPr>
      </p:pic>
      <p:sp>
        <p:nvSpPr>
          <p:cNvPr id="7" name="TextBox 6"/>
          <p:cNvSpPr txBox="1"/>
          <p:nvPr/>
        </p:nvSpPr>
        <p:spPr>
          <a:xfrm>
            <a:off x="126583" y="60413"/>
            <a:ext cx="3762302" cy="492443"/>
          </a:xfrm>
          <a:prstGeom prst="rect">
            <a:avLst/>
          </a:prstGeom>
          <a:noFill/>
        </p:spPr>
        <p:txBody>
          <a:bodyPr wrap="square" lIns="0" tIns="0" rIns="0" bIns="0" rtlCol="0">
            <a:spAutoFit/>
          </a:bodyPr>
          <a:lstStyle/>
          <a:p>
            <a:r>
              <a:rPr lang="en-US" sz="3200" b="1" dirty="0">
                <a:solidFill>
                  <a:srgbClr val="5F2264"/>
                </a:solidFill>
                <a:latin typeface="Arial" charset="0"/>
                <a:ea typeface="Arial" charset="0"/>
                <a:cs typeface="Arial" charset="0"/>
              </a:rPr>
              <a:t>Poems</a:t>
            </a:r>
          </a:p>
        </p:txBody>
      </p:sp>
      <p:sp>
        <p:nvSpPr>
          <p:cNvPr id="9" name="TextBox 8"/>
          <p:cNvSpPr txBox="1"/>
          <p:nvPr/>
        </p:nvSpPr>
        <p:spPr>
          <a:xfrm>
            <a:off x="171788" y="648979"/>
            <a:ext cx="3531120" cy="5539978"/>
          </a:xfrm>
          <a:prstGeom prst="rect">
            <a:avLst/>
          </a:prstGeom>
          <a:noFill/>
        </p:spPr>
        <p:txBody>
          <a:bodyPr wrap="square" lIns="0" tIns="0" rIns="0" bIns="0" rtlCol="0">
            <a:spAutoFit/>
          </a:bodyPr>
          <a:lstStyle/>
          <a:p>
            <a:pPr fontAlgn="base"/>
            <a:r>
              <a:rPr lang="en-GB" b="1" dirty="0"/>
              <a:t>On the pulse of a morning</a:t>
            </a:r>
          </a:p>
          <a:p>
            <a:pPr fontAlgn="base"/>
            <a:r>
              <a:rPr lang="en-GB" cap="all" dirty="0"/>
              <a:t>BY </a:t>
            </a:r>
            <a:r>
              <a:rPr lang="en-GB" cap="all" dirty="0">
                <a:hlinkClick r:id="rId4">
                  <a:extLst>
                    <a:ext uri="{A12FA001-AC4F-418D-AE19-62706E023703}">
                      <ahyp:hlinkClr xmlns:ahyp="http://schemas.microsoft.com/office/drawing/2018/hyperlinkcolor" val="tx"/>
                    </a:ext>
                  </a:extLst>
                </a:hlinkClick>
              </a:rPr>
              <a:t>MAYA ANGELOU</a:t>
            </a:r>
            <a:endParaRPr lang="en-GB" dirty="0"/>
          </a:p>
          <a:p>
            <a:r>
              <a:rPr lang="en-GB" dirty="0"/>
              <a:t>A Rock, A River, A Tree</a:t>
            </a:r>
          </a:p>
          <a:p>
            <a:r>
              <a:rPr lang="en-GB" dirty="0"/>
              <a:t>Hosts to species long since departed,</a:t>
            </a:r>
          </a:p>
          <a:p>
            <a:r>
              <a:rPr lang="en-GB" dirty="0"/>
              <a:t>Marked the mastodon,</a:t>
            </a:r>
          </a:p>
          <a:p>
            <a:r>
              <a:rPr lang="en-GB" dirty="0"/>
              <a:t>The dinosaur, who left dry tokens</a:t>
            </a:r>
          </a:p>
          <a:p>
            <a:r>
              <a:rPr lang="en-GB" dirty="0"/>
              <a:t>Of their sojourn here</a:t>
            </a:r>
          </a:p>
          <a:p>
            <a:r>
              <a:rPr lang="en-GB" dirty="0"/>
              <a:t>On our planet floor,</a:t>
            </a:r>
          </a:p>
          <a:p>
            <a:r>
              <a:rPr lang="en-GB" dirty="0"/>
              <a:t>Any broad alarm of their hastening doom</a:t>
            </a:r>
          </a:p>
          <a:p>
            <a:r>
              <a:rPr lang="en-GB" dirty="0"/>
              <a:t>Is lost in the gloom of dust and ages.</a:t>
            </a:r>
          </a:p>
          <a:p>
            <a:r>
              <a:rPr lang="en-GB" dirty="0"/>
              <a:t> </a:t>
            </a:r>
          </a:p>
          <a:p>
            <a:r>
              <a:rPr lang="en-GB" dirty="0"/>
              <a:t>But today, the Rock cries out to us, clearly, forcefully,</a:t>
            </a:r>
          </a:p>
          <a:p>
            <a:r>
              <a:rPr lang="en-GB" dirty="0"/>
              <a:t>Come, you may stand upon my</a:t>
            </a:r>
          </a:p>
          <a:p>
            <a:r>
              <a:rPr lang="en-GB" dirty="0"/>
              <a:t>Back and face your distant destiny,</a:t>
            </a:r>
          </a:p>
          <a:p>
            <a:r>
              <a:rPr lang="en-GB" dirty="0"/>
              <a:t>But seek no haven in my shadow.</a:t>
            </a:r>
          </a:p>
          <a:p>
            <a:endParaRPr lang="en-GB" dirty="0"/>
          </a:p>
          <a:p>
            <a:r>
              <a:rPr lang="en-GB" dirty="0"/>
              <a:t>I will give you no more hiding place down here. </a:t>
            </a:r>
          </a:p>
        </p:txBody>
      </p:sp>
      <p:pic>
        <p:nvPicPr>
          <p:cNvPr id="2" name="Picture 1"/>
          <p:cNvPicPr>
            <a:picLocks noChangeAspect="1"/>
          </p:cNvPicPr>
          <p:nvPr/>
        </p:nvPicPr>
        <p:blipFill rotWithShape="1">
          <a:blip r:embed="rId5">
            <a:alphaModFix amt="10000"/>
            <a:extLst>
              <a:ext uri="{28A0092B-C50C-407E-A947-70E740481C1C}">
                <a14:useLocalDpi xmlns:a14="http://schemas.microsoft.com/office/drawing/2010/main" val="0"/>
              </a:ext>
            </a:extLst>
          </a:blip>
          <a:srcRect r="30309" b="47507"/>
          <a:stretch/>
        </p:blipFill>
        <p:spPr>
          <a:xfrm>
            <a:off x="6792000" y="3256269"/>
            <a:ext cx="5400000" cy="3600000"/>
          </a:xfrm>
          <a:prstGeom prst="rect">
            <a:avLst/>
          </a:prstGeom>
        </p:spPr>
      </p:pic>
      <p:sp>
        <p:nvSpPr>
          <p:cNvPr id="3" name="Rectangle 2">
            <a:extLst>
              <a:ext uri="{FF2B5EF4-FFF2-40B4-BE49-F238E27FC236}">
                <a16:creationId xmlns:a16="http://schemas.microsoft.com/office/drawing/2014/main" id="{0108F06D-2BEC-3D47-BE6B-2BAC957AB23C}"/>
              </a:ext>
            </a:extLst>
          </p:cNvPr>
          <p:cNvSpPr/>
          <p:nvPr/>
        </p:nvSpPr>
        <p:spPr>
          <a:xfrm>
            <a:off x="3954984" y="-50800"/>
            <a:ext cx="3762302" cy="7017306"/>
          </a:xfrm>
          <a:prstGeom prst="rect">
            <a:avLst/>
          </a:prstGeom>
        </p:spPr>
        <p:txBody>
          <a:bodyPr wrap="square">
            <a:spAutoFit/>
          </a:bodyPr>
          <a:lstStyle/>
          <a:p>
            <a:r>
              <a:rPr lang="en-GB" dirty="0"/>
              <a:t>You, created only a little lower than</a:t>
            </a:r>
          </a:p>
          <a:p>
            <a:r>
              <a:rPr lang="en-GB" dirty="0"/>
              <a:t>The angels, have crouched too long in</a:t>
            </a:r>
          </a:p>
          <a:p>
            <a:r>
              <a:rPr lang="en-GB" dirty="0"/>
              <a:t>The bruising darkness,</a:t>
            </a:r>
          </a:p>
          <a:p>
            <a:r>
              <a:rPr lang="en-GB" dirty="0"/>
              <a:t>Have lain too long</a:t>
            </a:r>
          </a:p>
          <a:p>
            <a:r>
              <a:rPr lang="en-GB" dirty="0"/>
              <a:t>Face down in ignorance.</a:t>
            </a:r>
          </a:p>
          <a:p>
            <a:r>
              <a:rPr lang="en-GB" dirty="0"/>
              <a:t> </a:t>
            </a:r>
          </a:p>
          <a:p>
            <a:r>
              <a:rPr lang="en-GB" dirty="0"/>
              <a:t>Your mouths spilling words</a:t>
            </a:r>
          </a:p>
          <a:p>
            <a:r>
              <a:rPr lang="en-GB" dirty="0"/>
              <a:t>Armed for slaughter.</a:t>
            </a:r>
          </a:p>
          <a:p>
            <a:r>
              <a:rPr lang="en-GB" dirty="0"/>
              <a:t> </a:t>
            </a:r>
          </a:p>
          <a:p>
            <a:r>
              <a:rPr lang="en-GB" dirty="0"/>
              <a:t>The Rock cries out today, you may stand on me,</a:t>
            </a:r>
          </a:p>
          <a:p>
            <a:r>
              <a:rPr lang="en-GB" dirty="0"/>
              <a:t>But do not hide your face.</a:t>
            </a:r>
          </a:p>
          <a:p>
            <a:r>
              <a:rPr lang="en-GB" dirty="0"/>
              <a:t> </a:t>
            </a:r>
          </a:p>
          <a:p>
            <a:r>
              <a:rPr lang="en-GB" dirty="0"/>
              <a:t>Across the wall of the world,</a:t>
            </a:r>
          </a:p>
          <a:p>
            <a:r>
              <a:rPr lang="en-GB" dirty="0"/>
              <a:t>A River sings a beautiful song,</a:t>
            </a:r>
          </a:p>
          <a:p>
            <a:r>
              <a:rPr lang="en-GB" dirty="0"/>
              <a:t>Come rest here by my side.</a:t>
            </a:r>
          </a:p>
          <a:p>
            <a:r>
              <a:rPr lang="en-GB" dirty="0"/>
              <a:t> </a:t>
            </a:r>
          </a:p>
          <a:p>
            <a:r>
              <a:rPr lang="en-GB" dirty="0"/>
              <a:t>Each of you a bordered country,</a:t>
            </a:r>
          </a:p>
          <a:p>
            <a:r>
              <a:rPr lang="en-GB" dirty="0"/>
              <a:t>Delicate and strangely made proud,</a:t>
            </a:r>
          </a:p>
          <a:p>
            <a:r>
              <a:rPr lang="en-GB" dirty="0"/>
              <a:t>Yet thrusting perpetually under siege.</a:t>
            </a:r>
          </a:p>
          <a:p>
            <a:endParaRPr lang="en-GB" dirty="0"/>
          </a:p>
          <a:p>
            <a:r>
              <a:rPr lang="en-GB" dirty="0"/>
              <a:t>Your armed struggles for profit</a:t>
            </a:r>
          </a:p>
          <a:p>
            <a:r>
              <a:rPr lang="en-GB" dirty="0"/>
              <a:t>Have left collars of waste upon</a:t>
            </a:r>
          </a:p>
          <a:p>
            <a:r>
              <a:rPr lang="en-GB" dirty="0"/>
              <a:t>My shore, currents of debris upon my breast.</a:t>
            </a:r>
          </a:p>
        </p:txBody>
      </p:sp>
      <p:sp>
        <p:nvSpPr>
          <p:cNvPr id="4" name="Rectangle 3">
            <a:extLst>
              <a:ext uri="{FF2B5EF4-FFF2-40B4-BE49-F238E27FC236}">
                <a16:creationId xmlns:a16="http://schemas.microsoft.com/office/drawing/2014/main" id="{C87351D0-AF4F-EB4E-98F1-5B8F94A2D323}"/>
              </a:ext>
            </a:extLst>
          </p:cNvPr>
          <p:cNvSpPr/>
          <p:nvPr/>
        </p:nvSpPr>
        <p:spPr>
          <a:xfrm>
            <a:off x="7729986" y="60413"/>
            <a:ext cx="4462014" cy="6842899"/>
          </a:xfrm>
          <a:prstGeom prst="rect">
            <a:avLst/>
          </a:prstGeom>
        </p:spPr>
        <p:txBody>
          <a:bodyPr wrap="square">
            <a:spAutoFit/>
          </a:bodyPr>
          <a:lstStyle/>
          <a:p>
            <a:r>
              <a:rPr lang="en-GB" dirty="0"/>
              <a:t>Yet, today I call you to my riverside,</a:t>
            </a:r>
          </a:p>
          <a:p>
            <a:r>
              <a:rPr lang="en-GB" dirty="0"/>
              <a:t>If you will study war no more. Come,</a:t>
            </a:r>
          </a:p>
          <a:p>
            <a:r>
              <a:rPr lang="en-GB" dirty="0"/>
              <a:t> </a:t>
            </a:r>
          </a:p>
          <a:p>
            <a:r>
              <a:rPr lang="en-GB" dirty="0"/>
              <a:t>Clad in peace and I will sing the songs</a:t>
            </a:r>
          </a:p>
          <a:p>
            <a:r>
              <a:rPr lang="en-GB" dirty="0"/>
              <a:t>The Creator gave to me when I and the</a:t>
            </a:r>
          </a:p>
          <a:p>
            <a:r>
              <a:rPr lang="en-GB" dirty="0"/>
              <a:t>Tree and the stone were one.</a:t>
            </a:r>
          </a:p>
          <a:p>
            <a:r>
              <a:rPr lang="en-GB" dirty="0"/>
              <a:t> </a:t>
            </a:r>
          </a:p>
          <a:p>
            <a:r>
              <a:rPr lang="en-GB" dirty="0"/>
              <a:t>Before cynicism was a bloody sear across your</a:t>
            </a:r>
          </a:p>
          <a:p>
            <a:r>
              <a:rPr lang="en-GB" dirty="0"/>
              <a:t>Brow and when you yet knew you still</a:t>
            </a:r>
          </a:p>
          <a:p>
            <a:r>
              <a:rPr lang="en-GB" dirty="0"/>
              <a:t>Knew nothing.</a:t>
            </a:r>
          </a:p>
          <a:p>
            <a:r>
              <a:rPr lang="en-GB" dirty="0"/>
              <a:t> </a:t>
            </a:r>
          </a:p>
          <a:p>
            <a:r>
              <a:rPr lang="en-GB" dirty="0"/>
              <a:t>The River sings and sings on.</a:t>
            </a:r>
          </a:p>
          <a:p>
            <a:r>
              <a:rPr lang="en-GB" dirty="0"/>
              <a:t>There is a true yearning to respond to</a:t>
            </a:r>
          </a:p>
          <a:p>
            <a:r>
              <a:rPr lang="en-GB" dirty="0"/>
              <a:t>The singing River and the wise Rock.</a:t>
            </a:r>
          </a:p>
          <a:p>
            <a:endParaRPr lang="en-GB" dirty="0"/>
          </a:p>
          <a:p>
            <a:pPr>
              <a:spcBef>
                <a:spcPts val="75"/>
              </a:spcBef>
            </a:pPr>
            <a:r>
              <a:rPr lang="en-GB" dirty="0"/>
              <a:t>So say the Asian, the Hispanic, the Jew</a:t>
            </a:r>
          </a:p>
          <a:p>
            <a:pPr>
              <a:spcBef>
                <a:spcPts val="75"/>
              </a:spcBef>
            </a:pPr>
            <a:r>
              <a:rPr lang="en-GB" dirty="0"/>
              <a:t>The African and Native American, the Sioux,</a:t>
            </a:r>
          </a:p>
          <a:p>
            <a:pPr>
              <a:spcBef>
                <a:spcPts val="75"/>
              </a:spcBef>
            </a:pPr>
            <a:r>
              <a:rPr lang="en-GB" dirty="0"/>
              <a:t>The Catholic, the Muslim, the French, the Greek</a:t>
            </a:r>
          </a:p>
          <a:p>
            <a:pPr>
              <a:spcBef>
                <a:spcPts val="75"/>
              </a:spcBef>
            </a:pPr>
            <a:r>
              <a:rPr lang="en-GB" dirty="0"/>
              <a:t>The Irish, the Rabbi, the Priest, the Sheikh,</a:t>
            </a:r>
          </a:p>
          <a:p>
            <a:pPr>
              <a:spcBef>
                <a:spcPts val="75"/>
              </a:spcBef>
            </a:pPr>
            <a:r>
              <a:rPr lang="en-GB" dirty="0"/>
              <a:t>The Gay, the Straight, the Preacher,</a:t>
            </a:r>
          </a:p>
          <a:p>
            <a:pPr>
              <a:spcBef>
                <a:spcPts val="75"/>
              </a:spcBef>
            </a:pPr>
            <a:r>
              <a:rPr lang="en-GB" dirty="0"/>
              <a:t>The privileged, the homeless, the Teacher.</a:t>
            </a:r>
          </a:p>
          <a:p>
            <a:pPr>
              <a:spcBef>
                <a:spcPts val="75"/>
              </a:spcBef>
            </a:pPr>
            <a:r>
              <a:rPr lang="en-GB" dirty="0"/>
              <a:t>They hear. They all hear</a:t>
            </a:r>
          </a:p>
          <a:p>
            <a:pPr>
              <a:spcBef>
                <a:spcPts val="75"/>
              </a:spcBef>
            </a:pPr>
            <a:r>
              <a:rPr lang="en-GB" dirty="0"/>
              <a:t>The speaking of the Tree.</a:t>
            </a:r>
          </a:p>
        </p:txBody>
      </p:sp>
    </p:spTree>
    <p:extLst>
      <p:ext uri="{BB962C8B-B14F-4D97-AF65-F5344CB8AC3E}">
        <p14:creationId xmlns:p14="http://schemas.microsoft.com/office/powerpoint/2010/main" val="2600031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2110"/>
            <a:ext cx="1637136" cy="615890"/>
          </a:xfrm>
          <a:prstGeom prst="rect">
            <a:avLst/>
          </a:prstGeom>
        </p:spPr>
      </p:pic>
      <p:sp>
        <p:nvSpPr>
          <p:cNvPr id="7" name="TextBox 6"/>
          <p:cNvSpPr txBox="1"/>
          <p:nvPr/>
        </p:nvSpPr>
        <p:spPr>
          <a:xfrm>
            <a:off x="126583" y="60413"/>
            <a:ext cx="3762302" cy="492443"/>
          </a:xfrm>
          <a:prstGeom prst="rect">
            <a:avLst/>
          </a:prstGeom>
          <a:noFill/>
        </p:spPr>
        <p:txBody>
          <a:bodyPr wrap="square" lIns="0" tIns="0" rIns="0" bIns="0" rtlCol="0">
            <a:spAutoFit/>
          </a:bodyPr>
          <a:lstStyle/>
          <a:p>
            <a:r>
              <a:rPr lang="en-US" sz="3200" b="1" dirty="0">
                <a:solidFill>
                  <a:srgbClr val="5F2264"/>
                </a:solidFill>
                <a:latin typeface="Arial" charset="0"/>
                <a:ea typeface="Arial" charset="0"/>
                <a:cs typeface="Arial" charset="0"/>
              </a:rPr>
              <a:t>Poems</a:t>
            </a:r>
          </a:p>
        </p:txBody>
      </p:sp>
      <p:sp>
        <p:nvSpPr>
          <p:cNvPr id="9" name="TextBox 8"/>
          <p:cNvSpPr txBox="1"/>
          <p:nvPr/>
        </p:nvSpPr>
        <p:spPr>
          <a:xfrm>
            <a:off x="171788" y="648979"/>
            <a:ext cx="3531120" cy="5539978"/>
          </a:xfrm>
          <a:prstGeom prst="rect">
            <a:avLst/>
          </a:prstGeom>
          <a:noFill/>
        </p:spPr>
        <p:txBody>
          <a:bodyPr wrap="square" lIns="0" tIns="0" rIns="0" bIns="0" rtlCol="0">
            <a:spAutoFit/>
          </a:bodyPr>
          <a:lstStyle/>
          <a:p>
            <a:pPr fontAlgn="base"/>
            <a:r>
              <a:rPr lang="en-GB" b="1" dirty="0"/>
              <a:t>On the pulse of a morning</a:t>
            </a:r>
          </a:p>
          <a:p>
            <a:pPr fontAlgn="base"/>
            <a:r>
              <a:rPr lang="en-GB" cap="all" dirty="0"/>
              <a:t>BY </a:t>
            </a:r>
            <a:r>
              <a:rPr lang="en-GB" cap="all" dirty="0">
                <a:hlinkClick r:id="rId4">
                  <a:extLst>
                    <a:ext uri="{A12FA001-AC4F-418D-AE19-62706E023703}">
                      <ahyp:hlinkClr xmlns:ahyp="http://schemas.microsoft.com/office/drawing/2018/hyperlinkcolor" val="tx"/>
                    </a:ext>
                  </a:extLst>
                </a:hlinkClick>
              </a:rPr>
              <a:t>MAYA ANGELOU</a:t>
            </a:r>
            <a:endParaRPr lang="en-GB" dirty="0"/>
          </a:p>
          <a:p>
            <a:r>
              <a:rPr lang="en-GB" u="sng" dirty="0"/>
              <a:t>A Rock, A River, A Tree</a:t>
            </a:r>
          </a:p>
          <a:p>
            <a:r>
              <a:rPr lang="en-GB" dirty="0"/>
              <a:t>Hosts to species long since departed,</a:t>
            </a:r>
          </a:p>
          <a:p>
            <a:r>
              <a:rPr lang="en-GB" dirty="0"/>
              <a:t>Marked the mastodon,</a:t>
            </a:r>
          </a:p>
          <a:p>
            <a:r>
              <a:rPr lang="en-GB" dirty="0"/>
              <a:t>The dinosaur, who left dry tokens</a:t>
            </a:r>
          </a:p>
          <a:p>
            <a:r>
              <a:rPr lang="en-GB" dirty="0"/>
              <a:t>Of their sojourn here</a:t>
            </a:r>
          </a:p>
          <a:p>
            <a:r>
              <a:rPr lang="en-GB" dirty="0"/>
              <a:t>On our planet floor,</a:t>
            </a:r>
          </a:p>
          <a:p>
            <a:r>
              <a:rPr lang="en-GB" u="sng" dirty="0"/>
              <a:t>Any broad alarm of their hastening doom</a:t>
            </a:r>
          </a:p>
          <a:p>
            <a:r>
              <a:rPr lang="en-GB" u="sng" dirty="0"/>
              <a:t>Is lost in the gloom of dust and age</a:t>
            </a:r>
            <a:r>
              <a:rPr lang="en-GB" dirty="0"/>
              <a:t>s.</a:t>
            </a:r>
          </a:p>
          <a:p>
            <a:r>
              <a:rPr lang="en-GB" dirty="0"/>
              <a:t> </a:t>
            </a:r>
          </a:p>
          <a:p>
            <a:r>
              <a:rPr lang="en-GB" dirty="0"/>
              <a:t>But today, </a:t>
            </a:r>
            <a:r>
              <a:rPr lang="en-GB" u="sng" dirty="0"/>
              <a:t>the Rock cries out to us, clearly, forcefully,</a:t>
            </a:r>
          </a:p>
          <a:p>
            <a:r>
              <a:rPr lang="en-GB" dirty="0"/>
              <a:t>Come, you may </a:t>
            </a:r>
            <a:r>
              <a:rPr lang="en-GB" u="sng" dirty="0"/>
              <a:t>stand upon my</a:t>
            </a:r>
          </a:p>
          <a:p>
            <a:r>
              <a:rPr lang="en-GB" u="sng" dirty="0"/>
              <a:t>Back</a:t>
            </a:r>
            <a:r>
              <a:rPr lang="en-GB" dirty="0"/>
              <a:t> and face your distant destiny,</a:t>
            </a:r>
          </a:p>
          <a:p>
            <a:r>
              <a:rPr lang="en-GB" dirty="0"/>
              <a:t>But </a:t>
            </a:r>
            <a:r>
              <a:rPr lang="en-GB" u="sng" dirty="0"/>
              <a:t>seek no haven in my shadow</a:t>
            </a:r>
            <a:r>
              <a:rPr lang="en-GB" dirty="0"/>
              <a:t>.</a:t>
            </a:r>
          </a:p>
          <a:p>
            <a:endParaRPr lang="en-GB" dirty="0"/>
          </a:p>
          <a:p>
            <a:r>
              <a:rPr lang="en-GB" dirty="0"/>
              <a:t>I will give you no more hiding place down here. </a:t>
            </a:r>
          </a:p>
        </p:txBody>
      </p:sp>
      <p:pic>
        <p:nvPicPr>
          <p:cNvPr id="2" name="Picture 1"/>
          <p:cNvPicPr>
            <a:picLocks noChangeAspect="1"/>
          </p:cNvPicPr>
          <p:nvPr/>
        </p:nvPicPr>
        <p:blipFill rotWithShape="1">
          <a:blip r:embed="rId5">
            <a:alphaModFix amt="10000"/>
            <a:extLst>
              <a:ext uri="{28A0092B-C50C-407E-A947-70E740481C1C}">
                <a14:useLocalDpi xmlns:a14="http://schemas.microsoft.com/office/drawing/2010/main" val="0"/>
              </a:ext>
            </a:extLst>
          </a:blip>
          <a:srcRect r="30309" b="47507"/>
          <a:stretch/>
        </p:blipFill>
        <p:spPr>
          <a:xfrm>
            <a:off x="6792000" y="3256269"/>
            <a:ext cx="5400000" cy="3600000"/>
          </a:xfrm>
          <a:prstGeom prst="rect">
            <a:avLst/>
          </a:prstGeom>
        </p:spPr>
      </p:pic>
      <p:sp>
        <p:nvSpPr>
          <p:cNvPr id="3" name="Rectangle 2">
            <a:extLst>
              <a:ext uri="{FF2B5EF4-FFF2-40B4-BE49-F238E27FC236}">
                <a16:creationId xmlns:a16="http://schemas.microsoft.com/office/drawing/2014/main" id="{0108F06D-2BEC-3D47-BE6B-2BAC957AB23C}"/>
              </a:ext>
            </a:extLst>
          </p:cNvPr>
          <p:cNvSpPr/>
          <p:nvPr/>
        </p:nvSpPr>
        <p:spPr>
          <a:xfrm>
            <a:off x="3954984" y="-50800"/>
            <a:ext cx="3762302" cy="7017306"/>
          </a:xfrm>
          <a:prstGeom prst="rect">
            <a:avLst/>
          </a:prstGeom>
        </p:spPr>
        <p:txBody>
          <a:bodyPr wrap="square">
            <a:spAutoFit/>
          </a:bodyPr>
          <a:lstStyle/>
          <a:p>
            <a:r>
              <a:rPr lang="en-GB" dirty="0"/>
              <a:t>You, created only a little lower than</a:t>
            </a:r>
          </a:p>
          <a:p>
            <a:r>
              <a:rPr lang="en-GB" dirty="0"/>
              <a:t>The angels, have crouched too long in</a:t>
            </a:r>
          </a:p>
          <a:p>
            <a:r>
              <a:rPr lang="en-GB" u="sng" dirty="0"/>
              <a:t>The bruising darkness,</a:t>
            </a:r>
          </a:p>
          <a:p>
            <a:r>
              <a:rPr lang="en-GB" dirty="0"/>
              <a:t>Have lain too long</a:t>
            </a:r>
          </a:p>
          <a:p>
            <a:r>
              <a:rPr lang="en-GB" u="sng" dirty="0"/>
              <a:t>Face down in ignorance</a:t>
            </a:r>
            <a:r>
              <a:rPr lang="en-GB" dirty="0"/>
              <a:t>.</a:t>
            </a:r>
          </a:p>
          <a:p>
            <a:r>
              <a:rPr lang="en-GB" dirty="0"/>
              <a:t> </a:t>
            </a:r>
          </a:p>
          <a:p>
            <a:r>
              <a:rPr lang="en-GB" dirty="0"/>
              <a:t>Your mouths </a:t>
            </a:r>
            <a:r>
              <a:rPr lang="en-GB" u="sng" dirty="0"/>
              <a:t>spilling words</a:t>
            </a:r>
          </a:p>
          <a:p>
            <a:r>
              <a:rPr lang="en-GB" u="sng" dirty="0"/>
              <a:t>Armed for slaughter</a:t>
            </a:r>
            <a:r>
              <a:rPr lang="en-GB" dirty="0"/>
              <a:t>.</a:t>
            </a:r>
          </a:p>
          <a:p>
            <a:r>
              <a:rPr lang="en-GB" dirty="0"/>
              <a:t> </a:t>
            </a:r>
          </a:p>
          <a:p>
            <a:r>
              <a:rPr lang="en-GB" u="sng" dirty="0"/>
              <a:t>The Rock cries out</a:t>
            </a:r>
            <a:r>
              <a:rPr lang="en-GB" dirty="0"/>
              <a:t> today, you may stand on me,</a:t>
            </a:r>
          </a:p>
          <a:p>
            <a:r>
              <a:rPr lang="en-GB" dirty="0"/>
              <a:t>But </a:t>
            </a:r>
            <a:r>
              <a:rPr lang="en-GB" u="sng" dirty="0"/>
              <a:t>do not</a:t>
            </a:r>
            <a:r>
              <a:rPr lang="en-GB" dirty="0"/>
              <a:t> hide your face.</a:t>
            </a:r>
          </a:p>
          <a:p>
            <a:r>
              <a:rPr lang="en-GB" dirty="0"/>
              <a:t> </a:t>
            </a:r>
          </a:p>
          <a:p>
            <a:r>
              <a:rPr lang="en-GB" dirty="0"/>
              <a:t>Across the wall of the world,</a:t>
            </a:r>
          </a:p>
          <a:p>
            <a:r>
              <a:rPr lang="en-GB" dirty="0"/>
              <a:t>A River sings a beautiful song,</a:t>
            </a:r>
          </a:p>
          <a:p>
            <a:r>
              <a:rPr lang="en-GB" dirty="0"/>
              <a:t>Come rest here by my side.</a:t>
            </a:r>
          </a:p>
          <a:p>
            <a:r>
              <a:rPr lang="en-GB" dirty="0"/>
              <a:t> </a:t>
            </a:r>
          </a:p>
          <a:p>
            <a:r>
              <a:rPr lang="en-GB" dirty="0"/>
              <a:t>Each of you a bordered country,</a:t>
            </a:r>
          </a:p>
          <a:p>
            <a:r>
              <a:rPr lang="en-GB" u="sng" dirty="0"/>
              <a:t>Delicate and strangely made proud,</a:t>
            </a:r>
          </a:p>
          <a:p>
            <a:r>
              <a:rPr lang="en-GB" u="sng" dirty="0"/>
              <a:t>Yet thrusting perpetually under siege.</a:t>
            </a:r>
          </a:p>
          <a:p>
            <a:endParaRPr lang="en-GB" u="sng" dirty="0"/>
          </a:p>
          <a:p>
            <a:r>
              <a:rPr lang="en-GB" dirty="0"/>
              <a:t>Your armed struggles for profit</a:t>
            </a:r>
          </a:p>
          <a:p>
            <a:r>
              <a:rPr lang="en-GB" dirty="0"/>
              <a:t>Have </a:t>
            </a:r>
            <a:r>
              <a:rPr lang="en-GB" u="sng" dirty="0"/>
              <a:t>left collars of waste upon</a:t>
            </a:r>
          </a:p>
          <a:p>
            <a:r>
              <a:rPr lang="en-GB" u="sng" dirty="0"/>
              <a:t>My shore</a:t>
            </a:r>
            <a:r>
              <a:rPr lang="en-GB" dirty="0"/>
              <a:t>, currents of debris upon my breast.</a:t>
            </a:r>
          </a:p>
        </p:txBody>
      </p:sp>
      <p:sp>
        <p:nvSpPr>
          <p:cNvPr id="4" name="Rectangle 3">
            <a:extLst>
              <a:ext uri="{FF2B5EF4-FFF2-40B4-BE49-F238E27FC236}">
                <a16:creationId xmlns:a16="http://schemas.microsoft.com/office/drawing/2014/main" id="{C87351D0-AF4F-EB4E-98F1-5B8F94A2D323}"/>
              </a:ext>
            </a:extLst>
          </p:cNvPr>
          <p:cNvSpPr/>
          <p:nvPr/>
        </p:nvSpPr>
        <p:spPr>
          <a:xfrm>
            <a:off x="7729986" y="60413"/>
            <a:ext cx="4462014" cy="6842899"/>
          </a:xfrm>
          <a:prstGeom prst="rect">
            <a:avLst/>
          </a:prstGeom>
        </p:spPr>
        <p:txBody>
          <a:bodyPr wrap="square">
            <a:spAutoFit/>
          </a:bodyPr>
          <a:lstStyle/>
          <a:p>
            <a:r>
              <a:rPr lang="en-GB" dirty="0"/>
              <a:t>Yet, today I call you to my riverside,</a:t>
            </a:r>
          </a:p>
          <a:p>
            <a:r>
              <a:rPr lang="en-GB" dirty="0"/>
              <a:t>If you will study war no more. Come,</a:t>
            </a:r>
          </a:p>
          <a:p>
            <a:r>
              <a:rPr lang="en-GB" dirty="0"/>
              <a:t> </a:t>
            </a:r>
          </a:p>
          <a:p>
            <a:r>
              <a:rPr lang="en-GB" dirty="0"/>
              <a:t>Clad in peace and I will sing the songs</a:t>
            </a:r>
          </a:p>
          <a:p>
            <a:r>
              <a:rPr lang="en-GB" dirty="0"/>
              <a:t>The Creator gave to me </a:t>
            </a:r>
            <a:r>
              <a:rPr lang="en-GB" u="sng" dirty="0"/>
              <a:t>when I and the</a:t>
            </a:r>
          </a:p>
          <a:p>
            <a:r>
              <a:rPr lang="en-GB" u="sng" dirty="0"/>
              <a:t>Tree and the stone were one</a:t>
            </a:r>
            <a:r>
              <a:rPr lang="en-GB" dirty="0"/>
              <a:t>.</a:t>
            </a:r>
          </a:p>
          <a:p>
            <a:r>
              <a:rPr lang="en-GB" dirty="0"/>
              <a:t> </a:t>
            </a:r>
          </a:p>
          <a:p>
            <a:r>
              <a:rPr lang="en-GB" dirty="0"/>
              <a:t>Before cynicism was a bloody sear across your</a:t>
            </a:r>
          </a:p>
          <a:p>
            <a:r>
              <a:rPr lang="en-GB" dirty="0"/>
              <a:t>Brow and when you yet knew you still</a:t>
            </a:r>
          </a:p>
          <a:p>
            <a:r>
              <a:rPr lang="en-GB" dirty="0"/>
              <a:t>Knew nothing.</a:t>
            </a:r>
          </a:p>
          <a:p>
            <a:r>
              <a:rPr lang="en-GB" dirty="0"/>
              <a:t> </a:t>
            </a:r>
          </a:p>
          <a:p>
            <a:r>
              <a:rPr lang="en-GB" dirty="0"/>
              <a:t>The River sings and sings on.</a:t>
            </a:r>
          </a:p>
          <a:p>
            <a:r>
              <a:rPr lang="en-GB" dirty="0"/>
              <a:t>There is a true </a:t>
            </a:r>
            <a:r>
              <a:rPr lang="en-GB" u="sng" dirty="0"/>
              <a:t>yearning t</a:t>
            </a:r>
            <a:r>
              <a:rPr lang="en-GB" dirty="0"/>
              <a:t>o respond to</a:t>
            </a:r>
          </a:p>
          <a:p>
            <a:r>
              <a:rPr lang="en-GB" dirty="0"/>
              <a:t>The singing River and the wise Rock.</a:t>
            </a:r>
          </a:p>
          <a:p>
            <a:endParaRPr lang="en-GB" dirty="0"/>
          </a:p>
          <a:p>
            <a:pPr>
              <a:spcBef>
                <a:spcPts val="75"/>
              </a:spcBef>
            </a:pPr>
            <a:r>
              <a:rPr lang="en-GB" u="sng" dirty="0"/>
              <a:t>So say the Asian, the Hispanic, the Jew</a:t>
            </a:r>
          </a:p>
          <a:p>
            <a:pPr>
              <a:spcBef>
                <a:spcPts val="75"/>
              </a:spcBef>
            </a:pPr>
            <a:r>
              <a:rPr lang="en-GB" u="sng" dirty="0"/>
              <a:t>The African and Native American, the Sioux,</a:t>
            </a:r>
          </a:p>
          <a:p>
            <a:pPr>
              <a:spcBef>
                <a:spcPts val="75"/>
              </a:spcBef>
            </a:pPr>
            <a:r>
              <a:rPr lang="en-GB" u="sng" dirty="0"/>
              <a:t>The Catholic, the Muslim, the French, the Greek</a:t>
            </a:r>
          </a:p>
          <a:p>
            <a:pPr>
              <a:spcBef>
                <a:spcPts val="75"/>
              </a:spcBef>
            </a:pPr>
            <a:r>
              <a:rPr lang="en-GB" u="sng" dirty="0"/>
              <a:t>The Irish, the Rabbi, the Priest, the Sheikh,</a:t>
            </a:r>
          </a:p>
          <a:p>
            <a:pPr>
              <a:spcBef>
                <a:spcPts val="75"/>
              </a:spcBef>
            </a:pPr>
            <a:r>
              <a:rPr lang="en-GB" u="sng" dirty="0"/>
              <a:t>The Gay, the Straight, the Preacher,</a:t>
            </a:r>
          </a:p>
          <a:p>
            <a:pPr>
              <a:spcBef>
                <a:spcPts val="75"/>
              </a:spcBef>
            </a:pPr>
            <a:r>
              <a:rPr lang="en-GB" u="sng" dirty="0"/>
              <a:t>The privileged, the homeless, the Teacher.</a:t>
            </a:r>
          </a:p>
          <a:p>
            <a:pPr>
              <a:spcBef>
                <a:spcPts val="75"/>
              </a:spcBef>
            </a:pPr>
            <a:r>
              <a:rPr lang="en-GB" u="sng" dirty="0"/>
              <a:t>They hear. They all hear</a:t>
            </a:r>
          </a:p>
          <a:p>
            <a:pPr>
              <a:spcBef>
                <a:spcPts val="75"/>
              </a:spcBef>
            </a:pPr>
            <a:r>
              <a:rPr lang="en-GB" u="sng" dirty="0"/>
              <a:t>The speaking of the Tree</a:t>
            </a:r>
            <a:r>
              <a:rPr lang="en-GB" dirty="0"/>
              <a:t>.</a:t>
            </a:r>
          </a:p>
        </p:txBody>
      </p:sp>
    </p:spTree>
    <p:extLst>
      <p:ext uri="{BB962C8B-B14F-4D97-AF65-F5344CB8AC3E}">
        <p14:creationId xmlns:p14="http://schemas.microsoft.com/office/powerpoint/2010/main" val="3355435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408"/>
            <a:ext cx="1637136" cy="615890"/>
          </a:xfrm>
          <a:prstGeom prst="rect">
            <a:avLst/>
          </a:prstGeom>
        </p:spPr>
      </p:pic>
      <p:sp>
        <p:nvSpPr>
          <p:cNvPr id="7" name="TextBox 6"/>
          <p:cNvSpPr txBox="1"/>
          <p:nvPr/>
        </p:nvSpPr>
        <p:spPr>
          <a:xfrm>
            <a:off x="179582" y="-63500"/>
            <a:ext cx="3762302" cy="492443"/>
          </a:xfrm>
          <a:prstGeom prst="rect">
            <a:avLst/>
          </a:prstGeom>
          <a:noFill/>
        </p:spPr>
        <p:txBody>
          <a:bodyPr wrap="square" lIns="0" tIns="0" rIns="0" bIns="0" rtlCol="0">
            <a:spAutoFit/>
          </a:bodyPr>
          <a:lstStyle/>
          <a:p>
            <a:r>
              <a:rPr lang="en-US" sz="3200" b="1" dirty="0">
                <a:solidFill>
                  <a:srgbClr val="5F2264"/>
                </a:solidFill>
                <a:latin typeface="Arial" charset="0"/>
                <a:ea typeface="Arial" charset="0"/>
                <a:cs typeface="Arial" charset="0"/>
              </a:rPr>
              <a:t>Poems</a:t>
            </a:r>
          </a:p>
        </p:txBody>
      </p:sp>
      <p:sp>
        <p:nvSpPr>
          <p:cNvPr id="9" name="TextBox 8"/>
          <p:cNvSpPr txBox="1"/>
          <p:nvPr/>
        </p:nvSpPr>
        <p:spPr>
          <a:xfrm>
            <a:off x="207114" y="394539"/>
            <a:ext cx="3531120" cy="5868273"/>
          </a:xfrm>
          <a:prstGeom prst="rect">
            <a:avLst/>
          </a:prstGeom>
          <a:noFill/>
        </p:spPr>
        <p:txBody>
          <a:bodyPr wrap="square" lIns="0" tIns="0" rIns="0" bIns="0" rtlCol="0">
            <a:spAutoFit/>
          </a:bodyPr>
          <a:lstStyle/>
          <a:p>
            <a:pPr>
              <a:spcBef>
                <a:spcPts val="75"/>
              </a:spcBef>
            </a:pPr>
            <a:r>
              <a:rPr lang="en-GB" sz="1600" dirty="0"/>
              <a:t>Today, the first and last of every Tree</a:t>
            </a:r>
          </a:p>
          <a:p>
            <a:pPr>
              <a:spcBef>
                <a:spcPts val="75"/>
              </a:spcBef>
            </a:pPr>
            <a:r>
              <a:rPr lang="en-GB" sz="1600" dirty="0"/>
              <a:t>Speaks to humankind. Come to me, here beside the River.</a:t>
            </a:r>
          </a:p>
          <a:p>
            <a:pPr>
              <a:spcBef>
                <a:spcPts val="75"/>
              </a:spcBef>
            </a:pPr>
            <a:endParaRPr lang="en-GB" sz="1600" dirty="0"/>
          </a:p>
          <a:p>
            <a:pPr>
              <a:spcBef>
                <a:spcPts val="75"/>
              </a:spcBef>
            </a:pPr>
            <a:r>
              <a:rPr lang="en-GB" sz="1600" dirty="0"/>
              <a:t>Plant yourself beside me, here beside the River.</a:t>
            </a:r>
          </a:p>
          <a:p>
            <a:pPr>
              <a:spcBef>
                <a:spcPts val="75"/>
              </a:spcBef>
            </a:pPr>
            <a:endParaRPr lang="en-GB" sz="1600" dirty="0"/>
          </a:p>
          <a:p>
            <a:pPr>
              <a:spcBef>
                <a:spcPts val="75"/>
              </a:spcBef>
            </a:pPr>
            <a:r>
              <a:rPr lang="en-GB" sz="1600" dirty="0"/>
              <a:t>Each of you, descendant of some passed</a:t>
            </a:r>
          </a:p>
          <a:p>
            <a:pPr>
              <a:spcBef>
                <a:spcPts val="75"/>
              </a:spcBef>
            </a:pPr>
            <a:r>
              <a:rPr lang="en-GB" sz="1600" dirty="0"/>
              <a:t>On traveller, has been paid for.</a:t>
            </a:r>
          </a:p>
          <a:p>
            <a:pPr>
              <a:spcBef>
                <a:spcPts val="75"/>
              </a:spcBef>
            </a:pPr>
            <a:r>
              <a:rPr lang="en-GB" sz="1600" dirty="0"/>
              <a:t> </a:t>
            </a:r>
          </a:p>
          <a:p>
            <a:pPr>
              <a:spcBef>
                <a:spcPts val="75"/>
              </a:spcBef>
            </a:pPr>
            <a:r>
              <a:rPr lang="en-GB" sz="1600" dirty="0"/>
              <a:t>You, who gave me my first name, you</a:t>
            </a:r>
          </a:p>
          <a:p>
            <a:pPr>
              <a:spcBef>
                <a:spcPts val="75"/>
              </a:spcBef>
            </a:pPr>
            <a:r>
              <a:rPr lang="en-GB" sz="1600" dirty="0"/>
              <a:t>Pawnee, Apache and Seneca, you</a:t>
            </a:r>
          </a:p>
          <a:p>
            <a:pPr>
              <a:spcBef>
                <a:spcPts val="75"/>
              </a:spcBef>
            </a:pPr>
            <a:r>
              <a:rPr lang="en-GB" sz="1600" dirty="0"/>
              <a:t>Cherokee Nation, who rested with me, then</a:t>
            </a:r>
          </a:p>
          <a:p>
            <a:pPr>
              <a:spcBef>
                <a:spcPts val="75"/>
              </a:spcBef>
            </a:pPr>
            <a:r>
              <a:rPr lang="en-GB" sz="1600" dirty="0"/>
              <a:t>Forced on bloody feet, left me to the employment of</a:t>
            </a:r>
          </a:p>
          <a:p>
            <a:pPr>
              <a:spcBef>
                <a:spcPts val="75"/>
              </a:spcBef>
            </a:pPr>
            <a:r>
              <a:rPr lang="en-GB" sz="1600" dirty="0"/>
              <a:t>Other seekers--desperate for gain,</a:t>
            </a:r>
          </a:p>
          <a:p>
            <a:pPr>
              <a:spcBef>
                <a:spcPts val="75"/>
              </a:spcBef>
            </a:pPr>
            <a:r>
              <a:rPr lang="en-GB" sz="1600" dirty="0"/>
              <a:t>Starving for gold.</a:t>
            </a:r>
          </a:p>
          <a:p>
            <a:pPr>
              <a:spcBef>
                <a:spcPts val="75"/>
              </a:spcBef>
            </a:pPr>
            <a:endParaRPr lang="en-GB" sz="1600" dirty="0"/>
          </a:p>
          <a:p>
            <a:pPr>
              <a:spcBef>
                <a:spcPts val="75"/>
              </a:spcBef>
            </a:pPr>
            <a:r>
              <a:rPr lang="en-GB" sz="1600" dirty="0"/>
              <a:t>You, the Turk, the Swede, the German, the Scot ...</a:t>
            </a:r>
          </a:p>
          <a:p>
            <a:pPr>
              <a:spcBef>
                <a:spcPts val="75"/>
              </a:spcBef>
            </a:pPr>
            <a:r>
              <a:rPr lang="en-GB" sz="1600" dirty="0"/>
              <a:t>You the Ashanti, the Yoruba, the </a:t>
            </a:r>
            <a:r>
              <a:rPr lang="en-GB" sz="1600" dirty="0" err="1"/>
              <a:t>Kru</a:t>
            </a:r>
            <a:r>
              <a:rPr lang="en-GB" sz="1600" dirty="0"/>
              <a:t>, bought</a:t>
            </a:r>
          </a:p>
        </p:txBody>
      </p:sp>
      <p:pic>
        <p:nvPicPr>
          <p:cNvPr id="2" name="Picture 1"/>
          <p:cNvPicPr>
            <a:picLocks noChangeAspect="1"/>
          </p:cNvPicPr>
          <p:nvPr/>
        </p:nvPicPr>
        <p:blipFill rotWithShape="1">
          <a:blip r:embed="rId4">
            <a:alphaModFix amt="10000"/>
            <a:extLst>
              <a:ext uri="{28A0092B-C50C-407E-A947-70E740481C1C}">
                <a14:useLocalDpi xmlns:a14="http://schemas.microsoft.com/office/drawing/2010/main" val="0"/>
              </a:ext>
            </a:extLst>
          </a:blip>
          <a:srcRect r="30309" b="47507"/>
          <a:stretch/>
        </p:blipFill>
        <p:spPr>
          <a:xfrm>
            <a:off x="6792000" y="3256269"/>
            <a:ext cx="5400000" cy="3600000"/>
          </a:xfrm>
          <a:prstGeom prst="rect">
            <a:avLst/>
          </a:prstGeom>
        </p:spPr>
      </p:pic>
      <p:sp>
        <p:nvSpPr>
          <p:cNvPr id="3" name="Rectangle 2">
            <a:extLst>
              <a:ext uri="{FF2B5EF4-FFF2-40B4-BE49-F238E27FC236}">
                <a16:creationId xmlns:a16="http://schemas.microsoft.com/office/drawing/2014/main" id="{0108F06D-2BEC-3D47-BE6B-2BAC957AB23C}"/>
              </a:ext>
            </a:extLst>
          </p:cNvPr>
          <p:cNvSpPr/>
          <p:nvPr/>
        </p:nvSpPr>
        <p:spPr>
          <a:xfrm>
            <a:off x="4069509" y="-76758"/>
            <a:ext cx="3762302" cy="7073731"/>
          </a:xfrm>
          <a:prstGeom prst="rect">
            <a:avLst/>
          </a:prstGeom>
        </p:spPr>
        <p:txBody>
          <a:bodyPr wrap="square">
            <a:spAutoFit/>
          </a:bodyPr>
          <a:lstStyle/>
          <a:p>
            <a:pPr>
              <a:spcBef>
                <a:spcPts val="75"/>
              </a:spcBef>
            </a:pPr>
            <a:r>
              <a:rPr lang="en-GB" sz="1600" dirty="0"/>
              <a:t>Sold, stolen, arriving on a nightmare</a:t>
            </a:r>
          </a:p>
          <a:p>
            <a:pPr>
              <a:spcBef>
                <a:spcPts val="75"/>
              </a:spcBef>
            </a:pPr>
            <a:r>
              <a:rPr lang="en-GB" sz="1600" dirty="0"/>
              <a:t>Praying for a dream.</a:t>
            </a:r>
          </a:p>
          <a:p>
            <a:pPr>
              <a:spcBef>
                <a:spcPts val="75"/>
              </a:spcBef>
            </a:pPr>
            <a:r>
              <a:rPr lang="en-GB" sz="1600" dirty="0"/>
              <a:t> </a:t>
            </a:r>
          </a:p>
          <a:p>
            <a:pPr>
              <a:spcBef>
                <a:spcPts val="75"/>
              </a:spcBef>
            </a:pPr>
            <a:r>
              <a:rPr lang="en-GB" sz="1600" dirty="0"/>
              <a:t>Here, root yourselves beside me.</a:t>
            </a:r>
          </a:p>
          <a:p>
            <a:pPr>
              <a:spcBef>
                <a:spcPts val="75"/>
              </a:spcBef>
            </a:pPr>
            <a:r>
              <a:rPr lang="en-GB" sz="1600" dirty="0"/>
              <a:t>I am the Tree planted by the River,</a:t>
            </a:r>
          </a:p>
          <a:p>
            <a:pPr>
              <a:spcBef>
                <a:spcPts val="75"/>
              </a:spcBef>
            </a:pPr>
            <a:r>
              <a:rPr lang="en-GB" sz="1600" dirty="0"/>
              <a:t>Which will not be moved.</a:t>
            </a:r>
          </a:p>
          <a:p>
            <a:pPr>
              <a:spcBef>
                <a:spcPts val="75"/>
              </a:spcBef>
            </a:pPr>
            <a:r>
              <a:rPr lang="en-GB" sz="1600" dirty="0"/>
              <a:t>I, the Rock, I the River, I the Tree</a:t>
            </a:r>
          </a:p>
          <a:p>
            <a:pPr>
              <a:spcBef>
                <a:spcPts val="75"/>
              </a:spcBef>
            </a:pPr>
            <a:r>
              <a:rPr lang="en-GB" sz="1600" dirty="0"/>
              <a:t>I am yours--your Passages have been paid.</a:t>
            </a:r>
          </a:p>
          <a:p>
            <a:pPr>
              <a:spcBef>
                <a:spcPts val="75"/>
              </a:spcBef>
            </a:pPr>
            <a:r>
              <a:rPr lang="en-GB" sz="1600" dirty="0"/>
              <a:t> </a:t>
            </a:r>
          </a:p>
          <a:p>
            <a:pPr>
              <a:spcBef>
                <a:spcPts val="75"/>
              </a:spcBef>
            </a:pPr>
            <a:r>
              <a:rPr lang="en-GB" sz="1600" dirty="0"/>
              <a:t>Lift up your faces, you have a piercing need</a:t>
            </a:r>
          </a:p>
          <a:p>
            <a:pPr>
              <a:spcBef>
                <a:spcPts val="75"/>
              </a:spcBef>
            </a:pPr>
            <a:r>
              <a:rPr lang="en-GB" sz="1600" dirty="0"/>
              <a:t>For this bright morning dawning for you.</a:t>
            </a:r>
          </a:p>
          <a:p>
            <a:pPr>
              <a:spcBef>
                <a:spcPts val="75"/>
              </a:spcBef>
            </a:pPr>
            <a:r>
              <a:rPr lang="en-GB" sz="1600" dirty="0"/>
              <a:t> </a:t>
            </a:r>
          </a:p>
          <a:p>
            <a:pPr>
              <a:spcBef>
                <a:spcPts val="75"/>
              </a:spcBef>
            </a:pPr>
            <a:r>
              <a:rPr lang="en-GB" sz="1600" dirty="0"/>
              <a:t>History, despite its wrenching pain,</a:t>
            </a:r>
          </a:p>
          <a:p>
            <a:pPr>
              <a:spcBef>
                <a:spcPts val="75"/>
              </a:spcBef>
            </a:pPr>
            <a:r>
              <a:rPr lang="en-GB" sz="1600" dirty="0"/>
              <a:t>Cannot be unlived, and if faced</a:t>
            </a:r>
          </a:p>
          <a:p>
            <a:pPr>
              <a:spcBef>
                <a:spcPts val="75"/>
              </a:spcBef>
            </a:pPr>
            <a:r>
              <a:rPr lang="en-GB" sz="1600" dirty="0"/>
              <a:t>With courage, need not be lived again.</a:t>
            </a:r>
          </a:p>
          <a:p>
            <a:pPr>
              <a:spcBef>
                <a:spcPts val="75"/>
              </a:spcBef>
            </a:pPr>
            <a:endParaRPr lang="en-GB" sz="1600" dirty="0"/>
          </a:p>
          <a:p>
            <a:pPr>
              <a:spcBef>
                <a:spcPts val="75"/>
              </a:spcBef>
            </a:pPr>
            <a:r>
              <a:rPr lang="en-GB" sz="1600" dirty="0"/>
              <a:t>Lift up your eyes upon</a:t>
            </a:r>
          </a:p>
          <a:p>
            <a:pPr>
              <a:spcBef>
                <a:spcPts val="75"/>
              </a:spcBef>
            </a:pPr>
            <a:r>
              <a:rPr lang="en-GB" sz="1600" dirty="0"/>
              <a:t>The day breaking for you.</a:t>
            </a:r>
          </a:p>
          <a:p>
            <a:pPr>
              <a:spcBef>
                <a:spcPts val="75"/>
              </a:spcBef>
            </a:pPr>
            <a:r>
              <a:rPr lang="en-GB" sz="1600" dirty="0"/>
              <a:t> </a:t>
            </a:r>
          </a:p>
          <a:p>
            <a:pPr>
              <a:spcBef>
                <a:spcPts val="75"/>
              </a:spcBef>
            </a:pPr>
            <a:r>
              <a:rPr lang="en-GB" sz="1600" dirty="0"/>
              <a:t>Give birth again, To the dream.</a:t>
            </a:r>
          </a:p>
          <a:p>
            <a:pPr>
              <a:spcBef>
                <a:spcPts val="75"/>
              </a:spcBef>
            </a:pPr>
            <a:r>
              <a:rPr lang="en-GB" sz="1600" dirty="0"/>
              <a:t> </a:t>
            </a:r>
          </a:p>
          <a:p>
            <a:pPr>
              <a:spcBef>
                <a:spcPts val="75"/>
              </a:spcBef>
            </a:pPr>
            <a:r>
              <a:rPr lang="en-GB" sz="1600" dirty="0"/>
              <a:t>Women, children, men,</a:t>
            </a:r>
          </a:p>
          <a:p>
            <a:pPr>
              <a:spcBef>
                <a:spcPts val="75"/>
              </a:spcBef>
            </a:pPr>
            <a:r>
              <a:rPr lang="en-GB" sz="1600" dirty="0"/>
              <a:t>Take it into the palms of your hands.</a:t>
            </a:r>
          </a:p>
          <a:p>
            <a:pPr>
              <a:spcBef>
                <a:spcPts val="75"/>
              </a:spcBef>
            </a:pPr>
            <a:r>
              <a:rPr lang="en-GB" sz="1600" dirty="0"/>
              <a:t> </a:t>
            </a:r>
          </a:p>
          <a:p>
            <a:pPr>
              <a:spcBef>
                <a:spcPts val="75"/>
              </a:spcBef>
            </a:pPr>
            <a:r>
              <a:rPr lang="en-GB" sz="1600" dirty="0" err="1"/>
              <a:t>Mold</a:t>
            </a:r>
            <a:r>
              <a:rPr lang="en-GB" sz="1600" dirty="0"/>
              <a:t> it into the shape of your most</a:t>
            </a:r>
          </a:p>
          <a:p>
            <a:pPr>
              <a:spcBef>
                <a:spcPts val="75"/>
              </a:spcBef>
            </a:pPr>
            <a:r>
              <a:rPr lang="en-GB" sz="1600" dirty="0"/>
              <a:t>Private need. Sculpt it into</a:t>
            </a:r>
          </a:p>
          <a:p>
            <a:pPr>
              <a:spcBef>
                <a:spcPts val="75"/>
              </a:spcBef>
            </a:pPr>
            <a:r>
              <a:rPr lang="en-GB" sz="1600" dirty="0"/>
              <a:t>The image of your most public self.</a:t>
            </a:r>
          </a:p>
        </p:txBody>
      </p:sp>
      <p:sp>
        <p:nvSpPr>
          <p:cNvPr id="4" name="Rectangle 3">
            <a:extLst>
              <a:ext uri="{FF2B5EF4-FFF2-40B4-BE49-F238E27FC236}">
                <a16:creationId xmlns:a16="http://schemas.microsoft.com/office/drawing/2014/main" id="{C87351D0-AF4F-EB4E-98F1-5B8F94A2D323}"/>
              </a:ext>
            </a:extLst>
          </p:cNvPr>
          <p:cNvSpPr/>
          <p:nvPr/>
        </p:nvSpPr>
        <p:spPr>
          <a:xfrm>
            <a:off x="7959436" y="-76758"/>
            <a:ext cx="4025450" cy="7060907"/>
          </a:xfrm>
          <a:prstGeom prst="rect">
            <a:avLst/>
          </a:prstGeom>
        </p:spPr>
        <p:txBody>
          <a:bodyPr wrap="square">
            <a:spAutoFit/>
          </a:bodyPr>
          <a:lstStyle/>
          <a:p>
            <a:pPr>
              <a:spcBef>
                <a:spcPts val="75"/>
              </a:spcBef>
            </a:pPr>
            <a:r>
              <a:rPr lang="en-GB" sz="1600" dirty="0"/>
              <a:t>Lift up your hearts</a:t>
            </a:r>
          </a:p>
          <a:p>
            <a:pPr>
              <a:spcBef>
                <a:spcPts val="75"/>
              </a:spcBef>
            </a:pPr>
            <a:r>
              <a:rPr lang="en-GB" sz="1600" dirty="0"/>
              <a:t>Each new hour holds new chances</a:t>
            </a:r>
          </a:p>
          <a:p>
            <a:pPr>
              <a:spcBef>
                <a:spcPts val="75"/>
              </a:spcBef>
            </a:pPr>
            <a:r>
              <a:rPr lang="en-GB" sz="1600" dirty="0"/>
              <a:t>For new beginnings.</a:t>
            </a:r>
          </a:p>
          <a:p>
            <a:pPr>
              <a:spcBef>
                <a:spcPts val="75"/>
              </a:spcBef>
            </a:pPr>
            <a:r>
              <a:rPr lang="en-GB" sz="1600" dirty="0"/>
              <a:t> </a:t>
            </a:r>
          </a:p>
          <a:p>
            <a:pPr>
              <a:spcBef>
                <a:spcPts val="75"/>
              </a:spcBef>
            </a:pPr>
            <a:r>
              <a:rPr lang="en-GB" sz="1600" dirty="0"/>
              <a:t>Do not be wedded forever</a:t>
            </a:r>
          </a:p>
          <a:p>
            <a:pPr>
              <a:spcBef>
                <a:spcPts val="75"/>
              </a:spcBef>
            </a:pPr>
            <a:r>
              <a:rPr lang="en-GB" sz="1600" dirty="0"/>
              <a:t>To fear, yoked eternally</a:t>
            </a:r>
          </a:p>
          <a:p>
            <a:pPr>
              <a:spcBef>
                <a:spcPts val="75"/>
              </a:spcBef>
            </a:pPr>
            <a:r>
              <a:rPr lang="en-GB" sz="1600" dirty="0"/>
              <a:t>To brutishness.</a:t>
            </a:r>
          </a:p>
          <a:p>
            <a:pPr>
              <a:spcBef>
                <a:spcPts val="75"/>
              </a:spcBef>
            </a:pPr>
            <a:r>
              <a:rPr lang="en-GB" sz="1600" dirty="0"/>
              <a:t> </a:t>
            </a:r>
          </a:p>
          <a:p>
            <a:pPr>
              <a:spcBef>
                <a:spcPts val="75"/>
              </a:spcBef>
            </a:pPr>
            <a:r>
              <a:rPr lang="en-GB" sz="1600" dirty="0"/>
              <a:t>The horizon leans forward,</a:t>
            </a:r>
          </a:p>
          <a:p>
            <a:pPr>
              <a:spcBef>
                <a:spcPts val="75"/>
              </a:spcBef>
            </a:pPr>
            <a:r>
              <a:rPr lang="en-GB" sz="1600" dirty="0"/>
              <a:t>Offering you space to place new steps of change.</a:t>
            </a:r>
          </a:p>
          <a:p>
            <a:pPr>
              <a:spcBef>
                <a:spcPts val="75"/>
              </a:spcBef>
            </a:pPr>
            <a:r>
              <a:rPr lang="en-GB" sz="1600" dirty="0"/>
              <a:t>Here, on the pulse of this fine day</a:t>
            </a:r>
          </a:p>
          <a:p>
            <a:pPr>
              <a:spcBef>
                <a:spcPts val="75"/>
              </a:spcBef>
            </a:pPr>
            <a:r>
              <a:rPr lang="en-GB" sz="1600" dirty="0"/>
              <a:t>You may have the courage</a:t>
            </a:r>
          </a:p>
          <a:p>
            <a:pPr>
              <a:spcBef>
                <a:spcPts val="75"/>
              </a:spcBef>
            </a:pPr>
            <a:r>
              <a:rPr lang="en-GB" sz="1600" dirty="0"/>
              <a:t>To look up and out upon me, the</a:t>
            </a:r>
          </a:p>
          <a:p>
            <a:pPr>
              <a:spcBef>
                <a:spcPts val="75"/>
              </a:spcBef>
            </a:pPr>
            <a:r>
              <a:rPr lang="en-GB" sz="1600" dirty="0"/>
              <a:t>Rock, the River, the Tree, your country.</a:t>
            </a:r>
          </a:p>
          <a:p>
            <a:pPr>
              <a:spcBef>
                <a:spcPts val="75"/>
              </a:spcBef>
            </a:pPr>
            <a:r>
              <a:rPr lang="en-GB" sz="1600" dirty="0"/>
              <a:t> </a:t>
            </a:r>
          </a:p>
          <a:p>
            <a:pPr>
              <a:spcBef>
                <a:spcPts val="75"/>
              </a:spcBef>
            </a:pPr>
            <a:r>
              <a:rPr lang="en-GB" sz="1600" dirty="0"/>
              <a:t>No less to Midas than the mendicant.</a:t>
            </a:r>
          </a:p>
          <a:p>
            <a:pPr>
              <a:spcBef>
                <a:spcPts val="75"/>
              </a:spcBef>
            </a:pPr>
            <a:r>
              <a:rPr lang="en-GB" sz="1600" dirty="0"/>
              <a:t>No less to you now than the mastodon then.</a:t>
            </a:r>
          </a:p>
          <a:p>
            <a:pPr>
              <a:spcBef>
                <a:spcPts val="75"/>
              </a:spcBef>
            </a:pPr>
            <a:r>
              <a:rPr lang="en-GB" sz="1600" dirty="0"/>
              <a:t> </a:t>
            </a:r>
          </a:p>
          <a:p>
            <a:pPr>
              <a:spcBef>
                <a:spcPts val="75"/>
              </a:spcBef>
            </a:pPr>
            <a:r>
              <a:rPr lang="en-GB" sz="1600" dirty="0"/>
              <a:t>Here on the pulse of this new day</a:t>
            </a:r>
          </a:p>
          <a:p>
            <a:pPr>
              <a:spcBef>
                <a:spcPts val="75"/>
              </a:spcBef>
            </a:pPr>
            <a:r>
              <a:rPr lang="en-GB" sz="1600" dirty="0"/>
              <a:t>You may have the grace to look up and out</a:t>
            </a:r>
          </a:p>
          <a:p>
            <a:pPr>
              <a:spcBef>
                <a:spcPts val="75"/>
              </a:spcBef>
            </a:pPr>
            <a:r>
              <a:rPr lang="en-GB" sz="1600" dirty="0"/>
              <a:t>And into your sister's eyes, into</a:t>
            </a:r>
          </a:p>
          <a:p>
            <a:pPr>
              <a:spcBef>
                <a:spcPts val="75"/>
              </a:spcBef>
            </a:pPr>
            <a:r>
              <a:rPr lang="en-GB" sz="1600" dirty="0"/>
              <a:t>Your brother's face, your country</a:t>
            </a:r>
          </a:p>
          <a:p>
            <a:pPr>
              <a:spcBef>
                <a:spcPts val="75"/>
              </a:spcBef>
            </a:pPr>
            <a:r>
              <a:rPr lang="en-GB" sz="1600" dirty="0"/>
              <a:t>And say simply</a:t>
            </a:r>
          </a:p>
          <a:p>
            <a:pPr>
              <a:spcBef>
                <a:spcPts val="75"/>
              </a:spcBef>
            </a:pPr>
            <a:r>
              <a:rPr lang="en-GB" sz="1600" dirty="0"/>
              <a:t>Very simply</a:t>
            </a:r>
          </a:p>
          <a:p>
            <a:pPr>
              <a:spcBef>
                <a:spcPts val="75"/>
              </a:spcBef>
            </a:pPr>
            <a:r>
              <a:rPr lang="en-GB" sz="1600" dirty="0"/>
              <a:t>With hope</a:t>
            </a:r>
          </a:p>
          <a:p>
            <a:pPr>
              <a:spcBef>
                <a:spcPts val="75"/>
              </a:spcBef>
            </a:pPr>
            <a:r>
              <a:rPr lang="en-GB" sz="1600" dirty="0"/>
              <a:t>Good morning.</a:t>
            </a:r>
          </a:p>
        </p:txBody>
      </p:sp>
    </p:spTree>
    <p:extLst>
      <p:ext uri="{BB962C8B-B14F-4D97-AF65-F5344CB8AC3E}">
        <p14:creationId xmlns:p14="http://schemas.microsoft.com/office/powerpoint/2010/main" val="3487979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408"/>
            <a:ext cx="1637136" cy="615890"/>
          </a:xfrm>
          <a:prstGeom prst="rect">
            <a:avLst/>
          </a:prstGeom>
        </p:spPr>
      </p:pic>
      <p:sp>
        <p:nvSpPr>
          <p:cNvPr id="7" name="TextBox 6"/>
          <p:cNvSpPr txBox="1"/>
          <p:nvPr/>
        </p:nvSpPr>
        <p:spPr>
          <a:xfrm>
            <a:off x="179582" y="-63500"/>
            <a:ext cx="3762302" cy="492443"/>
          </a:xfrm>
          <a:prstGeom prst="rect">
            <a:avLst/>
          </a:prstGeom>
          <a:noFill/>
        </p:spPr>
        <p:txBody>
          <a:bodyPr wrap="square" lIns="0" tIns="0" rIns="0" bIns="0" rtlCol="0">
            <a:spAutoFit/>
          </a:bodyPr>
          <a:lstStyle/>
          <a:p>
            <a:r>
              <a:rPr lang="en-US" sz="3200" b="1" dirty="0">
                <a:solidFill>
                  <a:srgbClr val="5F2264"/>
                </a:solidFill>
                <a:latin typeface="Arial" charset="0"/>
                <a:ea typeface="Arial" charset="0"/>
                <a:cs typeface="Arial" charset="0"/>
              </a:rPr>
              <a:t>Poems</a:t>
            </a:r>
          </a:p>
        </p:txBody>
      </p:sp>
      <p:sp>
        <p:nvSpPr>
          <p:cNvPr id="9" name="TextBox 8"/>
          <p:cNvSpPr txBox="1"/>
          <p:nvPr/>
        </p:nvSpPr>
        <p:spPr>
          <a:xfrm>
            <a:off x="207114" y="394539"/>
            <a:ext cx="3531120" cy="5868273"/>
          </a:xfrm>
          <a:prstGeom prst="rect">
            <a:avLst/>
          </a:prstGeom>
          <a:noFill/>
        </p:spPr>
        <p:txBody>
          <a:bodyPr wrap="square" lIns="0" tIns="0" rIns="0" bIns="0" rtlCol="0">
            <a:spAutoFit/>
          </a:bodyPr>
          <a:lstStyle/>
          <a:p>
            <a:pPr>
              <a:spcBef>
                <a:spcPts val="75"/>
              </a:spcBef>
            </a:pPr>
            <a:r>
              <a:rPr lang="en-GB" sz="1600" dirty="0"/>
              <a:t>Today, </a:t>
            </a:r>
            <a:r>
              <a:rPr lang="en-GB" sz="1600" u="sng" dirty="0"/>
              <a:t>the first and last of every Tree</a:t>
            </a:r>
          </a:p>
          <a:p>
            <a:pPr>
              <a:spcBef>
                <a:spcPts val="75"/>
              </a:spcBef>
            </a:pPr>
            <a:r>
              <a:rPr lang="en-GB" sz="1600" u="sng" dirty="0"/>
              <a:t>Speaks to humankind</a:t>
            </a:r>
            <a:r>
              <a:rPr lang="en-GB" sz="1600" dirty="0"/>
              <a:t>. Come to me, here beside the River.</a:t>
            </a:r>
          </a:p>
          <a:p>
            <a:pPr>
              <a:spcBef>
                <a:spcPts val="75"/>
              </a:spcBef>
            </a:pPr>
            <a:endParaRPr lang="en-GB" sz="1600" dirty="0"/>
          </a:p>
          <a:p>
            <a:pPr>
              <a:spcBef>
                <a:spcPts val="75"/>
              </a:spcBef>
            </a:pPr>
            <a:r>
              <a:rPr lang="en-GB" sz="1600" u="sng" dirty="0"/>
              <a:t>Plant yourself beside me</a:t>
            </a:r>
            <a:r>
              <a:rPr lang="en-GB" sz="1600" dirty="0"/>
              <a:t>, here beside the River.</a:t>
            </a:r>
          </a:p>
          <a:p>
            <a:pPr>
              <a:spcBef>
                <a:spcPts val="75"/>
              </a:spcBef>
            </a:pPr>
            <a:endParaRPr lang="en-GB" sz="1600" dirty="0"/>
          </a:p>
          <a:p>
            <a:pPr>
              <a:spcBef>
                <a:spcPts val="75"/>
              </a:spcBef>
            </a:pPr>
            <a:r>
              <a:rPr lang="en-GB" sz="1600" dirty="0"/>
              <a:t>Each of you, descendant of some passed</a:t>
            </a:r>
          </a:p>
          <a:p>
            <a:pPr>
              <a:spcBef>
                <a:spcPts val="75"/>
              </a:spcBef>
            </a:pPr>
            <a:r>
              <a:rPr lang="en-GB" sz="1600" dirty="0"/>
              <a:t>On traveller, has been paid for.</a:t>
            </a:r>
          </a:p>
          <a:p>
            <a:pPr>
              <a:spcBef>
                <a:spcPts val="75"/>
              </a:spcBef>
            </a:pPr>
            <a:r>
              <a:rPr lang="en-GB" sz="1600" dirty="0"/>
              <a:t> </a:t>
            </a:r>
          </a:p>
          <a:p>
            <a:pPr>
              <a:spcBef>
                <a:spcPts val="75"/>
              </a:spcBef>
            </a:pPr>
            <a:r>
              <a:rPr lang="en-GB" sz="1600" u="sng" dirty="0"/>
              <a:t>You, who gave me my first name, you</a:t>
            </a:r>
          </a:p>
          <a:p>
            <a:pPr>
              <a:spcBef>
                <a:spcPts val="75"/>
              </a:spcBef>
            </a:pPr>
            <a:r>
              <a:rPr lang="en-GB" sz="1600" u="sng" dirty="0"/>
              <a:t>Pawnee, Apache and Seneca, you</a:t>
            </a:r>
          </a:p>
          <a:p>
            <a:pPr>
              <a:spcBef>
                <a:spcPts val="75"/>
              </a:spcBef>
            </a:pPr>
            <a:r>
              <a:rPr lang="en-GB" sz="1600" u="sng" dirty="0"/>
              <a:t>Cherokee Nation</a:t>
            </a:r>
            <a:r>
              <a:rPr lang="en-GB" sz="1600" dirty="0"/>
              <a:t>, who rested with me, then</a:t>
            </a:r>
          </a:p>
          <a:p>
            <a:pPr>
              <a:spcBef>
                <a:spcPts val="75"/>
              </a:spcBef>
            </a:pPr>
            <a:r>
              <a:rPr lang="en-GB" sz="1600" u="sng" dirty="0"/>
              <a:t>Forced on bloody feet</a:t>
            </a:r>
            <a:r>
              <a:rPr lang="en-GB" sz="1600" dirty="0"/>
              <a:t>, left me to the employment of</a:t>
            </a:r>
          </a:p>
          <a:p>
            <a:pPr>
              <a:spcBef>
                <a:spcPts val="75"/>
              </a:spcBef>
            </a:pPr>
            <a:r>
              <a:rPr lang="en-GB" sz="1600" dirty="0"/>
              <a:t>Other </a:t>
            </a:r>
            <a:r>
              <a:rPr lang="en-GB" sz="1600" u="sng" dirty="0"/>
              <a:t>seekers--desperate for gain</a:t>
            </a:r>
            <a:r>
              <a:rPr lang="en-GB" sz="1600" dirty="0"/>
              <a:t>,</a:t>
            </a:r>
          </a:p>
          <a:p>
            <a:pPr>
              <a:spcBef>
                <a:spcPts val="75"/>
              </a:spcBef>
            </a:pPr>
            <a:r>
              <a:rPr lang="en-GB" sz="1600" u="sng" dirty="0"/>
              <a:t>Starving</a:t>
            </a:r>
            <a:r>
              <a:rPr lang="en-GB" sz="1600" dirty="0"/>
              <a:t> for gold.</a:t>
            </a:r>
          </a:p>
          <a:p>
            <a:pPr>
              <a:spcBef>
                <a:spcPts val="75"/>
              </a:spcBef>
            </a:pPr>
            <a:endParaRPr lang="en-GB" sz="1600" dirty="0"/>
          </a:p>
          <a:p>
            <a:pPr>
              <a:spcBef>
                <a:spcPts val="75"/>
              </a:spcBef>
            </a:pPr>
            <a:r>
              <a:rPr lang="en-GB" sz="1600" u="sng" dirty="0"/>
              <a:t>You, the Turk, the Swede, the German, the Scot ...</a:t>
            </a:r>
          </a:p>
          <a:p>
            <a:pPr>
              <a:spcBef>
                <a:spcPts val="75"/>
              </a:spcBef>
            </a:pPr>
            <a:r>
              <a:rPr lang="en-GB" sz="1600" u="sng" dirty="0"/>
              <a:t>You the Ashanti, the Yoruba, the </a:t>
            </a:r>
            <a:r>
              <a:rPr lang="en-GB" sz="1600" u="sng" dirty="0" err="1"/>
              <a:t>Kru</a:t>
            </a:r>
            <a:r>
              <a:rPr lang="en-GB" sz="1600" u="sng" dirty="0"/>
              <a:t>, bought</a:t>
            </a:r>
          </a:p>
        </p:txBody>
      </p:sp>
      <p:pic>
        <p:nvPicPr>
          <p:cNvPr id="2" name="Picture 1"/>
          <p:cNvPicPr>
            <a:picLocks noChangeAspect="1"/>
          </p:cNvPicPr>
          <p:nvPr/>
        </p:nvPicPr>
        <p:blipFill rotWithShape="1">
          <a:blip r:embed="rId4">
            <a:alphaModFix amt="10000"/>
            <a:extLst>
              <a:ext uri="{28A0092B-C50C-407E-A947-70E740481C1C}">
                <a14:useLocalDpi xmlns:a14="http://schemas.microsoft.com/office/drawing/2010/main" val="0"/>
              </a:ext>
            </a:extLst>
          </a:blip>
          <a:srcRect r="30309" b="47507"/>
          <a:stretch/>
        </p:blipFill>
        <p:spPr>
          <a:xfrm>
            <a:off x="6792000" y="3256269"/>
            <a:ext cx="5400000" cy="3600000"/>
          </a:xfrm>
          <a:prstGeom prst="rect">
            <a:avLst/>
          </a:prstGeom>
        </p:spPr>
      </p:pic>
      <p:sp>
        <p:nvSpPr>
          <p:cNvPr id="3" name="Rectangle 2">
            <a:extLst>
              <a:ext uri="{FF2B5EF4-FFF2-40B4-BE49-F238E27FC236}">
                <a16:creationId xmlns:a16="http://schemas.microsoft.com/office/drawing/2014/main" id="{0108F06D-2BEC-3D47-BE6B-2BAC957AB23C}"/>
              </a:ext>
            </a:extLst>
          </p:cNvPr>
          <p:cNvSpPr/>
          <p:nvPr/>
        </p:nvSpPr>
        <p:spPr>
          <a:xfrm>
            <a:off x="4069509" y="-76758"/>
            <a:ext cx="3762302" cy="7073731"/>
          </a:xfrm>
          <a:prstGeom prst="rect">
            <a:avLst/>
          </a:prstGeom>
        </p:spPr>
        <p:txBody>
          <a:bodyPr wrap="square">
            <a:spAutoFit/>
          </a:bodyPr>
          <a:lstStyle/>
          <a:p>
            <a:pPr>
              <a:spcBef>
                <a:spcPts val="75"/>
              </a:spcBef>
            </a:pPr>
            <a:r>
              <a:rPr lang="en-GB" sz="1600" u="sng" dirty="0"/>
              <a:t>Sold, stolen, arriving on a nightmare</a:t>
            </a:r>
          </a:p>
          <a:p>
            <a:pPr>
              <a:spcBef>
                <a:spcPts val="75"/>
              </a:spcBef>
            </a:pPr>
            <a:r>
              <a:rPr lang="en-GB" sz="1600" u="sng" dirty="0"/>
              <a:t>Praying for a dream.</a:t>
            </a:r>
          </a:p>
          <a:p>
            <a:pPr>
              <a:spcBef>
                <a:spcPts val="75"/>
              </a:spcBef>
            </a:pPr>
            <a:r>
              <a:rPr lang="en-GB" sz="1600" dirty="0"/>
              <a:t> </a:t>
            </a:r>
          </a:p>
          <a:p>
            <a:pPr>
              <a:spcBef>
                <a:spcPts val="75"/>
              </a:spcBef>
            </a:pPr>
            <a:r>
              <a:rPr lang="en-GB" sz="1600" dirty="0"/>
              <a:t>Here, </a:t>
            </a:r>
            <a:r>
              <a:rPr lang="en-GB" sz="1600" u="sng" dirty="0"/>
              <a:t>root yourselves beside me</a:t>
            </a:r>
            <a:r>
              <a:rPr lang="en-GB" sz="1600" dirty="0"/>
              <a:t>.</a:t>
            </a:r>
          </a:p>
          <a:p>
            <a:pPr>
              <a:spcBef>
                <a:spcPts val="75"/>
              </a:spcBef>
            </a:pPr>
            <a:r>
              <a:rPr lang="en-GB" sz="1600" dirty="0"/>
              <a:t>I am the Tree planted by the River,</a:t>
            </a:r>
          </a:p>
          <a:p>
            <a:pPr>
              <a:spcBef>
                <a:spcPts val="75"/>
              </a:spcBef>
            </a:pPr>
            <a:r>
              <a:rPr lang="en-GB" sz="1600" u="sng" dirty="0"/>
              <a:t>Which will not be moved</a:t>
            </a:r>
            <a:r>
              <a:rPr lang="en-GB" sz="1600" dirty="0"/>
              <a:t>.</a:t>
            </a:r>
          </a:p>
          <a:p>
            <a:pPr>
              <a:spcBef>
                <a:spcPts val="75"/>
              </a:spcBef>
            </a:pPr>
            <a:r>
              <a:rPr lang="en-GB" sz="1600" dirty="0"/>
              <a:t>I, the Rock, I the River, I the Tree</a:t>
            </a:r>
          </a:p>
          <a:p>
            <a:pPr>
              <a:spcBef>
                <a:spcPts val="75"/>
              </a:spcBef>
            </a:pPr>
            <a:r>
              <a:rPr lang="en-GB" sz="1600" dirty="0"/>
              <a:t>I am yours--your Passages have been paid.</a:t>
            </a:r>
          </a:p>
          <a:p>
            <a:pPr>
              <a:spcBef>
                <a:spcPts val="75"/>
              </a:spcBef>
            </a:pPr>
            <a:r>
              <a:rPr lang="en-GB" sz="1600" dirty="0"/>
              <a:t> </a:t>
            </a:r>
          </a:p>
          <a:p>
            <a:pPr>
              <a:spcBef>
                <a:spcPts val="75"/>
              </a:spcBef>
            </a:pPr>
            <a:r>
              <a:rPr lang="en-GB" sz="1600" dirty="0"/>
              <a:t>Lift up your faces, you have </a:t>
            </a:r>
            <a:r>
              <a:rPr lang="en-GB" sz="1600" u="sng" dirty="0"/>
              <a:t>a piercing need</a:t>
            </a:r>
          </a:p>
          <a:p>
            <a:pPr>
              <a:spcBef>
                <a:spcPts val="75"/>
              </a:spcBef>
            </a:pPr>
            <a:r>
              <a:rPr lang="en-GB" sz="1600" dirty="0"/>
              <a:t>For this bright morning dawning for you.</a:t>
            </a:r>
          </a:p>
          <a:p>
            <a:pPr>
              <a:spcBef>
                <a:spcPts val="75"/>
              </a:spcBef>
            </a:pPr>
            <a:r>
              <a:rPr lang="en-GB" sz="1600" dirty="0"/>
              <a:t> </a:t>
            </a:r>
          </a:p>
          <a:p>
            <a:pPr>
              <a:spcBef>
                <a:spcPts val="75"/>
              </a:spcBef>
            </a:pPr>
            <a:r>
              <a:rPr lang="en-GB" sz="1600" dirty="0"/>
              <a:t>History, despite its </a:t>
            </a:r>
            <a:r>
              <a:rPr lang="en-GB" sz="1600" u="sng" dirty="0"/>
              <a:t>wrenching pain,</a:t>
            </a:r>
          </a:p>
          <a:p>
            <a:pPr>
              <a:spcBef>
                <a:spcPts val="75"/>
              </a:spcBef>
            </a:pPr>
            <a:r>
              <a:rPr lang="en-GB" sz="1600" u="sng" dirty="0"/>
              <a:t>Cannot be unlived</a:t>
            </a:r>
            <a:r>
              <a:rPr lang="en-GB" sz="1600" dirty="0"/>
              <a:t>, and if faced</a:t>
            </a:r>
          </a:p>
          <a:p>
            <a:pPr>
              <a:spcBef>
                <a:spcPts val="75"/>
              </a:spcBef>
            </a:pPr>
            <a:r>
              <a:rPr lang="en-GB" sz="1600" dirty="0"/>
              <a:t>With courage, need not be lived again.</a:t>
            </a:r>
          </a:p>
          <a:p>
            <a:pPr>
              <a:spcBef>
                <a:spcPts val="75"/>
              </a:spcBef>
            </a:pPr>
            <a:endParaRPr lang="en-GB" sz="1600" dirty="0"/>
          </a:p>
          <a:p>
            <a:pPr>
              <a:spcBef>
                <a:spcPts val="75"/>
              </a:spcBef>
            </a:pPr>
            <a:r>
              <a:rPr lang="en-GB" sz="1600" dirty="0"/>
              <a:t>Lift up your eyes upon</a:t>
            </a:r>
          </a:p>
          <a:p>
            <a:pPr>
              <a:spcBef>
                <a:spcPts val="75"/>
              </a:spcBef>
            </a:pPr>
            <a:r>
              <a:rPr lang="en-GB" sz="1600" dirty="0"/>
              <a:t>The day breaking for you.</a:t>
            </a:r>
          </a:p>
          <a:p>
            <a:pPr>
              <a:spcBef>
                <a:spcPts val="75"/>
              </a:spcBef>
            </a:pPr>
            <a:r>
              <a:rPr lang="en-GB" sz="1600" dirty="0"/>
              <a:t> </a:t>
            </a:r>
          </a:p>
          <a:p>
            <a:pPr>
              <a:spcBef>
                <a:spcPts val="75"/>
              </a:spcBef>
            </a:pPr>
            <a:r>
              <a:rPr lang="en-GB" sz="1600" u="sng" dirty="0"/>
              <a:t>Give birth again, To the dream.</a:t>
            </a:r>
          </a:p>
          <a:p>
            <a:pPr>
              <a:spcBef>
                <a:spcPts val="75"/>
              </a:spcBef>
            </a:pPr>
            <a:r>
              <a:rPr lang="en-GB" sz="1600" dirty="0"/>
              <a:t> </a:t>
            </a:r>
          </a:p>
          <a:p>
            <a:pPr>
              <a:spcBef>
                <a:spcPts val="75"/>
              </a:spcBef>
            </a:pPr>
            <a:r>
              <a:rPr lang="en-GB" sz="1600" dirty="0"/>
              <a:t>Women, children, men,</a:t>
            </a:r>
          </a:p>
          <a:p>
            <a:pPr>
              <a:spcBef>
                <a:spcPts val="75"/>
              </a:spcBef>
            </a:pPr>
            <a:r>
              <a:rPr lang="en-GB" sz="1600" dirty="0"/>
              <a:t>Take it into the palms of your hands.</a:t>
            </a:r>
          </a:p>
          <a:p>
            <a:pPr>
              <a:spcBef>
                <a:spcPts val="75"/>
              </a:spcBef>
            </a:pPr>
            <a:r>
              <a:rPr lang="en-GB" sz="1600" dirty="0"/>
              <a:t> </a:t>
            </a:r>
          </a:p>
          <a:p>
            <a:pPr>
              <a:spcBef>
                <a:spcPts val="75"/>
              </a:spcBef>
            </a:pPr>
            <a:r>
              <a:rPr lang="en-GB" sz="1600" u="sng" dirty="0" err="1"/>
              <a:t>Mold</a:t>
            </a:r>
            <a:r>
              <a:rPr lang="en-GB" sz="1600" u="sng" dirty="0"/>
              <a:t> it into the shape of your most</a:t>
            </a:r>
          </a:p>
          <a:p>
            <a:pPr>
              <a:spcBef>
                <a:spcPts val="75"/>
              </a:spcBef>
            </a:pPr>
            <a:r>
              <a:rPr lang="en-GB" sz="1600" u="sng" dirty="0"/>
              <a:t>Private need. Sculpt it into</a:t>
            </a:r>
          </a:p>
          <a:p>
            <a:pPr>
              <a:spcBef>
                <a:spcPts val="75"/>
              </a:spcBef>
            </a:pPr>
            <a:r>
              <a:rPr lang="en-GB" sz="1600" u="sng" dirty="0"/>
              <a:t>The image of your most public self.</a:t>
            </a:r>
          </a:p>
        </p:txBody>
      </p:sp>
      <p:sp>
        <p:nvSpPr>
          <p:cNvPr id="4" name="Rectangle 3">
            <a:extLst>
              <a:ext uri="{FF2B5EF4-FFF2-40B4-BE49-F238E27FC236}">
                <a16:creationId xmlns:a16="http://schemas.microsoft.com/office/drawing/2014/main" id="{C87351D0-AF4F-EB4E-98F1-5B8F94A2D323}"/>
              </a:ext>
            </a:extLst>
          </p:cNvPr>
          <p:cNvSpPr/>
          <p:nvPr/>
        </p:nvSpPr>
        <p:spPr>
          <a:xfrm>
            <a:off x="7959436" y="-76758"/>
            <a:ext cx="4025450" cy="7060907"/>
          </a:xfrm>
          <a:prstGeom prst="rect">
            <a:avLst/>
          </a:prstGeom>
        </p:spPr>
        <p:txBody>
          <a:bodyPr wrap="square">
            <a:spAutoFit/>
          </a:bodyPr>
          <a:lstStyle/>
          <a:p>
            <a:pPr>
              <a:spcBef>
                <a:spcPts val="75"/>
              </a:spcBef>
            </a:pPr>
            <a:r>
              <a:rPr lang="en-GB" sz="1600" dirty="0"/>
              <a:t>Lift up your hearts</a:t>
            </a:r>
          </a:p>
          <a:p>
            <a:pPr>
              <a:spcBef>
                <a:spcPts val="75"/>
              </a:spcBef>
            </a:pPr>
            <a:r>
              <a:rPr lang="en-GB" sz="1600" dirty="0"/>
              <a:t>Each new hour holds new chances</a:t>
            </a:r>
          </a:p>
          <a:p>
            <a:pPr>
              <a:spcBef>
                <a:spcPts val="75"/>
              </a:spcBef>
            </a:pPr>
            <a:r>
              <a:rPr lang="en-GB" sz="1600" dirty="0"/>
              <a:t>For new beginnings.</a:t>
            </a:r>
          </a:p>
          <a:p>
            <a:pPr>
              <a:spcBef>
                <a:spcPts val="75"/>
              </a:spcBef>
            </a:pPr>
            <a:r>
              <a:rPr lang="en-GB" sz="1600" dirty="0"/>
              <a:t> </a:t>
            </a:r>
          </a:p>
          <a:p>
            <a:pPr>
              <a:spcBef>
                <a:spcPts val="75"/>
              </a:spcBef>
            </a:pPr>
            <a:r>
              <a:rPr lang="en-GB" sz="1600" dirty="0"/>
              <a:t>Do not be wedded forever</a:t>
            </a:r>
          </a:p>
          <a:p>
            <a:pPr>
              <a:spcBef>
                <a:spcPts val="75"/>
              </a:spcBef>
            </a:pPr>
            <a:r>
              <a:rPr lang="en-GB" sz="1600" u="sng" dirty="0"/>
              <a:t>To fear</a:t>
            </a:r>
            <a:r>
              <a:rPr lang="en-GB" sz="1600" dirty="0"/>
              <a:t>, yoked eternally</a:t>
            </a:r>
          </a:p>
          <a:p>
            <a:pPr>
              <a:spcBef>
                <a:spcPts val="75"/>
              </a:spcBef>
            </a:pPr>
            <a:r>
              <a:rPr lang="en-GB" sz="1600" u="sng" dirty="0"/>
              <a:t>To brutishness.</a:t>
            </a:r>
          </a:p>
          <a:p>
            <a:pPr>
              <a:spcBef>
                <a:spcPts val="75"/>
              </a:spcBef>
            </a:pPr>
            <a:r>
              <a:rPr lang="en-GB" sz="1600" dirty="0"/>
              <a:t> </a:t>
            </a:r>
          </a:p>
          <a:p>
            <a:pPr>
              <a:spcBef>
                <a:spcPts val="75"/>
              </a:spcBef>
            </a:pPr>
            <a:r>
              <a:rPr lang="en-GB" sz="1600" dirty="0"/>
              <a:t>The horizon leans forward,</a:t>
            </a:r>
          </a:p>
          <a:p>
            <a:pPr>
              <a:spcBef>
                <a:spcPts val="75"/>
              </a:spcBef>
            </a:pPr>
            <a:r>
              <a:rPr lang="en-GB" sz="1600" dirty="0"/>
              <a:t>Offering you space to place new steps of change.</a:t>
            </a:r>
          </a:p>
          <a:p>
            <a:pPr>
              <a:spcBef>
                <a:spcPts val="75"/>
              </a:spcBef>
            </a:pPr>
            <a:r>
              <a:rPr lang="en-GB" sz="1600" dirty="0"/>
              <a:t>Here, on the pulse of this fine day</a:t>
            </a:r>
          </a:p>
          <a:p>
            <a:pPr>
              <a:spcBef>
                <a:spcPts val="75"/>
              </a:spcBef>
            </a:pPr>
            <a:r>
              <a:rPr lang="en-GB" sz="1600" dirty="0"/>
              <a:t>You may have the courage</a:t>
            </a:r>
          </a:p>
          <a:p>
            <a:pPr>
              <a:spcBef>
                <a:spcPts val="75"/>
              </a:spcBef>
            </a:pPr>
            <a:r>
              <a:rPr lang="en-GB" sz="1600" dirty="0"/>
              <a:t>To look up and out upon me, the</a:t>
            </a:r>
          </a:p>
          <a:p>
            <a:pPr>
              <a:spcBef>
                <a:spcPts val="75"/>
              </a:spcBef>
            </a:pPr>
            <a:r>
              <a:rPr lang="en-GB" sz="1600" dirty="0"/>
              <a:t>Rock, the River, the Tree, your country.</a:t>
            </a:r>
          </a:p>
          <a:p>
            <a:pPr>
              <a:spcBef>
                <a:spcPts val="75"/>
              </a:spcBef>
            </a:pPr>
            <a:r>
              <a:rPr lang="en-GB" sz="1600" dirty="0"/>
              <a:t> </a:t>
            </a:r>
          </a:p>
          <a:p>
            <a:pPr>
              <a:spcBef>
                <a:spcPts val="75"/>
              </a:spcBef>
            </a:pPr>
            <a:r>
              <a:rPr lang="en-GB" sz="1600" dirty="0"/>
              <a:t>No less to Midas than the mendicant.</a:t>
            </a:r>
          </a:p>
          <a:p>
            <a:pPr>
              <a:spcBef>
                <a:spcPts val="75"/>
              </a:spcBef>
            </a:pPr>
            <a:r>
              <a:rPr lang="en-GB" sz="1600" dirty="0"/>
              <a:t>No less to you now than the mastodon then.</a:t>
            </a:r>
          </a:p>
          <a:p>
            <a:pPr>
              <a:spcBef>
                <a:spcPts val="75"/>
              </a:spcBef>
            </a:pPr>
            <a:r>
              <a:rPr lang="en-GB" sz="1600" dirty="0"/>
              <a:t> </a:t>
            </a:r>
          </a:p>
          <a:p>
            <a:pPr>
              <a:spcBef>
                <a:spcPts val="75"/>
              </a:spcBef>
            </a:pPr>
            <a:r>
              <a:rPr lang="en-GB" sz="1600" dirty="0"/>
              <a:t>Here on the pulse of this new day</a:t>
            </a:r>
          </a:p>
          <a:p>
            <a:pPr>
              <a:spcBef>
                <a:spcPts val="75"/>
              </a:spcBef>
            </a:pPr>
            <a:r>
              <a:rPr lang="en-GB" sz="1600" u="sng" dirty="0"/>
              <a:t>You may have the grace to look up and out</a:t>
            </a:r>
          </a:p>
          <a:p>
            <a:pPr>
              <a:spcBef>
                <a:spcPts val="75"/>
              </a:spcBef>
            </a:pPr>
            <a:r>
              <a:rPr lang="en-GB" sz="1600" u="sng" dirty="0"/>
              <a:t>And into your sister's eyes, into</a:t>
            </a:r>
          </a:p>
          <a:p>
            <a:pPr>
              <a:spcBef>
                <a:spcPts val="75"/>
              </a:spcBef>
            </a:pPr>
            <a:r>
              <a:rPr lang="en-GB" sz="1600" u="sng" dirty="0"/>
              <a:t>Your brother's face, your country</a:t>
            </a:r>
          </a:p>
          <a:p>
            <a:pPr>
              <a:spcBef>
                <a:spcPts val="75"/>
              </a:spcBef>
            </a:pPr>
            <a:r>
              <a:rPr lang="en-GB" sz="1600" u="sng" dirty="0"/>
              <a:t>And say simply</a:t>
            </a:r>
          </a:p>
          <a:p>
            <a:pPr>
              <a:spcBef>
                <a:spcPts val="75"/>
              </a:spcBef>
            </a:pPr>
            <a:r>
              <a:rPr lang="en-GB" sz="1600" u="sng" dirty="0"/>
              <a:t>Very simply</a:t>
            </a:r>
          </a:p>
          <a:p>
            <a:pPr>
              <a:spcBef>
                <a:spcPts val="75"/>
              </a:spcBef>
            </a:pPr>
            <a:r>
              <a:rPr lang="en-GB" sz="1600" u="sng" dirty="0"/>
              <a:t>With hope</a:t>
            </a:r>
          </a:p>
          <a:p>
            <a:pPr>
              <a:spcBef>
                <a:spcPts val="75"/>
              </a:spcBef>
            </a:pPr>
            <a:r>
              <a:rPr lang="en-GB" sz="1600" u="sng" dirty="0"/>
              <a:t>Good morning.</a:t>
            </a:r>
          </a:p>
        </p:txBody>
      </p:sp>
    </p:spTree>
    <p:extLst>
      <p:ext uri="{BB962C8B-B14F-4D97-AF65-F5344CB8AC3E}">
        <p14:creationId xmlns:p14="http://schemas.microsoft.com/office/powerpoint/2010/main" val="2514625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82751" y="438643"/>
            <a:ext cx="6448592" cy="830997"/>
          </a:xfrm>
          <a:prstGeom prst="rect">
            <a:avLst/>
          </a:prstGeom>
          <a:noFill/>
        </p:spPr>
        <p:txBody>
          <a:bodyPr wrap="square" lIns="0" tIns="0" rIns="0" bIns="0" rtlCol="0">
            <a:spAutoFit/>
          </a:bodyPr>
          <a:lstStyle/>
          <a:p>
            <a:r>
              <a:rPr lang="en-US" sz="5400" b="1" dirty="0">
                <a:solidFill>
                  <a:srgbClr val="93B322"/>
                </a:solidFill>
                <a:latin typeface="Arial" charset="0"/>
                <a:ea typeface="Arial" charset="0"/>
                <a:cs typeface="Arial" charset="0"/>
              </a:rPr>
              <a:t>Learning outcomes</a:t>
            </a:r>
          </a:p>
        </p:txBody>
      </p:sp>
      <p:sp>
        <p:nvSpPr>
          <p:cNvPr id="7" name="TextBox 6"/>
          <p:cNvSpPr txBox="1"/>
          <p:nvPr/>
        </p:nvSpPr>
        <p:spPr>
          <a:xfrm>
            <a:off x="782751" y="1501857"/>
            <a:ext cx="8932748" cy="4917500"/>
          </a:xfrm>
          <a:prstGeom prst="rect">
            <a:avLst/>
          </a:prstGeom>
          <a:noFill/>
        </p:spPr>
        <p:txBody>
          <a:bodyPr wrap="square" lIns="0" tIns="0" rIns="0" bIns="0" rtlCol="0">
            <a:spAutoFit/>
          </a:bodyPr>
          <a:lstStyle/>
          <a:p>
            <a:pPr marL="342900" indent="-342900">
              <a:lnSpc>
                <a:spcPct val="150000"/>
              </a:lnSpc>
              <a:buFont typeface="Arial" panose="020B0604020202020204" pitchFamily="34" charset="0"/>
              <a:buChar char="•"/>
            </a:pPr>
            <a:r>
              <a:rPr lang="en-US" sz="2400" dirty="0">
                <a:latin typeface="Arial" charset="0"/>
                <a:ea typeface="Arial" charset="0"/>
                <a:cs typeface="Arial" charset="0"/>
              </a:rPr>
              <a:t>To understand the purpose of story telling, poetry and spoken word in African culture</a:t>
            </a:r>
          </a:p>
          <a:p>
            <a:pPr marL="285750" indent="-285750">
              <a:lnSpc>
                <a:spcPct val="150000"/>
              </a:lnSpc>
              <a:buFont typeface="Arial" charset="0"/>
              <a:buChar char="•"/>
            </a:pPr>
            <a:r>
              <a:rPr lang="en-US" sz="2400" dirty="0">
                <a:latin typeface="Arial" charset="0"/>
                <a:ea typeface="Arial" charset="0"/>
                <a:cs typeface="Arial" charset="0"/>
              </a:rPr>
              <a:t>To be able to recognize emotive language and it’s uses in poetry and spoken word.</a:t>
            </a:r>
          </a:p>
          <a:p>
            <a:pPr marL="285750" indent="-285750">
              <a:lnSpc>
                <a:spcPct val="150000"/>
              </a:lnSpc>
              <a:buFont typeface="Arial" charset="0"/>
              <a:buChar char="•"/>
            </a:pPr>
            <a:r>
              <a:rPr lang="en-US" sz="2400" dirty="0">
                <a:latin typeface="Arial" charset="0"/>
                <a:ea typeface="Arial" charset="0"/>
                <a:cs typeface="Arial" charset="0"/>
              </a:rPr>
              <a:t>To be able to identify the importance of voice, audience and purpose in poetry and spoken word.</a:t>
            </a:r>
          </a:p>
          <a:p>
            <a:pPr marL="285750" indent="-285750">
              <a:lnSpc>
                <a:spcPct val="150000"/>
              </a:lnSpc>
              <a:buFont typeface="Arial" charset="0"/>
              <a:buChar char="•"/>
            </a:pPr>
            <a:r>
              <a:rPr lang="en-US" sz="2400" dirty="0">
                <a:latin typeface="Arial" charset="0"/>
                <a:ea typeface="Arial" charset="0"/>
                <a:cs typeface="Arial" charset="0"/>
              </a:rPr>
              <a:t>To be able to identify emotive language in given examples.</a:t>
            </a:r>
          </a:p>
          <a:p>
            <a:pPr marL="285750" indent="-285750">
              <a:lnSpc>
                <a:spcPct val="150000"/>
              </a:lnSpc>
              <a:buFont typeface="Arial" charset="0"/>
              <a:buChar char="•"/>
            </a:pPr>
            <a:r>
              <a:rPr lang="en-US" sz="2400" dirty="0">
                <a:latin typeface="Arial" charset="0"/>
                <a:ea typeface="Arial" charset="0"/>
                <a:cs typeface="Arial" charset="0"/>
              </a:rPr>
              <a:t>Write your own creative pieces.</a:t>
            </a:r>
          </a:p>
          <a:p>
            <a:pPr marL="285750" indent="-285750">
              <a:lnSpc>
                <a:spcPct val="150000"/>
              </a:lnSpc>
              <a:buFont typeface="Arial" charset="0"/>
              <a:buChar char="•"/>
            </a:pPr>
            <a:r>
              <a:rPr lang="en-US" sz="2400" dirty="0">
                <a:latin typeface="Arial" charset="0"/>
                <a:ea typeface="Arial" charset="0"/>
                <a:cs typeface="Arial" charset="0"/>
              </a:rPr>
              <a:t>Share and perform your creative pieces. </a:t>
            </a:r>
          </a:p>
        </p:txBody>
      </p:sp>
      <p:pic>
        <p:nvPicPr>
          <p:cNvPr id="3" name="Picture 2"/>
          <p:cNvPicPr>
            <a:picLocks noChangeAspect="1"/>
          </p:cNvPicPr>
          <p:nvPr/>
        </p:nvPicPr>
        <p:blipFill rotWithShape="1">
          <a:blip r:embed="rId2">
            <a:alphaModFix amt="10000"/>
            <a:extLst>
              <a:ext uri="{28A0092B-C50C-407E-A947-70E740481C1C}">
                <a14:useLocalDpi xmlns:a14="http://schemas.microsoft.com/office/drawing/2010/main" val="0"/>
              </a:ext>
            </a:extLst>
          </a:blip>
          <a:srcRect r="30309" b="47507"/>
          <a:stretch/>
        </p:blipFill>
        <p:spPr>
          <a:xfrm>
            <a:off x="7632290" y="3805492"/>
            <a:ext cx="4559710" cy="3039807"/>
          </a:xfrm>
          <a:prstGeom prst="rect">
            <a:avLst/>
          </a:prstGeom>
        </p:spPr>
      </p:pic>
    </p:spTree>
    <p:extLst>
      <p:ext uri="{BB962C8B-B14F-4D97-AF65-F5344CB8AC3E}">
        <p14:creationId xmlns:p14="http://schemas.microsoft.com/office/powerpoint/2010/main" val="259522276"/>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F2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alphaModFix amt="20000"/>
            <a:extLst>
              <a:ext uri="{28A0092B-C50C-407E-A947-70E740481C1C}">
                <a14:useLocalDpi xmlns:a14="http://schemas.microsoft.com/office/drawing/2010/main" val="0"/>
              </a:ext>
            </a:extLst>
          </a:blip>
          <a:srcRect l="-3" t="-4" r="23807" b="46458"/>
          <a:stretch/>
        </p:blipFill>
        <p:spPr>
          <a:xfrm>
            <a:off x="6302230" y="3133902"/>
            <a:ext cx="5904000" cy="3672000"/>
          </a:xfrm>
          <a:prstGeom prst="rect">
            <a:avLst/>
          </a:prstGeom>
        </p:spPr>
      </p:pic>
      <p:sp>
        <p:nvSpPr>
          <p:cNvPr id="13" name="TextBox 12"/>
          <p:cNvSpPr txBox="1"/>
          <p:nvPr/>
        </p:nvSpPr>
        <p:spPr>
          <a:xfrm>
            <a:off x="415029" y="989119"/>
            <a:ext cx="3762302" cy="430887"/>
          </a:xfrm>
          <a:prstGeom prst="rect">
            <a:avLst/>
          </a:prstGeom>
          <a:noFill/>
        </p:spPr>
        <p:txBody>
          <a:bodyPr wrap="square" lIns="0" tIns="0" rIns="0" bIns="0" rtlCol="0">
            <a:spAutoFit/>
          </a:bodyPr>
          <a:lstStyle/>
          <a:p>
            <a:r>
              <a:rPr lang="en-US" sz="2800" b="1" dirty="0">
                <a:solidFill>
                  <a:schemeClr val="bg1"/>
                </a:solidFill>
                <a:latin typeface="Arial" charset="0"/>
                <a:ea typeface="Arial" charset="0"/>
                <a:cs typeface="Arial" charset="0"/>
              </a:rPr>
              <a:t>Robert Hayden</a:t>
            </a:r>
          </a:p>
        </p:txBody>
      </p:sp>
      <p:pic>
        <p:nvPicPr>
          <p:cNvPr id="4098" name="Picture 2" descr="Robert Earl Hayden | ObeisanceBaha">
            <a:extLst>
              <a:ext uri="{FF2B5EF4-FFF2-40B4-BE49-F238E27FC236}">
                <a16:creationId xmlns:a16="http://schemas.microsoft.com/office/drawing/2014/main" id="{DA6826E5-2CAC-4B4D-A86B-1AD76448B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230" y="2024576"/>
            <a:ext cx="3846600" cy="48334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15029" y="1892136"/>
            <a:ext cx="8360671" cy="3077766"/>
          </a:xfrm>
          <a:prstGeom prst="rect">
            <a:avLst/>
          </a:prstGeom>
          <a:solidFill>
            <a:srgbClr val="5F2264"/>
          </a:solidFill>
        </p:spPr>
        <p:txBody>
          <a:bodyPr wrap="square" lIns="0" tIns="0" rIns="0" bIns="0" rtlCol="0">
            <a:spAutoFit/>
          </a:bodyPr>
          <a:lstStyle/>
          <a:p>
            <a:r>
              <a:rPr lang="en-US" sz="2000" dirty="0">
                <a:solidFill>
                  <a:schemeClr val="bg1"/>
                </a:solidFill>
              </a:rPr>
              <a:t>AUGUST 4, 1913 – FEBRUARY 25, 1980</a:t>
            </a:r>
          </a:p>
          <a:p>
            <a:endParaRPr lang="en-US" sz="2000" dirty="0">
              <a:solidFill>
                <a:schemeClr val="bg1"/>
              </a:solidFill>
            </a:endParaRPr>
          </a:p>
          <a:p>
            <a:r>
              <a:rPr lang="en-US" sz="2000" dirty="0">
                <a:solidFill>
                  <a:schemeClr val="bg1"/>
                </a:solidFill>
              </a:rPr>
              <a:t>Robert Hayden was born as Asa Bundy </a:t>
            </a:r>
            <a:r>
              <a:rPr lang="en-US" sz="2000" dirty="0" err="1">
                <a:solidFill>
                  <a:schemeClr val="bg1"/>
                </a:solidFill>
              </a:rPr>
              <a:t>Sheffey</a:t>
            </a:r>
            <a:r>
              <a:rPr lang="en-US" sz="2000" dirty="0">
                <a:solidFill>
                  <a:schemeClr val="bg1"/>
                </a:solidFill>
              </a:rPr>
              <a:t>. He was a passionate African American poet who wrote about the black experience and the struggle related with it. His poems can emotively reflect his deep knowledge and study of all the American history he did. Roberts’ poetry became internationally renowned in the 1960s. In 1976, he became the first African American to be appointed as US Poet Laureate. Hayden authored nine poetry collections during his lifetime. With his most famous poem being ‘Those Winter Sundays’ which is among the most anthologized American poems of the 20th century.</a:t>
            </a:r>
            <a:endParaRPr lang="en-US"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spTree>
    <p:extLst>
      <p:ext uri="{BB962C8B-B14F-4D97-AF65-F5344CB8AC3E}">
        <p14:creationId xmlns:p14="http://schemas.microsoft.com/office/powerpoint/2010/main" val="1751810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F2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alphaModFix amt="20000"/>
            <a:extLst>
              <a:ext uri="{28A0092B-C50C-407E-A947-70E740481C1C}">
                <a14:useLocalDpi xmlns:a14="http://schemas.microsoft.com/office/drawing/2010/main" val="0"/>
              </a:ext>
            </a:extLst>
          </a:blip>
          <a:srcRect l="-3" t="-4" r="23807" b="46458"/>
          <a:stretch/>
        </p:blipFill>
        <p:spPr>
          <a:xfrm>
            <a:off x="6302230" y="3133902"/>
            <a:ext cx="5904000" cy="3672000"/>
          </a:xfrm>
          <a:prstGeom prst="rect">
            <a:avLst/>
          </a:prstGeom>
        </p:spPr>
      </p:pic>
      <p:sp>
        <p:nvSpPr>
          <p:cNvPr id="13" name="TextBox 12"/>
          <p:cNvSpPr txBox="1"/>
          <p:nvPr/>
        </p:nvSpPr>
        <p:spPr>
          <a:xfrm>
            <a:off x="415028" y="903930"/>
            <a:ext cx="4537971" cy="430887"/>
          </a:xfrm>
          <a:prstGeom prst="rect">
            <a:avLst/>
          </a:prstGeom>
          <a:noFill/>
        </p:spPr>
        <p:txBody>
          <a:bodyPr wrap="square" lIns="0" tIns="0" rIns="0" bIns="0" rtlCol="0">
            <a:spAutoFit/>
          </a:bodyPr>
          <a:lstStyle/>
          <a:p>
            <a:r>
              <a:rPr lang="en-US" sz="2800" b="1" dirty="0">
                <a:solidFill>
                  <a:schemeClr val="bg1"/>
                </a:solidFill>
                <a:latin typeface="Arial" charset="0"/>
                <a:ea typeface="Arial" charset="0"/>
                <a:cs typeface="Arial" charset="0"/>
              </a:rPr>
              <a:t>Paul Laurence Dunbar</a:t>
            </a:r>
          </a:p>
        </p:txBody>
      </p:sp>
      <p:pic>
        <p:nvPicPr>
          <p:cNvPr id="6146" name="Picture 2">
            <a:extLst>
              <a:ext uri="{FF2B5EF4-FFF2-40B4-BE49-F238E27FC236}">
                <a16:creationId xmlns:a16="http://schemas.microsoft.com/office/drawing/2014/main" id="{B5C99F80-570F-064F-90F3-110747F11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630" y="1756620"/>
            <a:ext cx="2905270" cy="51013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15028" y="1691657"/>
            <a:ext cx="8500371" cy="2492990"/>
          </a:xfrm>
          <a:prstGeom prst="rect">
            <a:avLst/>
          </a:prstGeom>
          <a:solidFill>
            <a:srgbClr val="5F2264"/>
          </a:solidFill>
        </p:spPr>
        <p:txBody>
          <a:bodyPr wrap="square" lIns="0" tIns="0" rIns="0" bIns="0" rtlCol="0">
            <a:spAutoFit/>
          </a:bodyPr>
          <a:lstStyle/>
          <a:p>
            <a:r>
              <a:rPr lang="en-US" dirty="0">
                <a:solidFill>
                  <a:schemeClr val="bg1"/>
                </a:solidFill>
              </a:rPr>
              <a:t>JUNE 27, 1872 – FEBRUARY 9, 1906</a:t>
            </a:r>
          </a:p>
          <a:p>
            <a:endParaRPr lang="en-US" dirty="0">
              <a:solidFill>
                <a:schemeClr val="bg1"/>
              </a:solidFill>
            </a:endParaRPr>
          </a:p>
          <a:p>
            <a:r>
              <a:rPr lang="en-US" dirty="0">
                <a:solidFill>
                  <a:schemeClr val="bg1"/>
                </a:solidFill>
              </a:rPr>
              <a:t>Paul Laurence Dunbar was the son to parents who had been freed due to the American Civil War (Northern states of America against the abolishing of slavery which the southern states wanted </a:t>
            </a:r>
            <a:r>
              <a:rPr lang="en-US" dirty="0" err="1">
                <a:solidFill>
                  <a:schemeClr val="bg1"/>
                </a:solidFill>
              </a:rPr>
              <a:t>legalised</a:t>
            </a:r>
            <a:r>
              <a:rPr lang="en-US" dirty="0">
                <a:solidFill>
                  <a:schemeClr val="bg1"/>
                </a:solidFill>
              </a:rPr>
              <a:t>). He wrote his first poem at the age of 6 and gave his first public recital at the age of 9. With time, Dunbar became acclaimed across America with his poems and essays being published in the leading journals  and papers of the day. Unfortunately, his career was cut short when he died of tuberculosis at the age of just 33. Much of Dunbar’s best-known poetry is known for its colorful language and conversational tone.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spTree>
    <p:extLst>
      <p:ext uri="{BB962C8B-B14F-4D97-AF65-F5344CB8AC3E}">
        <p14:creationId xmlns:p14="http://schemas.microsoft.com/office/powerpoint/2010/main" val="3444686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408"/>
            <a:ext cx="1637136" cy="615890"/>
          </a:xfrm>
          <a:prstGeom prst="rect">
            <a:avLst/>
          </a:prstGeom>
        </p:spPr>
      </p:pic>
      <p:sp>
        <p:nvSpPr>
          <p:cNvPr id="7" name="TextBox 6"/>
          <p:cNvSpPr txBox="1"/>
          <p:nvPr/>
        </p:nvSpPr>
        <p:spPr>
          <a:xfrm>
            <a:off x="37202" y="18242"/>
            <a:ext cx="3762302" cy="553998"/>
          </a:xfrm>
          <a:prstGeom prst="rect">
            <a:avLst/>
          </a:prstGeom>
          <a:noFill/>
        </p:spPr>
        <p:txBody>
          <a:bodyPr wrap="square" lIns="0" tIns="0" rIns="0" bIns="0" rtlCol="0">
            <a:spAutoFit/>
          </a:bodyPr>
          <a:lstStyle/>
          <a:p>
            <a:r>
              <a:rPr lang="en-US" sz="3600" b="1" dirty="0">
                <a:solidFill>
                  <a:srgbClr val="5F2264"/>
                </a:solidFill>
                <a:latin typeface="Arial" charset="0"/>
                <a:ea typeface="Arial" charset="0"/>
                <a:cs typeface="Arial" charset="0"/>
              </a:rPr>
              <a:t>Poems</a:t>
            </a:r>
          </a:p>
        </p:txBody>
      </p:sp>
      <p:sp>
        <p:nvSpPr>
          <p:cNvPr id="9" name="TextBox 8"/>
          <p:cNvSpPr txBox="1"/>
          <p:nvPr/>
        </p:nvSpPr>
        <p:spPr>
          <a:xfrm>
            <a:off x="63500" y="539825"/>
            <a:ext cx="3911600" cy="2518638"/>
          </a:xfrm>
          <a:prstGeom prst="rect">
            <a:avLst/>
          </a:prstGeom>
          <a:noFill/>
        </p:spPr>
        <p:txBody>
          <a:bodyPr wrap="square" lIns="0" tIns="0" rIns="0" bIns="0" rtlCol="0">
            <a:spAutoFit/>
          </a:bodyPr>
          <a:lstStyle/>
          <a:p>
            <a:pPr>
              <a:spcBef>
                <a:spcPts val="75"/>
              </a:spcBef>
            </a:pPr>
            <a:r>
              <a:rPr lang="en-GB" b="1" dirty="0"/>
              <a:t>Those Winter Sundays</a:t>
            </a:r>
            <a:endParaRPr lang="en-GB" dirty="0"/>
          </a:p>
          <a:p>
            <a:pPr>
              <a:spcBef>
                <a:spcPts val="75"/>
              </a:spcBef>
            </a:pPr>
            <a:r>
              <a:rPr lang="en-GB" b="1" u="sng" dirty="0"/>
              <a:t>BY ROBERT HAYDEN</a:t>
            </a:r>
          </a:p>
          <a:p>
            <a:pPr>
              <a:spcBef>
                <a:spcPts val="75"/>
              </a:spcBef>
            </a:pPr>
            <a:r>
              <a:rPr lang="en-GB" dirty="0"/>
              <a:t>Sundays too my father got up early</a:t>
            </a:r>
            <a:br>
              <a:rPr lang="en-GB" dirty="0"/>
            </a:br>
            <a:r>
              <a:rPr lang="en-GB" dirty="0"/>
              <a:t>and put his clothes on in the </a:t>
            </a:r>
            <a:r>
              <a:rPr lang="en-GB" dirty="0" err="1"/>
              <a:t>blueblack</a:t>
            </a:r>
            <a:r>
              <a:rPr lang="en-GB" dirty="0"/>
              <a:t> cold,</a:t>
            </a:r>
            <a:br>
              <a:rPr lang="en-GB" dirty="0"/>
            </a:br>
            <a:r>
              <a:rPr lang="en-GB" dirty="0"/>
              <a:t>then with cracked hands that ached</a:t>
            </a:r>
            <a:br>
              <a:rPr lang="en-GB" dirty="0"/>
            </a:br>
            <a:r>
              <a:rPr lang="en-GB" dirty="0"/>
              <a:t>from </a:t>
            </a:r>
            <a:r>
              <a:rPr lang="en-GB" dirty="0" err="1"/>
              <a:t>labor</a:t>
            </a:r>
            <a:r>
              <a:rPr lang="en-GB" dirty="0"/>
              <a:t> in the weekday weather made</a:t>
            </a:r>
            <a:br>
              <a:rPr lang="en-GB" dirty="0"/>
            </a:br>
            <a:r>
              <a:rPr lang="en-GB" dirty="0"/>
              <a:t>banked fires blaze. No one ever thanked him.</a:t>
            </a:r>
          </a:p>
        </p:txBody>
      </p:sp>
      <p:pic>
        <p:nvPicPr>
          <p:cNvPr id="2" name="Picture 1"/>
          <p:cNvPicPr>
            <a:picLocks noChangeAspect="1"/>
          </p:cNvPicPr>
          <p:nvPr/>
        </p:nvPicPr>
        <p:blipFill rotWithShape="1">
          <a:blip r:embed="rId4">
            <a:alphaModFix amt="10000"/>
            <a:extLst>
              <a:ext uri="{28A0092B-C50C-407E-A947-70E740481C1C}">
                <a14:useLocalDpi xmlns:a14="http://schemas.microsoft.com/office/drawing/2010/main" val="0"/>
              </a:ext>
            </a:extLst>
          </a:blip>
          <a:srcRect r="30309" b="47507"/>
          <a:stretch/>
        </p:blipFill>
        <p:spPr>
          <a:xfrm>
            <a:off x="6792000" y="3256269"/>
            <a:ext cx="5400000" cy="3600000"/>
          </a:xfrm>
          <a:prstGeom prst="rect">
            <a:avLst/>
          </a:prstGeom>
        </p:spPr>
      </p:pic>
      <p:sp>
        <p:nvSpPr>
          <p:cNvPr id="5" name="Rectangle 4">
            <a:extLst>
              <a:ext uri="{FF2B5EF4-FFF2-40B4-BE49-F238E27FC236}">
                <a16:creationId xmlns:a16="http://schemas.microsoft.com/office/drawing/2014/main" id="{11759196-AE56-C44F-ABE9-BC3BFCC9EABF}"/>
              </a:ext>
            </a:extLst>
          </p:cNvPr>
          <p:cNvSpPr/>
          <p:nvPr/>
        </p:nvSpPr>
        <p:spPr>
          <a:xfrm>
            <a:off x="4217242" y="1167167"/>
            <a:ext cx="3960716" cy="1477328"/>
          </a:xfrm>
          <a:prstGeom prst="rect">
            <a:avLst/>
          </a:prstGeom>
        </p:spPr>
        <p:txBody>
          <a:bodyPr wrap="square">
            <a:spAutoFit/>
          </a:bodyPr>
          <a:lstStyle/>
          <a:p>
            <a:r>
              <a:rPr lang="en-GB" dirty="0"/>
              <a:t>I’d wake and hear the cold splintering, breaking.</a:t>
            </a:r>
            <a:br>
              <a:rPr lang="en-GB" dirty="0"/>
            </a:br>
            <a:r>
              <a:rPr lang="en-GB" dirty="0"/>
              <a:t>When the rooms were warm, he’d call,</a:t>
            </a:r>
          </a:p>
          <a:p>
            <a:r>
              <a:rPr lang="en-GB" dirty="0"/>
              <a:t>and slowly I would rise and dress,</a:t>
            </a:r>
          </a:p>
          <a:p>
            <a:r>
              <a:rPr lang="en-GB" dirty="0"/>
              <a:t>fearing the chronic angers of that house</a:t>
            </a:r>
          </a:p>
        </p:txBody>
      </p:sp>
      <p:sp>
        <p:nvSpPr>
          <p:cNvPr id="8" name="Rectangle 7">
            <a:extLst>
              <a:ext uri="{FF2B5EF4-FFF2-40B4-BE49-F238E27FC236}">
                <a16:creationId xmlns:a16="http://schemas.microsoft.com/office/drawing/2014/main" id="{F8563065-BB99-0D40-9F9E-C102C7EDFB7C}"/>
              </a:ext>
            </a:extLst>
          </p:cNvPr>
          <p:cNvSpPr/>
          <p:nvPr/>
        </p:nvSpPr>
        <p:spPr>
          <a:xfrm>
            <a:off x="8420101" y="1141519"/>
            <a:ext cx="3606800" cy="1528624"/>
          </a:xfrm>
          <a:prstGeom prst="rect">
            <a:avLst/>
          </a:prstGeom>
        </p:spPr>
        <p:txBody>
          <a:bodyPr wrap="square">
            <a:spAutoFit/>
          </a:bodyPr>
          <a:lstStyle/>
          <a:p>
            <a:pPr>
              <a:spcBef>
                <a:spcPts val="75"/>
              </a:spcBef>
            </a:pPr>
            <a:r>
              <a:rPr lang="en-GB" dirty="0"/>
              <a:t>Speaking indifferently to him,</a:t>
            </a:r>
          </a:p>
          <a:p>
            <a:pPr>
              <a:spcBef>
                <a:spcPts val="75"/>
              </a:spcBef>
            </a:pPr>
            <a:r>
              <a:rPr lang="en-GB" dirty="0"/>
              <a:t>who had driven out the cold</a:t>
            </a:r>
          </a:p>
          <a:p>
            <a:pPr>
              <a:spcBef>
                <a:spcPts val="75"/>
              </a:spcBef>
            </a:pPr>
            <a:r>
              <a:rPr lang="en-GB" dirty="0"/>
              <a:t>and polished my good shoes as well.</a:t>
            </a:r>
          </a:p>
          <a:p>
            <a:pPr>
              <a:spcBef>
                <a:spcPts val="75"/>
              </a:spcBef>
            </a:pPr>
            <a:r>
              <a:rPr lang="en-GB" dirty="0"/>
              <a:t>What did I know, what did I know</a:t>
            </a:r>
          </a:p>
          <a:p>
            <a:pPr>
              <a:spcBef>
                <a:spcPts val="75"/>
              </a:spcBef>
            </a:pPr>
            <a:r>
              <a:rPr lang="en-GB" dirty="0"/>
              <a:t>of love’s austere and lonely offices?</a:t>
            </a:r>
          </a:p>
        </p:txBody>
      </p:sp>
      <p:sp>
        <p:nvSpPr>
          <p:cNvPr id="10" name="Rectangle 9">
            <a:extLst>
              <a:ext uri="{FF2B5EF4-FFF2-40B4-BE49-F238E27FC236}">
                <a16:creationId xmlns:a16="http://schemas.microsoft.com/office/drawing/2014/main" id="{54A528C1-E157-C74B-B3C1-5BC8FF5CD2B0}"/>
              </a:ext>
            </a:extLst>
          </p:cNvPr>
          <p:cNvSpPr/>
          <p:nvPr/>
        </p:nvSpPr>
        <p:spPr>
          <a:xfrm>
            <a:off x="14904" y="3535363"/>
            <a:ext cx="4202338" cy="2031325"/>
          </a:xfrm>
          <a:prstGeom prst="rect">
            <a:avLst/>
          </a:prstGeom>
        </p:spPr>
        <p:txBody>
          <a:bodyPr wrap="square">
            <a:spAutoFit/>
          </a:bodyPr>
          <a:lstStyle/>
          <a:p>
            <a:r>
              <a:rPr lang="en-GB" b="1" dirty="0"/>
              <a:t>We Wear the Mask</a:t>
            </a:r>
          </a:p>
          <a:p>
            <a:r>
              <a:rPr lang="en-GB" b="1" u="sng" dirty="0"/>
              <a:t>BY PAUL LAURENCE DUNBAR</a:t>
            </a:r>
          </a:p>
          <a:p>
            <a:r>
              <a:rPr lang="en-GB" dirty="0"/>
              <a:t>We wear the mask that grins and lies,</a:t>
            </a:r>
            <a:br>
              <a:rPr lang="en-GB" dirty="0"/>
            </a:br>
            <a:r>
              <a:rPr lang="en-GB" dirty="0"/>
              <a:t>It hides our cheeks and shades our eyes,—</a:t>
            </a:r>
            <a:br>
              <a:rPr lang="en-GB" dirty="0"/>
            </a:br>
            <a:r>
              <a:rPr lang="en-GB" dirty="0"/>
              <a:t>This debt we pay to human guile;</a:t>
            </a:r>
            <a:br>
              <a:rPr lang="en-GB" dirty="0"/>
            </a:br>
            <a:r>
              <a:rPr lang="en-GB" dirty="0"/>
              <a:t>With torn and bleeding hearts we smile,</a:t>
            </a:r>
          </a:p>
          <a:p>
            <a:r>
              <a:rPr lang="en-GB" dirty="0"/>
              <a:t>And mouth with myriad subtleties.</a:t>
            </a:r>
          </a:p>
        </p:txBody>
      </p:sp>
      <p:sp>
        <p:nvSpPr>
          <p:cNvPr id="11" name="Rectangle 10">
            <a:extLst>
              <a:ext uri="{FF2B5EF4-FFF2-40B4-BE49-F238E27FC236}">
                <a16:creationId xmlns:a16="http://schemas.microsoft.com/office/drawing/2014/main" id="{B2B45C1D-2010-3343-B0E1-BD66F018AA89}"/>
              </a:ext>
            </a:extLst>
          </p:cNvPr>
          <p:cNvSpPr/>
          <p:nvPr/>
        </p:nvSpPr>
        <p:spPr>
          <a:xfrm>
            <a:off x="4325600" y="4074636"/>
            <a:ext cx="3744000" cy="1200329"/>
          </a:xfrm>
          <a:prstGeom prst="rect">
            <a:avLst/>
          </a:prstGeom>
        </p:spPr>
        <p:txBody>
          <a:bodyPr wrap="square">
            <a:spAutoFit/>
          </a:bodyPr>
          <a:lstStyle/>
          <a:p>
            <a:r>
              <a:rPr lang="en-GB" dirty="0"/>
              <a:t>Why should the world be over-wise,</a:t>
            </a:r>
            <a:br>
              <a:rPr lang="en-GB" dirty="0"/>
            </a:br>
            <a:r>
              <a:rPr lang="en-GB" dirty="0"/>
              <a:t>In counting all our tears and sighs?</a:t>
            </a:r>
            <a:br>
              <a:rPr lang="en-GB" dirty="0"/>
            </a:br>
            <a:r>
              <a:rPr lang="en-GB" dirty="0"/>
              <a:t>Nay, let them only see us, while</a:t>
            </a:r>
            <a:br>
              <a:rPr lang="en-GB" dirty="0"/>
            </a:br>
            <a:r>
              <a:rPr lang="en-GB" dirty="0"/>
              <a:t>We wear the mask.</a:t>
            </a:r>
          </a:p>
        </p:txBody>
      </p:sp>
      <p:sp>
        <p:nvSpPr>
          <p:cNvPr id="12" name="Rectangle 11">
            <a:extLst>
              <a:ext uri="{FF2B5EF4-FFF2-40B4-BE49-F238E27FC236}">
                <a16:creationId xmlns:a16="http://schemas.microsoft.com/office/drawing/2014/main" id="{EF2C7030-4E9F-4D4D-BF6E-E67EF30462BA}"/>
              </a:ext>
            </a:extLst>
          </p:cNvPr>
          <p:cNvSpPr/>
          <p:nvPr/>
        </p:nvSpPr>
        <p:spPr>
          <a:xfrm>
            <a:off x="8420101" y="3797637"/>
            <a:ext cx="3762302" cy="1754326"/>
          </a:xfrm>
          <a:prstGeom prst="rect">
            <a:avLst/>
          </a:prstGeom>
          <a:solidFill>
            <a:schemeClr val="bg1"/>
          </a:solidFill>
        </p:spPr>
        <p:txBody>
          <a:bodyPr wrap="square">
            <a:spAutoFit/>
          </a:bodyPr>
          <a:lstStyle/>
          <a:p>
            <a:r>
              <a:rPr lang="en-GB" dirty="0"/>
              <a:t>We smile, but, O great Christ, our cries</a:t>
            </a:r>
            <a:br>
              <a:rPr lang="en-GB" dirty="0"/>
            </a:br>
            <a:r>
              <a:rPr lang="en-GB" dirty="0"/>
              <a:t>To thee from tortured souls arise.</a:t>
            </a:r>
            <a:br>
              <a:rPr lang="en-GB" dirty="0"/>
            </a:br>
            <a:r>
              <a:rPr lang="en-GB" dirty="0"/>
              <a:t>We sing, but oh the clay is vile</a:t>
            </a:r>
            <a:br>
              <a:rPr lang="en-GB" dirty="0"/>
            </a:br>
            <a:r>
              <a:rPr lang="en-GB" dirty="0"/>
              <a:t>Beneath our feet, and long the mile;</a:t>
            </a:r>
            <a:br>
              <a:rPr lang="en-GB" dirty="0"/>
            </a:br>
            <a:r>
              <a:rPr lang="en-GB" dirty="0"/>
              <a:t>But let the world dream otherwise,</a:t>
            </a:r>
            <a:br>
              <a:rPr lang="en-GB" dirty="0"/>
            </a:br>
            <a:r>
              <a:rPr lang="en-GB" dirty="0"/>
              <a:t>We wear the mask!</a:t>
            </a:r>
          </a:p>
        </p:txBody>
      </p:sp>
    </p:spTree>
    <p:extLst>
      <p:ext uri="{BB962C8B-B14F-4D97-AF65-F5344CB8AC3E}">
        <p14:creationId xmlns:p14="http://schemas.microsoft.com/office/powerpoint/2010/main" val="2590589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408"/>
            <a:ext cx="1637136" cy="615890"/>
          </a:xfrm>
          <a:prstGeom prst="rect">
            <a:avLst/>
          </a:prstGeom>
        </p:spPr>
      </p:pic>
      <p:sp>
        <p:nvSpPr>
          <p:cNvPr id="7" name="TextBox 6"/>
          <p:cNvSpPr txBox="1"/>
          <p:nvPr/>
        </p:nvSpPr>
        <p:spPr>
          <a:xfrm>
            <a:off x="37202" y="18242"/>
            <a:ext cx="3762302" cy="553998"/>
          </a:xfrm>
          <a:prstGeom prst="rect">
            <a:avLst/>
          </a:prstGeom>
          <a:noFill/>
        </p:spPr>
        <p:txBody>
          <a:bodyPr wrap="square" lIns="0" tIns="0" rIns="0" bIns="0" rtlCol="0">
            <a:spAutoFit/>
          </a:bodyPr>
          <a:lstStyle/>
          <a:p>
            <a:r>
              <a:rPr lang="en-US" sz="3600" b="1" dirty="0">
                <a:solidFill>
                  <a:srgbClr val="5F2264"/>
                </a:solidFill>
                <a:latin typeface="Arial" charset="0"/>
                <a:ea typeface="Arial" charset="0"/>
                <a:cs typeface="Arial" charset="0"/>
              </a:rPr>
              <a:t>Poems</a:t>
            </a:r>
          </a:p>
        </p:txBody>
      </p:sp>
      <p:sp>
        <p:nvSpPr>
          <p:cNvPr id="9" name="TextBox 8"/>
          <p:cNvSpPr txBox="1"/>
          <p:nvPr/>
        </p:nvSpPr>
        <p:spPr>
          <a:xfrm>
            <a:off x="63500" y="539825"/>
            <a:ext cx="3911600" cy="2518638"/>
          </a:xfrm>
          <a:prstGeom prst="rect">
            <a:avLst/>
          </a:prstGeom>
          <a:noFill/>
        </p:spPr>
        <p:txBody>
          <a:bodyPr wrap="square" lIns="0" tIns="0" rIns="0" bIns="0" rtlCol="0">
            <a:spAutoFit/>
          </a:bodyPr>
          <a:lstStyle/>
          <a:p>
            <a:pPr>
              <a:spcBef>
                <a:spcPts val="75"/>
              </a:spcBef>
            </a:pPr>
            <a:r>
              <a:rPr lang="en-GB" b="1" dirty="0"/>
              <a:t>Those Winter Sundays</a:t>
            </a:r>
            <a:endParaRPr lang="en-GB" dirty="0"/>
          </a:p>
          <a:p>
            <a:pPr>
              <a:spcBef>
                <a:spcPts val="75"/>
              </a:spcBef>
            </a:pPr>
            <a:r>
              <a:rPr lang="en-GB" b="1" u="sng" dirty="0"/>
              <a:t>BY ROBERT HAYDEN</a:t>
            </a:r>
          </a:p>
          <a:p>
            <a:pPr>
              <a:spcBef>
                <a:spcPts val="75"/>
              </a:spcBef>
            </a:pPr>
            <a:r>
              <a:rPr lang="en-GB" dirty="0"/>
              <a:t>Sundays </a:t>
            </a:r>
            <a:r>
              <a:rPr lang="en-GB" u="sng" dirty="0"/>
              <a:t>too</a:t>
            </a:r>
            <a:r>
              <a:rPr lang="en-GB" dirty="0"/>
              <a:t> my father got up </a:t>
            </a:r>
            <a:r>
              <a:rPr lang="en-GB" u="sng" dirty="0"/>
              <a:t>early</a:t>
            </a:r>
            <a:br>
              <a:rPr lang="en-GB" u="sng" dirty="0"/>
            </a:br>
            <a:r>
              <a:rPr lang="en-GB" u="sng" dirty="0"/>
              <a:t>and put his clothes on in the </a:t>
            </a:r>
            <a:r>
              <a:rPr lang="en-GB" u="sng" dirty="0" err="1"/>
              <a:t>blueblack</a:t>
            </a:r>
            <a:r>
              <a:rPr lang="en-GB" u="sng" dirty="0"/>
              <a:t> cold</a:t>
            </a:r>
            <a:r>
              <a:rPr lang="en-GB" dirty="0"/>
              <a:t>,</a:t>
            </a:r>
            <a:br>
              <a:rPr lang="en-GB" dirty="0"/>
            </a:br>
            <a:r>
              <a:rPr lang="en-GB" dirty="0"/>
              <a:t>then with </a:t>
            </a:r>
            <a:r>
              <a:rPr lang="en-GB" u="sng" dirty="0"/>
              <a:t>cracked hands that ached</a:t>
            </a:r>
            <a:br>
              <a:rPr lang="en-GB" u="sng" dirty="0"/>
            </a:br>
            <a:r>
              <a:rPr lang="en-GB" u="sng" dirty="0"/>
              <a:t>from </a:t>
            </a:r>
            <a:r>
              <a:rPr lang="en-GB" u="sng" dirty="0" err="1"/>
              <a:t>labor</a:t>
            </a:r>
            <a:r>
              <a:rPr lang="en-GB" u="sng" dirty="0"/>
              <a:t> </a:t>
            </a:r>
            <a:r>
              <a:rPr lang="en-GB" dirty="0"/>
              <a:t>in the weekday, weather made</a:t>
            </a:r>
            <a:br>
              <a:rPr lang="en-GB" dirty="0"/>
            </a:br>
            <a:r>
              <a:rPr lang="en-GB" dirty="0"/>
              <a:t>banked fires blaze. </a:t>
            </a:r>
            <a:r>
              <a:rPr lang="en-GB" u="sng" dirty="0"/>
              <a:t>No one </a:t>
            </a:r>
            <a:r>
              <a:rPr lang="en-GB" dirty="0"/>
              <a:t>ever thanked him.</a:t>
            </a:r>
          </a:p>
        </p:txBody>
      </p:sp>
      <p:pic>
        <p:nvPicPr>
          <p:cNvPr id="2" name="Picture 1"/>
          <p:cNvPicPr>
            <a:picLocks noChangeAspect="1"/>
          </p:cNvPicPr>
          <p:nvPr/>
        </p:nvPicPr>
        <p:blipFill rotWithShape="1">
          <a:blip r:embed="rId4">
            <a:alphaModFix amt="10000"/>
            <a:extLst>
              <a:ext uri="{28A0092B-C50C-407E-A947-70E740481C1C}">
                <a14:useLocalDpi xmlns:a14="http://schemas.microsoft.com/office/drawing/2010/main" val="0"/>
              </a:ext>
            </a:extLst>
          </a:blip>
          <a:srcRect r="30309" b="47507"/>
          <a:stretch/>
        </p:blipFill>
        <p:spPr>
          <a:xfrm>
            <a:off x="6792000" y="3256269"/>
            <a:ext cx="5400000" cy="3600000"/>
          </a:xfrm>
          <a:prstGeom prst="rect">
            <a:avLst/>
          </a:prstGeom>
        </p:spPr>
      </p:pic>
      <p:sp>
        <p:nvSpPr>
          <p:cNvPr id="5" name="Rectangle 4">
            <a:extLst>
              <a:ext uri="{FF2B5EF4-FFF2-40B4-BE49-F238E27FC236}">
                <a16:creationId xmlns:a16="http://schemas.microsoft.com/office/drawing/2014/main" id="{11759196-AE56-C44F-ABE9-BC3BFCC9EABF}"/>
              </a:ext>
            </a:extLst>
          </p:cNvPr>
          <p:cNvSpPr/>
          <p:nvPr/>
        </p:nvSpPr>
        <p:spPr>
          <a:xfrm>
            <a:off x="4217242" y="1167167"/>
            <a:ext cx="3960716" cy="1477328"/>
          </a:xfrm>
          <a:prstGeom prst="rect">
            <a:avLst/>
          </a:prstGeom>
        </p:spPr>
        <p:txBody>
          <a:bodyPr wrap="square">
            <a:spAutoFit/>
          </a:bodyPr>
          <a:lstStyle/>
          <a:p>
            <a:r>
              <a:rPr lang="en-GB" dirty="0"/>
              <a:t>I’d wake and </a:t>
            </a:r>
            <a:r>
              <a:rPr lang="en-GB" u="sng" dirty="0"/>
              <a:t>hear the cold splintering, breaking</a:t>
            </a:r>
            <a:r>
              <a:rPr lang="en-GB" dirty="0"/>
              <a:t>.</a:t>
            </a:r>
            <a:br>
              <a:rPr lang="en-GB" dirty="0"/>
            </a:br>
            <a:r>
              <a:rPr lang="en-GB" dirty="0"/>
              <a:t>When the rooms were warm, he’d call,</a:t>
            </a:r>
          </a:p>
          <a:p>
            <a:r>
              <a:rPr lang="en-GB" dirty="0"/>
              <a:t>and </a:t>
            </a:r>
            <a:r>
              <a:rPr lang="en-GB" u="sng" dirty="0"/>
              <a:t>slowly I would rise </a:t>
            </a:r>
            <a:r>
              <a:rPr lang="en-GB" dirty="0"/>
              <a:t>and dress,</a:t>
            </a:r>
          </a:p>
          <a:p>
            <a:r>
              <a:rPr lang="en-GB" u="sng" dirty="0"/>
              <a:t>fearing</a:t>
            </a:r>
            <a:r>
              <a:rPr lang="en-GB" dirty="0"/>
              <a:t> the </a:t>
            </a:r>
            <a:r>
              <a:rPr lang="en-GB" u="sng" dirty="0"/>
              <a:t>chronic</a:t>
            </a:r>
            <a:r>
              <a:rPr lang="en-GB" dirty="0"/>
              <a:t> angers of that house</a:t>
            </a:r>
          </a:p>
        </p:txBody>
      </p:sp>
      <p:sp>
        <p:nvSpPr>
          <p:cNvPr id="8" name="Rectangle 7">
            <a:extLst>
              <a:ext uri="{FF2B5EF4-FFF2-40B4-BE49-F238E27FC236}">
                <a16:creationId xmlns:a16="http://schemas.microsoft.com/office/drawing/2014/main" id="{F8563065-BB99-0D40-9F9E-C102C7EDFB7C}"/>
              </a:ext>
            </a:extLst>
          </p:cNvPr>
          <p:cNvSpPr/>
          <p:nvPr/>
        </p:nvSpPr>
        <p:spPr>
          <a:xfrm>
            <a:off x="8420101" y="1141519"/>
            <a:ext cx="3606800" cy="1528624"/>
          </a:xfrm>
          <a:prstGeom prst="rect">
            <a:avLst/>
          </a:prstGeom>
        </p:spPr>
        <p:txBody>
          <a:bodyPr wrap="square">
            <a:spAutoFit/>
          </a:bodyPr>
          <a:lstStyle/>
          <a:p>
            <a:pPr>
              <a:spcBef>
                <a:spcPts val="75"/>
              </a:spcBef>
            </a:pPr>
            <a:r>
              <a:rPr lang="en-GB" u="sng" dirty="0"/>
              <a:t>Speaking indifferently </a:t>
            </a:r>
            <a:r>
              <a:rPr lang="en-GB" dirty="0"/>
              <a:t>to him,</a:t>
            </a:r>
          </a:p>
          <a:p>
            <a:pPr>
              <a:spcBef>
                <a:spcPts val="75"/>
              </a:spcBef>
            </a:pPr>
            <a:r>
              <a:rPr lang="en-GB" dirty="0"/>
              <a:t>who had </a:t>
            </a:r>
            <a:r>
              <a:rPr lang="en-GB" u="sng" dirty="0"/>
              <a:t>driven out the cold</a:t>
            </a:r>
          </a:p>
          <a:p>
            <a:pPr>
              <a:spcBef>
                <a:spcPts val="75"/>
              </a:spcBef>
            </a:pPr>
            <a:r>
              <a:rPr lang="en-GB" dirty="0"/>
              <a:t>and polished my good shoes </a:t>
            </a:r>
            <a:r>
              <a:rPr lang="en-GB" u="sng" dirty="0"/>
              <a:t>as well.</a:t>
            </a:r>
          </a:p>
          <a:p>
            <a:pPr>
              <a:spcBef>
                <a:spcPts val="75"/>
              </a:spcBef>
            </a:pPr>
            <a:r>
              <a:rPr lang="en-GB" u="sng" dirty="0"/>
              <a:t>What did I know, what did I know</a:t>
            </a:r>
          </a:p>
          <a:p>
            <a:pPr>
              <a:spcBef>
                <a:spcPts val="75"/>
              </a:spcBef>
            </a:pPr>
            <a:r>
              <a:rPr lang="en-GB" u="sng" dirty="0"/>
              <a:t>of love’s austere and lonely offices?</a:t>
            </a:r>
          </a:p>
        </p:txBody>
      </p:sp>
      <p:sp>
        <p:nvSpPr>
          <p:cNvPr id="10" name="Rectangle 9">
            <a:extLst>
              <a:ext uri="{FF2B5EF4-FFF2-40B4-BE49-F238E27FC236}">
                <a16:creationId xmlns:a16="http://schemas.microsoft.com/office/drawing/2014/main" id="{54A528C1-E157-C74B-B3C1-5BC8FF5CD2B0}"/>
              </a:ext>
            </a:extLst>
          </p:cNvPr>
          <p:cNvSpPr/>
          <p:nvPr/>
        </p:nvSpPr>
        <p:spPr>
          <a:xfrm>
            <a:off x="14904" y="3535363"/>
            <a:ext cx="4202338" cy="2031325"/>
          </a:xfrm>
          <a:prstGeom prst="rect">
            <a:avLst/>
          </a:prstGeom>
        </p:spPr>
        <p:txBody>
          <a:bodyPr wrap="square">
            <a:spAutoFit/>
          </a:bodyPr>
          <a:lstStyle/>
          <a:p>
            <a:r>
              <a:rPr lang="en-GB" b="1" dirty="0"/>
              <a:t>We Wear the Mask</a:t>
            </a:r>
          </a:p>
          <a:p>
            <a:r>
              <a:rPr lang="en-GB" b="1" u="sng" dirty="0"/>
              <a:t>BY PAUL LAURENCE DUNBAR</a:t>
            </a:r>
          </a:p>
          <a:p>
            <a:r>
              <a:rPr lang="en-GB" dirty="0"/>
              <a:t>We wear the mask </a:t>
            </a:r>
            <a:r>
              <a:rPr lang="en-GB" u="sng" dirty="0"/>
              <a:t>that grins and lies</a:t>
            </a:r>
            <a:r>
              <a:rPr lang="en-GB" dirty="0"/>
              <a:t>,</a:t>
            </a:r>
            <a:br>
              <a:rPr lang="en-GB" dirty="0"/>
            </a:br>
            <a:r>
              <a:rPr lang="en-GB" u="sng" dirty="0"/>
              <a:t>It hides our cheeks and shades our eyes</a:t>
            </a:r>
            <a:r>
              <a:rPr lang="en-GB" dirty="0"/>
              <a:t>,—</a:t>
            </a:r>
            <a:br>
              <a:rPr lang="en-GB" dirty="0"/>
            </a:br>
            <a:r>
              <a:rPr lang="en-GB" u="sng" dirty="0"/>
              <a:t>This debt we pay </a:t>
            </a:r>
            <a:r>
              <a:rPr lang="en-GB" dirty="0"/>
              <a:t>to human guile;</a:t>
            </a:r>
            <a:br>
              <a:rPr lang="en-GB" dirty="0"/>
            </a:br>
            <a:r>
              <a:rPr lang="en-GB" dirty="0"/>
              <a:t>With </a:t>
            </a:r>
            <a:r>
              <a:rPr lang="en-GB" u="sng" dirty="0"/>
              <a:t>torn and bleeding hearts we smile</a:t>
            </a:r>
            <a:r>
              <a:rPr lang="en-GB" dirty="0"/>
              <a:t>,</a:t>
            </a:r>
          </a:p>
          <a:p>
            <a:r>
              <a:rPr lang="en-GB" dirty="0"/>
              <a:t>And mouth with</a:t>
            </a:r>
            <a:r>
              <a:rPr lang="en-GB" u="sng" dirty="0"/>
              <a:t> myriad </a:t>
            </a:r>
            <a:r>
              <a:rPr lang="en-GB" dirty="0"/>
              <a:t>subtleties.</a:t>
            </a:r>
          </a:p>
        </p:txBody>
      </p:sp>
      <p:sp>
        <p:nvSpPr>
          <p:cNvPr id="11" name="Rectangle 10">
            <a:extLst>
              <a:ext uri="{FF2B5EF4-FFF2-40B4-BE49-F238E27FC236}">
                <a16:creationId xmlns:a16="http://schemas.microsoft.com/office/drawing/2014/main" id="{B2B45C1D-2010-3343-B0E1-BD66F018AA89}"/>
              </a:ext>
            </a:extLst>
          </p:cNvPr>
          <p:cNvSpPr/>
          <p:nvPr/>
        </p:nvSpPr>
        <p:spPr>
          <a:xfrm>
            <a:off x="4325600" y="4074636"/>
            <a:ext cx="3744000" cy="1200329"/>
          </a:xfrm>
          <a:prstGeom prst="rect">
            <a:avLst/>
          </a:prstGeom>
        </p:spPr>
        <p:txBody>
          <a:bodyPr wrap="square">
            <a:spAutoFit/>
          </a:bodyPr>
          <a:lstStyle/>
          <a:p>
            <a:r>
              <a:rPr lang="en-GB" u="sng" dirty="0"/>
              <a:t>Why should the world be over-wise,</a:t>
            </a:r>
            <a:br>
              <a:rPr lang="en-GB" u="sng" dirty="0"/>
            </a:br>
            <a:r>
              <a:rPr lang="en-GB" u="sng" dirty="0"/>
              <a:t>In counting all our tears and sighs?</a:t>
            </a:r>
            <a:br>
              <a:rPr lang="en-GB" u="sng" dirty="0"/>
            </a:br>
            <a:r>
              <a:rPr lang="en-GB" dirty="0"/>
              <a:t>Nay, let them </a:t>
            </a:r>
            <a:r>
              <a:rPr lang="en-GB" u="sng" dirty="0"/>
              <a:t>only</a:t>
            </a:r>
            <a:r>
              <a:rPr lang="en-GB" dirty="0"/>
              <a:t> see us, while</a:t>
            </a:r>
            <a:br>
              <a:rPr lang="en-GB" dirty="0"/>
            </a:br>
            <a:r>
              <a:rPr lang="en-GB" u="sng" dirty="0"/>
              <a:t>We wear the mask.</a:t>
            </a:r>
          </a:p>
        </p:txBody>
      </p:sp>
      <p:sp>
        <p:nvSpPr>
          <p:cNvPr id="12" name="Rectangle 11">
            <a:extLst>
              <a:ext uri="{FF2B5EF4-FFF2-40B4-BE49-F238E27FC236}">
                <a16:creationId xmlns:a16="http://schemas.microsoft.com/office/drawing/2014/main" id="{EF2C7030-4E9F-4D4D-BF6E-E67EF30462BA}"/>
              </a:ext>
            </a:extLst>
          </p:cNvPr>
          <p:cNvSpPr/>
          <p:nvPr/>
        </p:nvSpPr>
        <p:spPr>
          <a:xfrm>
            <a:off x="8420101" y="3797637"/>
            <a:ext cx="3762302" cy="1754326"/>
          </a:xfrm>
          <a:prstGeom prst="rect">
            <a:avLst/>
          </a:prstGeom>
          <a:solidFill>
            <a:schemeClr val="bg1"/>
          </a:solidFill>
        </p:spPr>
        <p:txBody>
          <a:bodyPr wrap="square">
            <a:spAutoFit/>
          </a:bodyPr>
          <a:lstStyle/>
          <a:p>
            <a:r>
              <a:rPr lang="en-GB" dirty="0"/>
              <a:t>We smile, </a:t>
            </a:r>
            <a:r>
              <a:rPr lang="en-GB" u="sng" dirty="0"/>
              <a:t>but, O great Christ, our cries</a:t>
            </a:r>
            <a:br>
              <a:rPr lang="en-GB" dirty="0"/>
            </a:br>
            <a:r>
              <a:rPr lang="en-GB" dirty="0"/>
              <a:t>To thee from </a:t>
            </a:r>
            <a:r>
              <a:rPr lang="en-GB" u="sng" dirty="0"/>
              <a:t>tortured souls </a:t>
            </a:r>
            <a:r>
              <a:rPr lang="en-GB" dirty="0"/>
              <a:t>arise.</a:t>
            </a:r>
            <a:br>
              <a:rPr lang="en-GB" dirty="0"/>
            </a:br>
            <a:r>
              <a:rPr lang="en-GB" dirty="0"/>
              <a:t>We sing, </a:t>
            </a:r>
            <a:r>
              <a:rPr lang="en-GB" u="sng" dirty="0"/>
              <a:t>but oh the clay is vile</a:t>
            </a:r>
            <a:br>
              <a:rPr lang="en-GB" dirty="0"/>
            </a:br>
            <a:r>
              <a:rPr lang="en-GB" dirty="0"/>
              <a:t>Beneath our feet, and long the mile;</a:t>
            </a:r>
            <a:br>
              <a:rPr lang="en-GB" dirty="0"/>
            </a:br>
            <a:r>
              <a:rPr lang="en-GB" u="sng" dirty="0"/>
              <a:t>But let the world dream otherwise</a:t>
            </a:r>
            <a:r>
              <a:rPr lang="en-GB" dirty="0"/>
              <a:t>,</a:t>
            </a:r>
            <a:br>
              <a:rPr lang="en-GB" dirty="0"/>
            </a:br>
            <a:r>
              <a:rPr lang="en-GB" dirty="0"/>
              <a:t>We wear the mask</a:t>
            </a:r>
            <a:r>
              <a:rPr lang="en-GB" u="sng" dirty="0"/>
              <a:t>!</a:t>
            </a:r>
          </a:p>
        </p:txBody>
      </p:sp>
    </p:spTree>
    <p:extLst>
      <p:ext uri="{BB962C8B-B14F-4D97-AF65-F5344CB8AC3E}">
        <p14:creationId xmlns:p14="http://schemas.microsoft.com/office/powerpoint/2010/main" val="3094591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408"/>
            <a:ext cx="1637136" cy="615890"/>
          </a:xfrm>
          <a:prstGeom prst="rect">
            <a:avLst/>
          </a:prstGeom>
        </p:spPr>
      </p:pic>
      <p:sp>
        <p:nvSpPr>
          <p:cNvPr id="7" name="TextBox 6"/>
          <p:cNvSpPr txBox="1"/>
          <p:nvPr/>
        </p:nvSpPr>
        <p:spPr>
          <a:xfrm>
            <a:off x="151488" y="362122"/>
            <a:ext cx="3762302" cy="615553"/>
          </a:xfrm>
          <a:prstGeom prst="rect">
            <a:avLst/>
          </a:prstGeom>
          <a:noFill/>
        </p:spPr>
        <p:txBody>
          <a:bodyPr wrap="square" lIns="0" tIns="0" rIns="0" bIns="0" rtlCol="0">
            <a:spAutoFit/>
          </a:bodyPr>
          <a:lstStyle/>
          <a:p>
            <a:r>
              <a:rPr lang="en-US" sz="4000" b="1" dirty="0">
                <a:solidFill>
                  <a:srgbClr val="5F2264"/>
                </a:solidFill>
                <a:latin typeface="Arial" charset="0"/>
                <a:ea typeface="Arial" charset="0"/>
                <a:cs typeface="Arial" charset="0"/>
              </a:rPr>
              <a:t>Poems</a:t>
            </a:r>
          </a:p>
        </p:txBody>
      </p:sp>
      <p:sp>
        <p:nvSpPr>
          <p:cNvPr id="9" name="TextBox 8"/>
          <p:cNvSpPr txBox="1"/>
          <p:nvPr/>
        </p:nvSpPr>
        <p:spPr>
          <a:xfrm>
            <a:off x="151488" y="1628507"/>
            <a:ext cx="3910322" cy="3600986"/>
          </a:xfrm>
          <a:prstGeom prst="rect">
            <a:avLst/>
          </a:prstGeom>
          <a:noFill/>
        </p:spPr>
        <p:txBody>
          <a:bodyPr wrap="square" lIns="0" tIns="0" rIns="0" bIns="0" rtlCol="0">
            <a:spAutoFit/>
          </a:bodyPr>
          <a:lstStyle/>
          <a:p>
            <a:pPr fontAlgn="base"/>
            <a:r>
              <a:rPr lang="en-GB" b="1" dirty="0"/>
              <a:t>Sympathy</a:t>
            </a:r>
          </a:p>
          <a:p>
            <a:pPr fontAlgn="base"/>
            <a:r>
              <a:rPr lang="en-GB" b="1" cap="all" dirty="0"/>
              <a:t>BY </a:t>
            </a:r>
            <a:r>
              <a:rPr lang="en-GB" b="1" u="sng" cap="all" dirty="0">
                <a:hlinkClick r:id="rId4">
                  <a:extLst>
                    <a:ext uri="{A12FA001-AC4F-418D-AE19-62706E023703}">
                      <ahyp:hlinkClr xmlns:ahyp="http://schemas.microsoft.com/office/drawing/2018/hyperlinkcolor" val="tx"/>
                    </a:ext>
                  </a:extLst>
                </a:hlinkClick>
              </a:rPr>
              <a:t>PAUL LAURENCE DUNBAR</a:t>
            </a:r>
            <a:endParaRPr lang="en-GB" b="1" dirty="0"/>
          </a:p>
          <a:p>
            <a:pPr fontAlgn="base"/>
            <a:r>
              <a:rPr lang="en-GB" dirty="0"/>
              <a:t>I know what the caged bird feels, alas!</a:t>
            </a:r>
            <a:br>
              <a:rPr lang="en-GB" dirty="0"/>
            </a:br>
            <a:r>
              <a:rPr lang="en-GB" dirty="0"/>
              <a:t>When the sun is bright on the upland slopes;   </a:t>
            </a:r>
            <a:br>
              <a:rPr lang="en-GB" dirty="0"/>
            </a:br>
            <a:r>
              <a:rPr lang="en-GB" dirty="0"/>
              <a:t>When the wind stirs soft through the springing grass,   </a:t>
            </a:r>
            <a:br>
              <a:rPr lang="en-GB" dirty="0"/>
            </a:br>
            <a:r>
              <a:rPr lang="en-GB" dirty="0"/>
              <a:t>And the river flows like a stream of glass;</a:t>
            </a:r>
            <a:br>
              <a:rPr lang="en-GB" dirty="0"/>
            </a:br>
            <a:r>
              <a:rPr lang="en-GB" dirty="0"/>
              <a:t>When the first bird sings and the first bud </a:t>
            </a:r>
            <a:r>
              <a:rPr lang="en-GB" dirty="0" err="1"/>
              <a:t>opes</a:t>
            </a:r>
            <a:r>
              <a:rPr lang="en-GB" dirty="0"/>
              <a:t>,   </a:t>
            </a:r>
            <a:br>
              <a:rPr lang="en-GB" dirty="0"/>
            </a:br>
            <a:r>
              <a:rPr lang="en-GB" dirty="0"/>
              <a:t>And the faint perfume from its chalice steals—</a:t>
            </a:r>
            <a:br>
              <a:rPr lang="en-GB" dirty="0"/>
            </a:br>
            <a:r>
              <a:rPr lang="en-GB" dirty="0"/>
              <a:t>I know what the caged bird feels!</a:t>
            </a:r>
          </a:p>
        </p:txBody>
      </p:sp>
      <p:pic>
        <p:nvPicPr>
          <p:cNvPr id="2" name="Picture 1"/>
          <p:cNvPicPr>
            <a:picLocks noChangeAspect="1"/>
          </p:cNvPicPr>
          <p:nvPr/>
        </p:nvPicPr>
        <p:blipFill rotWithShape="1">
          <a:blip r:embed="rId5">
            <a:alphaModFix amt="10000"/>
            <a:extLst>
              <a:ext uri="{28A0092B-C50C-407E-A947-70E740481C1C}">
                <a14:useLocalDpi xmlns:a14="http://schemas.microsoft.com/office/drawing/2010/main" val="0"/>
              </a:ext>
            </a:extLst>
          </a:blip>
          <a:srcRect r="30309" b="47507"/>
          <a:stretch/>
        </p:blipFill>
        <p:spPr>
          <a:xfrm>
            <a:off x="6792000" y="3256269"/>
            <a:ext cx="5400000" cy="3600000"/>
          </a:xfrm>
          <a:prstGeom prst="rect">
            <a:avLst/>
          </a:prstGeom>
        </p:spPr>
      </p:pic>
      <p:sp>
        <p:nvSpPr>
          <p:cNvPr id="3" name="Rectangle 2">
            <a:extLst>
              <a:ext uri="{FF2B5EF4-FFF2-40B4-BE49-F238E27FC236}">
                <a16:creationId xmlns:a16="http://schemas.microsoft.com/office/drawing/2014/main" id="{48F74139-C677-0546-B07D-83AEE9DE5878}"/>
              </a:ext>
            </a:extLst>
          </p:cNvPr>
          <p:cNvSpPr/>
          <p:nvPr/>
        </p:nvSpPr>
        <p:spPr>
          <a:xfrm>
            <a:off x="4251854" y="1720839"/>
            <a:ext cx="3762302" cy="3416320"/>
          </a:xfrm>
          <a:prstGeom prst="rect">
            <a:avLst/>
          </a:prstGeom>
        </p:spPr>
        <p:txBody>
          <a:bodyPr wrap="square">
            <a:spAutoFit/>
          </a:bodyPr>
          <a:lstStyle/>
          <a:p>
            <a:pPr fontAlgn="base"/>
            <a:r>
              <a:rPr lang="en-GB" dirty="0"/>
              <a:t>I know why the caged bird beats his wing</a:t>
            </a:r>
          </a:p>
          <a:p>
            <a:pPr fontAlgn="base"/>
            <a:r>
              <a:rPr lang="en-GB" dirty="0"/>
              <a:t>Till its blood is red on the cruel bars;   </a:t>
            </a:r>
            <a:br>
              <a:rPr lang="en-GB" dirty="0"/>
            </a:br>
            <a:r>
              <a:rPr lang="en-GB" dirty="0"/>
              <a:t>For he must fly back to his perch and cling   </a:t>
            </a:r>
            <a:br>
              <a:rPr lang="en-GB" dirty="0"/>
            </a:br>
            <a:r>
              <a:rPr lang="en-GB" dirty="0"/>
              <a:t>When he fain would be on the bough a-swing;</a:t>
            </a:r>
          </a:p>
          <a:p>
            <a:pPr fontAlgn="base"/>
            <a:r>
              <a:rPr lang="en-GB" dirty="0"/>
              <a:t>And a pain still throbs in the old, old scars  </a:t>
            </a:r>
          </a:p>
          <a:p>
            <a:pPr fontAlgn="base"/>
            <a:r>
              <a:rPr lang="en-GB" dirty="0"/>
              <a:t>And they pulse again with a keener sting—</a:t>
            </a:r>
          </a:p>
          <a:p>
            <a:pPr fontAlgn="base"/>
            <a:r>
              <a:rPr lang="en-GB" dirty="0"/>
              <a:t>I know why he beats his wing!</a:t>
            </a:r>
          </a:p>
        </p:txBody>
      </p:sp>
      <p:sp>
        <p:nvSpPr>
          <p:cNvPr id="4" name="Rectangle 3">
            <a:extLst>
              <a:ext uri="{FF2B5EF4-FFF2-40B4-BE49-F238E27FC236}">
                <a16:creationId xmlns:a16="http://schemas.microsoft.com/office/drawing/2014/main" id="{0C4CC8E7-6A7F-7446-B4B5-D97CAB92738F}"/>
              </a:ext>
            </a:extLst>
          </p:cNvPr>
          <p:cNvSpPr/>
          <p:nvPr/>
        </p:nvSpPr>
        <p:spPr>
          <a:xfrm>
            <a:off x="8204200" y="1859339"/>
            <a:ext cx="3910322" cy="3139321"/>
          </a:xfrm>
          <a:prstGeom prst="rect">
            <a:avLst/>
          </a:prstGeom>
          <a:solidFill>
            <a:schemeClr val="bg1"/>
          </a:solidFill>
        </p:spPr>
        <p:txBody>
          <a:bodyPr wrap="square">
            <a:spAutoFit/>
          </a:bodyPr>
          <a:lstStyle/>
          <a:p>
            <a:pPr fontAlgn="base"/>
            <a:r>
              <a:rPr lang="en-GB" dirty="0"/>
              <a:t>I know why the caged bird sings, ah me,</a:t>
            </a:r>
            <a:br>
              <a:rPr lang="en-GB" dirty="0"/>
            </a:br>
            <a:r>
              <a:rPr lang="en-GB" dirty="0"/>
              <a:t>When his wing is bruised and his bosom sore,—</a:t>
            </a:r>
            <a:br>
              <a:rPr lang="en-GB" dirty="0"/>
            </a:br>
            <a:r>
              <a:rPr lang="en-GB" dirty="0"/>
              <a:t>When he beats his bars and he would be free;</a:t>
            </a:r>
            <a:br>
              <a:rPr lang="en-GB" dirty="0"/>
            </a:br>
            <a:r>
              <a:rPr lang="en-GB" dirty="0"/>
              <a:t>It is not a carol of joy or glee,</a:t>
            </a:r>
            <a:br>
              <a:rPr lang="en-GB" dirty="0"/>
            </a:br>
            <a:r>
              <a:rPr lang="en-GB" dirty="0"/>
              <a:t>But a prayer that he sends from his heart’s deep core,   </a:t>
            </a:r>
          </a:p>
          <a:p>
            <a:pPr fontAlgn="base"/>
            <a:r>
              <a:rPr lang="en-GB" dirty="0"/>
              <a:t>But a plea, that upward to Heaven he flings—</a:t>
            </a:r>
            <a:br>
              <a:rPr lang="en-GB" dirty="0"/>
            </a:br>
            <a:r>
              <a:rPr lang="en-GB" dirty="0"/>
              <a:t>I know why the caged bird sings!</a:t>
            </a:r>
          </a:p>
        </p:txBody>
      </p:sp>
    </p:spTree>
    <p:extLst>
      <p:ext uri="{BB962C8B-B14F-4D97-AF65-F5344CB8AC3E}">
        <p14:creationId xmlns:p14="http://schemas.microsoft.com/office/powerpoint/2010/main" val="4040183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408"/>
            <a:ext cx="1637136" cy="615890"/>
          </a:xfrm>
          <a:prstGeom prst="rect">
            <a:avLst/>
          </a:prstGeom>
        </p:spPr>
      </p:pic>
      <p:sp>
        <p:nvSpPr>
          <p:cNvPr id="7" name="TextBox 6"/>
          <p:cNvSpPr txBox="1"/>
          <p:nvPr/>
        </p:nvSpPr>
        <p:spPr>
          <a:xfrm>
            <a:off x="151488" y="362122"/>
            <a:ext cx="3762302" cy="615553"/>
          </a:xfrm>
          <a:prstGeom prst="rect">
            <a:avLst/>
          </a:prstGeom>
          <a:noFill/>
        </p:spPr>
        <p:txBody>
          <a:bodyPr wrap="square" lIns="0" tIns="0" rIns="0" bIns="0" rtlCol="0">
            <a:spAutoFit/>
          </a:bodyPr>
          <a:lstStyle/>
          <a:p>
            <a:r>
              <a:rPr lang="en-US" sz="4000" b="1" dirty="0">
                <a:solidFill>
                  <a:srgbClr val="5F2264"/>
                </a:solidFill>
                <a:latin typeface="Arial" charset="0"/>
                <a:ea typeface="Arial" charset="0"/>
                <a:cs typeface="Arial" charset="0"/>
              </a:rPr>
              <a:t>Poems</a:t>
            </a:r>
          </a:p>
        </p:txBody>
      </p:sp>
      <p:sp>
        <p:nvSpPr>
          <p:cNvPr id="9" name="TextBox 8"/>
          <p:cNvSpPr txBox="1"/>
          <p:nvPr/>
        </p:nvSpPr>
        <p:spPr>
          <a:xfrm>
            <a:off x="151488" y="1628507"/>
            <a:ext cx="3910322" cy="3600986"/>
          </a:xfrm>
          <a:prstGeom prst="rect">
            <a:avLst/>
          </a:prstGeom>
          <a:noFill/>
        </p:spPr>
        <p:txBody>
          <a:bodyPr wrap="square" lIns="0" tIns="0" rIns="0" bIns="0" rtlCol="0">
            <a:spAutoFit/>
          </a:bodyPr>
          <a:lstStyle/>
          <a:p>
            <a:pPr fontAlgn="base"/>
            <a:r>
              <a:rPr lang="en-GB" b="1" dirty="0"/>
              <a:t>Sympathy</a:t>
            </a:r>
          </a:p>
          <a:p>
            <a:pPr fontAlgn="base"/>
            <a:r>
              <a:rPr lang="en-GB" b="1" cap="all" dirty="0"/>
              <a:t>BY </a:t>
            </a:r>
            <a:r>
              <a:rPr lang="en-GB" b="1" u="sng" cap="all" dirty="0">
                <a:hlinkClick r:id="rId4">
                  <a:extLst>
                    <a:ext uri="{A12FA001-AC4F-418D-AE19-62706E023703}">
                      <ahyp:hlinkClr xmlns:ahyp="http://schemas.microsoft.com/office/drawing/2018/hyperlinkcolor" val="tx"/>
                    </a:ext>
                  </a:extLst>
                </a:hlinkClick>
              </a:rPr>
              <a:t>PAUL LAURENCE DUNBAR</a:t>
            </a:r>
            <a:endParaRPr lang="en-GB" b="1" dirty="0"/>
          </a:p>
          <a:p>
            <a:pPr fontAlgn="base"/>
            <a:r>
              <a:rPr lang="en-GB" u="sng" dirty="0"/>
              <a:t>I know what the caged bird feels, alas!</a:t>
            </a:r>
            <a:br>
              <a:rPr lang="en-GB" dirty="0"/>
            </a:br>
            <a:r>
              <a:rPr lang="en-GB" u="sng" dirty="0"/>
              <a:t>When </a:t>
            </a:r>
            <a:r>
              <a:rPr lang="en-GB" dirty="0"/>
              <a:t>the </a:t>
            </a:r>
            <a:r>
              <a:rPr lang="en-GB" u="sng" dirty="0"/>
              <a:t>sun is bright </a:t>
            </a:r>
            <a:r>
              <a:rPr lang="en-GB" dirty="0"/>
              <a:t>on the upland slopes;   </a:t>
            </a:r>
            <a:br>
              <a:rPr lang="en-GB" dirty="0"/>
            </a:br>
            <a:r>
              <a:rPr lang="en-GB" u="sng" dirty="0"/>
              <a:t>When</a:t>
            </a:r>
            <a:r>
              <a:rPr lang="en-GB" dirty="0"/>
              <a:t> the </a:t>
            </a:r>
            <a:r>
              <a:rPr lang="en-GB" u="sng" dirty="0"/>
              <a:t>wind stirs soft </a:t>
            </a:r>
            <a:r>
              <a:rPr lang="en-GB" dirty="0"/>
              <a:t>through the springing grass,   </a:t>
            </a:r>
            <a:br>
              <a:rPr lang="en-GB" dirty="0"/>
            </a:br>
            <a:r>
              <a:rPr lang="en-GB" dirty="0"/>
              <a:t>And the </a:t>
            </a:r>
            <a:r>
              <a:rPr lang="en-GB" u="sng" dirty="0"/>
              <a:t>river flows like a stream of glass</a:t>
            </a:r>
            <a:r>
              <a:rPr lang="en-GB" dirty="0"/>
              <a:t>;</a:t>
            </a:r>
            <a:br>
              <a:rPr lang="en-GB" dirty="0"/>
            </a:br>
            <a:r>
              <a:rPr lang="en-GB" u="sng" dirty="0"/>
              <a:t>When</a:t>
            </a:r>
            <a:r>
              <a:rPr lang="en-GB" dirty="0"/>
              <a:t> the first bird sings and the first bud </a:t>
            </a:r>
            <a:r>
              <a:rPr lang="en-GB" dirty="0" err="1"/>
              <a:t>opes</a:t>
            </a:r>
            <a:r>
              <a:rPr lang="en-GB" dirty="0"/>
              <a:t>,   </a:t>
            </a:r>
            <a:br>
              <a:rPr lang="en-GB" dirty="0"/>
            </a:br>
            <a:r>
              <a:rPr lang="en-GB" u="sng" dirty="0"/>
              <a:t>And</a:t>
            </a:r>
            <a:r>
              <a:rPr lang="en-GB" dirty="0"/>
              <a:t> the faint perfume from its chalice steals—</a:t>
            </a:r>
            <a:br>
              <a:rPr lang="en-GB" dirty="0"/>
            </a:br>
            <a:r>
              <a:rPr lang="en-GB" u="sng" dirty="0"/>
              <a:t>I know what the caged bird feels!</a:t>
            </a:r>
          </a:p>
        </p:txBody>
      </p:sp>
      <p:pic>
        <p:nvPicPr>
          <p:cNvPr id="2" name="Picture 1"/>
          <p:cNvPicPr>
            <a:picLocks noChangeAspect="1"/>
          </p:cNvPicPr>
          <p:nvPr/>
        </p:nvPicPr>
        <p:blipFill rotWithShape="1">
          <a:blip r:embed="rId5">
            <a:alphaModFix amt="10000"/>
            <a:extLst>
              <a:ext uri="{28A0092B-C50C-407E-A947-70E740481C1C}">
                <a14:useLocalDpi xmlns:a14="http://schemas.microsoft.com/office/drawing/2010/main" val="0"/>
              </a:ext>
            </a:extLst>
          </a:blip>
          <a:srcRect r="30309" b="47507"/>
          <a:stretch/>
        </p:blipFill>
        <p:spPr>
          <a:xfrm>
            <a:off x="6792000" y="3256269"/>
            <a:ext cx="5400000" cy="3600000"/>
          </a:xfrm>
          <a:prstGeom prst="rect">
            <a:avLst/>
          </a:prstGeom>
        </p:spPr>
      </p:pic>
      <p:sp>
        <p:nvSpPr>
          <p:cNvPr id="3" name="Rectangle 2">
            <a:extLst>
              <a:ext uri="{FF2B5EF4-FFF2-40B4-BE49-F238E27FC236}">
                <a16:creationId xmlns:a16="http://schemas.microsoft.com/office/drawing/2014/main" id="{48F74139-C677-0546-B07D-83AEE9DE5878}"/>
              </a:ext>
            </a:extLst>
          </p:cNvPr>
          <p:cNvSpPr/>
          <p:nvPr/>
        </p:nvSpPr>
        <p:spPr>
          <a:xfrm>
            <a:off x="4251854" y="1720839"/>
            <a:ext cx="3762302" cy="3416320"/>
          </a:xfrm>
          <a:prstGeom prst="rect">
            <a:avLst/>
          </a:prstGeom>
        </p:spPr>
        <p:txBody>
          <a:bodyPr wrap="square">
            <a:spAutoFit/>
          </a:bodyPr>
          <a:lstStyle/>
          <a:p>
            <a:pPr fontAlgn="base"/>
            <a:r>
              <a:rPr lang="en-GB" dirty="0"/>
              <a:t>I know why the caged bird </a:t>
            </a:r>
            <a:r>
              <a:rPr lang="en-GB" u="sng" dirty="0"/>
              <a:t>beats his wing</a:t>
            </a:r>
          </a:p>
          <a:p>
            <a:pPr fontAlgn="base"/>
            <a:r>
              <a:rPr lang="en-GB" dirty="0"/>
              <a:t>Till its </a:t>
            </a:r>
            <a:r>
              <a:rPr lang="en-GB" u="sng" dirty="0"/>
              <a:t>blood is red on the cruel bars</a:t>
            </a:r>
            <a:r>
              <a:rPr lang="en-GB" dirty="0"/>
              <a:t>;   </a:t>
            </a:r>
            <a:br>
              <a:rPr lang="en-GB" dirty="0"/>
            </a:br>
            <a:r>
              <a:rPr lang="en-GB" dirty="0"/>
              <a:t>For he must fly back to his perch and cling   </a:t>
            </a:r>
            <a:br>
              <a:rPr lang="en-GB" dirty="0"/>
            </a:br>
            <a:r>
              <a:rPr lang="en-GB" dirty="0"/>
              <a:t>When he fain would be on the bough a-swing;</a:t>
            </a:r>
          </a:p>
          <a:p>
            <a:pPr fontAlgn="base"/>
            <a:r>
              <a:rPr lang="en-GB" u="sng" dirty="0"/>
              <a:t>And</a:t>
            </a:r>
            <a:r>
              <a:rPr lang="en-GB" dirty="0"/>
              <a:t> </a:t>
            </a:r>
            <a:r>
              <a:rPr lang="en-GB" u="sng" dirty="0"/>
              <a:t>a pain still throbs</a:t>
            </a:r>
            <a:r>
              <a:rPr lang="en-GB" dirty="0"/>
              <a:t> in the </a:t>
            </a:r>
            <a:r>
              <a:rPr lang="en-GB" u="sng" dirty="0"/>
              <a:t>old, old scars  </a:t>
            </a:r>
          </a:p>
          <a:p>
            <a:pPr fontAlgn="base"/>
            <a:r>
              <a:rPr lang="en-GB" u="sng" dirty="0"/>
              <a:t>And they pulse again </a:t>
            </a:r>
            <a:r>
              <a:rPr lang="en-GB" dirty="0"/>
              <a:t>with a </a:t>
            </a:r>
            <a:r>
              <a:rPr lang="en-GB" u="sng" dirty="0"/>
              <a:t>keener sting</a:t>
            </a:r>
            <a:r>
              <a:rPr lang="en-GB" dirty="0"/>
              <a:t>—</a:t>
            </a:r>
          </a:p>
          <a:p>
            <a:pPr fontAlgn="base"/>
            <a:r>
              <a:rPr lang="en-GB" u="sng" dirty="0"/>
              <a:t>I know why he beats his wing!</a:t>
            </a:r>
          </a:p>
        </p:txBody>
      </p:sp>
      <p:sp>
        <p:nvSpPr>
          <p:cNvPr id="4" name="Rectangle 3">
            <a:extLst>
              <a:ext uri="{FF2B5EF4-FFF2-40B4-BE49-F238E27FC236}">
                <a16:creationId xmlns:a16="http://schemas.microsoft.com/office/drawing/2014/main" id="{0C4CC8E7-6A7F-7446-B4B5-D97CAB92738F}"/>
              </a:ext>
            </a:extLst>
          </p:cNvPr>
          <p:cNvSpPr/>
          <p:nvPr/>
        </p:nvSpPr>
        <p:spPr>
          <a:xfrm>
            <a:off x="8204200" y="1859339"/>
            <a:ext cx="3910322" cy="3139321"/>
          </a:xfrm>
          <a:prstGeom prst="rect">
            <a:avLst/>
          </a:prstGeom>
          <a:solidFill>
            <a:schemeClr val="bg1"/>
          </a:solidFill>
        </p:spPr>
        <p:txBody>
          <a:bodyPr wrap="square">
            <a:spAutoFit/>
          </a:bodyPr>
          <a:lstStyle/>
          <a:p>
            <a:pPr fontAlgn="base"/>
            <a:r>
              <a:rPr lang="en-GB" dirty="0"/>
              <a:t>I know why the caged bird sings, ah me,</a:t>
            </a:r>
            <a:br>
              <a:rPr lang="en-GB" dirty="0"/>
            </a:br>
            <a:r>
              <a:rPr lang="en-GB" u="sng" dirty="0"/>
              <a:t>When his wing is bruised and his bosom sore</a:t>
            </a:r>
            <a:r>
              <a:rPr lang="en-GB" dirty="0"/>
              <a:t>,—</a:t>
            </a:r>
            <a:br>
              <a:rPr lang="en-GB" dirty="0"/>
            </a:br>
            <a:r>
              <a:rPr lang="en-GB" dirty="0"/>
              <a:t>When he beats his bars </a:t>
            </a:r>
            <a:r>
              <a:rPr lang="en-GB" u="sng" dirty="0"/>
              <a:t>and he would be free</a:t>
            </a:r>
            <a:r>
              <a:rPr lang="en-GB" dirty="0"/>
              <a:t>;</a:t>
            </a:r>
            <a:br>
              <a:rPr lang="en-GB" dirty="0"/>
            </a:br>
            <a:r>
              <a:rPr lang="en-GB" u="sng" dirty="0"/>
              <a:t>It is not a carol of joy or glee</a:t>
            </a:r>
            <a:r>
              <a:rPr lang="en-GB" dirty="0"/>
              <a:t>,</a:t>
            </a:r>
            <a:br>
              <a:rPr lang="en-GB" dirty="0"/>
            </a:br>
            <a:r>
              <a:rPr lang="en-GB" dirty="0"/>
              <a:t>But </a:t>
            </a:r>
            <a:r>
              <a:rPr lang="en-GB" u="sng" dirty="0"/>
              <a:t>a prayer</a:t>
            </a:r>
            <a:r>
              <a:rPr lang="en-GB" dirty="0"/>
              <a:t> that he sends from his </a:t>
            </a:r>
            <a:r>
              <a:rPr lang="en-GB" u="sng" dirty="0"/>
              <a:t>heart’s deep core</a:t>
            </a:r>
            <a:r>
              <a:rPr lang="en-GB" dirty="0"/>
              <a:t>,   </a:t>
            </a:r>
          </a:p>
          <a:p>
            <a:pPr fontAlgn="base"/>
            <a:r>
              <a:rPr lang="en-GB" dirty="0"/>
              <a:t>But </a:t>
            </a:r>
            <a:r>
              <a:rPr lang="en-GB" u="sng" dirty="0"/>
              <a:t>a plea</a:t>
            </a:r>
            <a:r>
              <a:rPr lang="en-GB" dirty="0"/>
              <a:t>, that upward to Heaven </a:t>
            </a:r>
            <a:r>
              <a:rPr lang="en-GB" u="sng" dirty="0"/>
              <a:t>he flings</a:t>
            </a:r>
            <a:r>
              <a:rPr lang="en-GB" dirty="0"/>
              <a:t>—</a:t>
            </a:r>
            <a:br>
              <a:rPr lang="en-GB" dirty="0"/>
            </a:br>
            <a:r>
              <a:rPr lang="en-GB" dirty="0"/>
              <a:t>I know why the caged bird sings!</a:t>
            </a:r>
          </a:p>
        </p:txBody>
      </p:sp>
    </p:spTree>
    <p:extLst>
      <p:ext uri="{BB962C8B-B14F-4D97-AF65-F5344CB8AC3E}">
        <p14:creationId xmlns:p14="http://schemas.microsoft.com/office/powerpoint/2010/main" val="804779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F22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alphaModFix amt="20000"/>
            <a:extLst>
              <a:ext uri="{28A0092B-C50C-407E-A947-70E740481C1C}">
                <a14:useLocalDpi xmlns:a14="http://schemas.microsoft.com/office/drawing/2010/main" val="0"/>
              </a:ext>
            </a:extLst>
          </a:blip>
          <a:srcRect l="-3" t="-4" r="23807" b="46458"/>
          <a:stretch/>
        </p:blipFill>
        <p:spPr>
          <a:xfrm>
            <a:off x="6285600" y="3176337"/>
            <a:ext cx="5904000" cy="3672000"/>
          </a:xfrm>
          <a:prstGeom prst="rect">
            <a:avLst/>
          </a:prstGeom>
        </p:spPr>
      </p:pic>
      <p:sp>
        <p:nvSpPr>
          <p:cNvPr id="13" name="TextBox 12"/>
          <p:cNvSpPr txBox="1"/>
          <p:nvPr/>
        </p:nvSpPr>
        <p:spPr>
          <a:xfrm>
            <a:off x="317500" y="293689"/>
            <a:ext cx="4902200" cy="430887"/>
          </a:xfrm>
          <a:prstGeom prst="rect">
            <a:avLst/>
          </a:prstGeom>
          <a:noFill/>
        </p:spPr>
        <p:txBody>
          <a:bodyPr wrap="square" lIns="0" tIns="0" rIns="0" bIns="0" rtlCol="0">
            <a:spAutoFit/>
          </a:bodyPr>
          <a:lstStyle/>
          <a:p>
            <a:r>
              <a:rPr lang="en-US" sz="2800" b="1" dirty="0">
                <a:solidFill>
                  <a:schemeClr val="bg1"/>
                </a:solidFill>
                <a:latin typeface="Arial" charset="0"/>
                <a:ea typeface="Arial" charset="0"/>
                <a:cs typeface="Arial" charset="0"/>
              </a:rPr>
              <a:t>Spoken word – What is it ?</a:t>
            </a:r>
          </a:p>
        </p:txBody>
      </p:sp>
      <p:sp>
        <p:nvSpPr>
          <p:cNvPr id="14" name="TextBox 13"/>
          <p:cNvSpPr txBox="1"/>
          <p:nvPr/>
        </p:nvSpPr>
        <p:spPr>
          <a:xfrm>
            <a:off x="317500" y="1758747"/>
            <a:ext cx="7086600" cy="4016484"/>
          </a:xfrm>
          <a:prstGeom prst="rect">
            <a:avLst/>
          </a:prstGeom>
          <a:noFill/>
        </p:spPr>
        <p:txBody>
          <a:bodyPr wrap="square" lIns="0" tIns="0" rIns="0" bIns="0" rtlCol="0">
            <a:spAutoFit/>
          </a:bodyPr>
          <a:lstStyle/>
          <a:p>
            <a:pPr>
              <a:lnSpc>
                <a:spcPct val="150000"/>
              </a:lnSpc>
            </a:pPr>
            <a:r>
              <a:rPr lang="en-US" dirty="0">
                <a:solidFill>
                  <a:schemeClr val="bg1"/>
                </a:solidFill>
                <a:ea typeface="Arial" charset="0"/>
                <a:cs typeface="Arial" charset="0"/>
              </a:rPr>
              <a:t>Whilst watching use this list to analyse the videos:</a:t>
            </a:r>
          </a:p>
          <a:p>
            <a:pPr marL="285750" indent="-285750">
              <a:buFont typeface="Wingdings" pitchFamily="2" charset="2"/>
              <a:buChar char="q"/>
            </a:pPr>
            <a:r>
              <a:rPr lang="en-US" dirty="0">
                <a:solidFill>
                  <a:schemeClr val="bg1"/>
                </a:solidFill>
                <a:ea typeface="Arial" charset="0"/>
                <a:cs typeface="Arial" charset="0"/>
              </a:rPr>
              <a:t>What is the topic/theme of the spoken word?</a:t>
            </a:r>
          </a:p>
          <a:p>
            <a:pPr marL="285750" indent="-285750">
              <a:buFont typeface="Wingdings" pitchFamily="2" charset="2"/>
              <a:buChar char="q"/>
            </a:pPr>
            <a:r>
              <a:rPr lang="en-US" dirty="0">
                <a:solidFill>
                  <a:schemeClr val="bg1"/>
                </a:solidFill>
                <a:ea typeface="Arial" charset="0"/>
                <a:cs typeface="Arial" charset="0"/>
              </a:rPr>
              <a:t>What is the purpose?</a:t>
            </a:r>
          </a:p>
          <a:p>
            <a:pPr marL="285750" indent="-285750">
              <a:buFont typeface="Wingdings" pitchFamily="2" charset="2"/>
              <a:buChar char="q"/>
            </a:pPr>
            <a:r>
              <a:rPr lang="en-US" dirty="0">
                <a:solidFill>
                  <a:schemeClr val="bg1"/>
                </a:solidFill>
                <a:ea typeface="Arial" charset="0"/>
                <a:cs typeface="Arial" charset="0"/>
              </a:rPr>
              <a:t>Who do you </a:t>
            </a:r>
            <a:r>
              <a:rPr lang="en-GB" dirty="0">
                <a:solidFill>
                  <a:schemeClr val="bg1"/>
                </a:solidFill>
                <a:ea typeface="Arial" charset="0"/>
                <a:cs typeface="Arial" charset="0"/>
              </a:rPr>
              <a:t>think</a:t>
            </a:r>
            <a:r>
              <a:rPr lang="en-US" dirty="0">
                <a:solidFill>
                  <a:schemeClr val="bg1"/>
                </a:solidFill>
                <a:ea typeface="Arial" charset="0"/>
                <a:cs typeface="Arial" charset="0"/>
              </a:rPr>
              <a:t> it is aimed at – so who is the audience?</a:t>
            </a:r>
          </a:p>
          <a:p>
            <a:pPr marL="285750" indent="-285750">
              <a:buFont typeface="Wingdings" pitchFamily="2" charset="2"/>
              <a:buChar char="q"/>
            </a:pPr>
            <a:r>
              <a:rPr lang="en-US" dirty="0">
                <a:solidFill>
                  <a:schemeClr val="bg1"/>
                </a:solidFill>
                <a:ea typeface="Arial" charset="0"/>
                <a:cs typeface="Arial" charset="0"/>
              </a:rPr>
              <a:t>What do you feel when listening to the video?</a:t>
            </a:r>
          </a:p>
          <a:p>
            <a:pPr marL="285750" indent="-285750">
              <a:buFont typeface="Wingdings" pitchFamily="2" charset="2"/>
              <a:buChar char="q"/>
            </a:pPr>
            <a:r>
              <a:rPr lang="en-US" dirty="0">
                <a:solidFill>
                  <a:schemeClr val="bg1"/>
                </a:solidFill>
                <a:ea typeface="Arial" charset="0"/>
                <a:cs typeface="Arial" charset="0"/>
              </a:rPr>
              <a:t>How is voice used and what vocal skills are used?</a:t>
            </a:r>
          </a:p>
          <a:p>
            <a:pPr marL="285750" indent="-285750">
              <a:buFont typeface="Wingdings" pitchFamily="2" charset="2"/>
              <a:buChar char="q"/>
            </a:pPr>
            <a:r>
              <a:rPr lang="en-US" dirty="0">
                <a:solidFill>
                  <a:schemeClr val="bg1"/>
                </a:solidFill>
                <a:ea typeface="Arial" charset="0"/>
                <a:cs typeface="Arial" charset="0"/>
              </a:rPr>
              <a:t>What is the tone of the piece? How is it achieved?</a:t>
            </a:r>
          </a:p>
          <a:p>
            <a:pPr marL="285750" indent="-285750">
              <a:buFont typeface="Wingdings" pitchFamily="2" charset="2"/>
              <a:buChar char="q"/>
            </a:pPr>
            <a:r>
              <a:rPr lang="en-US" dirty="0">
                <a:solidFill>
                  <a:schemeClr val="bg1"/>
                </a:solidFill>
                <a:ea typeface="Arial" charset="0"/>
                <a:cs typeface="Arial" charset="0"/>
              </a:rPr>
              <a:t>What emotive language techniques do you </a:t>
            </a:r>
            <a:r>
              <a:rPr lang="en-US" dirty="0" err="1">
                <a:solidFill>
                  <a:schemeClr val="bg1"/>
                </a:solidFill>
                <a:ea typeface="Arial" charset="0"/>
                <a:cs typeface="Arial" charset="0"/>
              </a:rPr>
              <a:t>recognise</a:t>
            </a:r>
            <a:r>
              <a:rPr lang="en-US" dirty="0">
                <a:solidFill>
                  <a:schemeClr val="bg1"/>
                </a:solidFill>
                <a:ea typeface="Arial" charset="0"/>
                <a:cs typeface="Arial" charset="0"/>
              </a:rPr>
              <a:t>?</a:t>
            </a:r>
          </a:p>
          <a:p>
            <a:r>
              <a:rPr lang="en-US" dirty="0">
                <a:solidFill>
                  <a:schemeClr val="bg1"/>
                </a:solidFill>
                <a:ea typeface="Arial" charset="0"/>
                <a:cs typeface="Arial" charset="0"/>
              </a:rPr>
              <a:t>a. Metaphors b. Similes c. Imagery d. Allusions e. Personification</a:t>
            </a:r>
          </a:p>
          <a:p>
            <a:r>
              <a:rPr lang="en-US" dirty="0">
                <a:solidFill>
                  <a:schemeClr val="bg1"/>
                </a:solidFill>
                <a:ea typeface="Arial" charset="0"/>
                <a:cs typeface="Arial" charset="0"/>
              </a:rPr>
              <a:t>f. Symbols and more</a:t>
            </a:r>
          </a:p>
          <a:p>
            <a:pPr marL="285750" indent="-285750">
              <a:buFont typeface="Wingdings" pitchFamily="2" charset="2"/>
              <a:buChar char="q"/>
            </a:pPr>
            <a:r>
              <a:rPr lang="en-US" dirty="0">
                <a:solidFill>
                  <a:schemeClr val="bg1"/>
                </a:solidFill>
                <a:ea typeface="Arial" charset="0"/>
                <a:cs typeface="Arial" charset="0"/>
              </a:rPr>
              <a:t>Explain the use of any sound devices and whether or not they aid in conveying tone or theme.</a:t>
            </a:r>
          </a:p>
          <a:p>
            <a:pPr marL="285750" indent="-285750">
              <a:buFont typeface="Wingdings" pitchFamily="2" charset="2"/>
              <a:buChar char="q"/>
            </a:pPr>
            <a:r>
              <a:rPr lang="en-US" dirty="0">
                <a:solidFill>
                  <a:schemeClr val="bg1"/>
                </a:solidFill>
                <a:ea typeface="Arial" charset="0"/>
                <a:cs typeface="Arial" charset="0"/>
              </a:rPr>
              <a:t>Is physical movement used ? How does it make you feel? How does it portray the theme ?</a:t>
            </a:r>
          </a:p>
        </p:txBody>
      </p:sp>
      <p:sp>
        <p:nvSpPr>
          <p:cNvPr id="15" name="TextBox 14"/>
          <p:cNvSpPr txBox="1"/>
          <p:nvPr/>
        </p:nvSpPr>
        <p:spPr>
          <a:xfrm>
            <a:off x="317500" y="1034171"/>
            <a:ext cx="9086120" cy="553998"/>
          </a:xfrm>
          <a:prstGeom prst="rect">
            <a:avLst/>
          </a:prstGeom>
          <a:noFill/>
        </p:spPr>
        <p:txBody>
          <a:bodyPr wrap="square" lIns="0" tIns="0" rIns="0" bIns="0" rtlCol="0">
            <a:spAutoFit/>
          </a:bodyPr>
          <a:lstStyle/>
          <a:p>
            <a:r>
              <a:rPr lang="en-US" dirty="0">
                <a:solidFill>
                  <a:schemeClr val="bg1"/>
                </a:solidFill>
              </a:rPr>
              <a:t>A performative oral form of poetry that often refers to themes of social justice, race and matters that are of great importance to the speaker themselves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84203"/>
            <a:ext cx="1642371" cy="617859"/>
          </a:xfrm>
          <a:prstGeom prst="rect">
            <a:avLst/>
          </a:prstGeom>
        </p:spPr>
      </p:pic>
    </p:spTree>
    <p:extLst>
      <p:ext uri="{BB962C8B-B14F-4D97-AF65-F5344CB8AC3E}">
        <p14:creationId xmlns:p14="http://schemas.microsoft.com/office/powerpoint/2010/main" val="230175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520000" cy="6858000"/>
          </a:xfrm>
          <a:prstGeom prst="rect">
            <a:avLst/>
          </a:prstGeom>
          <a:solidFill>
            <a:srgbClr val="5F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95930" y="100055"/>
            <a:ext cx="4765369" cy="430887"/>
          </a:xfrm>
          <a:prstGeom prst="rect">
            <a:avLst/>
          </a:prstGeom>
          <a:noFill/>
        </p:spPr>
        <p:txBody>
          <a:bodyPr wrap="square" lIns="0" tIns="0" rIns="0" bIns="0" rtlCol="0">
            <a:spAutoFit/>
          </a:bodyPr>
          <a:lstStyle/>
          <a:p>
            <a:r>
              <a:rPr lang="en-US" sz="2800" b="1" dirty="0">
                <a:solidFill>
                  <a:srgbClr val="5F2264"/>
                </a:solidFill>
                <a:latin typeface="Arial" charset="0"/>
                <a:ea typeface="Arial" charset="0"/>
                <a:cs typeface="Arial" charset="0"/>
              </a:rPr>
              <a:t>Brandon </a:t>
            </a:r>
            <a:r>
              <a:rPr lang="en-US" sz="2800" b="1" dirty="0" err="1">
                <a:solidFill>
                  <a:srgbClr val="5F2264"/>
                </a:solidFill>
                <a:latin typeface="Arial" charset="0"/>
                <a:ea typeface="Arial" charset="0"/>
                <a:cs typeface="Arial" charset="0"/>
              </a:rPr>
              <a:t>Leake</a:t>
            </a:r>
            <a:r>
              <a:rPr lang="en-US" sz="2800" b="1" dirty="0">
                <a:solidFill>
                  <a:srgbClr val="5F2264"/>
                </a:solidFill>
                <a:latin typeface="Arial" charset="0"/>
                <a:ea typeface="Arial" charset="0"/>
                <a:cs typeface="Arial" charset="0"/>
              </a:rPr>
              <a:t> - AGT</a:t>
            </a:r>
          </a:p>
        </p:txBody>
      </p:sp>
      <p:sp>
        <p:nvSpPr>
          <p:cNvPr id="8" name="TextBox 7"/>
          <p:cNvSpPr txBox="1"/>
          <p:nvPr/>
        </p:nvSpPr>
        <p:spPr>
          <a:xfrm>
            <a:off x="2785751" y="670214"/>
            <a:ext cx="8720449" cy="830997"/>
          </a:xfrm>
          <a:prstGeom prst="rect">
            <a:avLst/>
          </a:prstGeom>
          <a:noFill/>
        </p:spPr>
        <p:txBody>
          <a:bodyPr wrap="square" lIns="0" tIns="0" rIns="0" bIns="0" rtlCol="0">
            <a:spAutoFit/>
          </a:bodyPr>
          <a:lstStyle/>
          <a:p>
            <a:r>
              <a:rPr lang="en-US" dirty="0"/>
              <a:t>This year on Americas got talent it was the first year a black poet performing spoken word was on the show and won with one of his greatest performances discussing the fear a mother has for their young black child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33187" t="-9" r="30298" b="24279"/>
          <a:stretch/>
        </p:blipFill>
        <p:spPr>
          <a:xfrm>
            <a:off x="0" y="530942"/>
            <a:ext cx="2520000" cy="4624829"/>
          </a:xfrm>
          <a:prstGeom prst="rect">
            <a:avLst/>
          </a:prstGeom>
        </p:spPr>
      </p:pic>
      <p:pic>
        <p:nvPicPr>
          <p:cNvPr id="11" name="Picture 10"/>
          <p:cNvPicPr>
            <a:picLocks noChangeAspect="1"/>
          </p:cNvPicPr>
          <p:nvPr/>
        </p:nvPicPr>
        <p:blipFill rotWithShape="1">
          <a:blip r:embed="rId7">
            <a:alphaModFix amt="10000"/>
            <a:extLst>
              <a:ext uri="{28A0092B-C50C-407E-A947-70E740481C1C}">
                <a14:useLocalDpi xmlns:a14="http://schemas.microsoft.com/office/drawing/2010/main" val="0"/>
              </a:ext>
            </a:extLst>
          </a:blip>
          <a:srcRect r="30309" b="47507"/>
          <a:stretch/>
        </p:blipFill>
        <p:spPr>
          <a:xfrm>
            <a:off x="6792000" y="3256269"/>
            <a:ext cx="5400000" cy="3600000"/>
          </a:xfrm>
          <a:prstGeom prst="rect">
            <a:avLst/>
          </a:prstGeom>
        </p:spPr>
      </p:pic>
      <p:pic>
        <p:nvPicPr>
          <p:cNvPr id="4" name="videoplayback (3).mp4" descr="videoplayback (3).mp4">
            <a:hlinkClick r:id="" action="ppaction://media"/>
            <a:extLst>
              <a:ext uri="{FF2B5EF4-FFF2-40B4-BE49-F238E27FC236}">
                <a16:creationId xmlns:a16="http://schemas.microsoft.com/office/drawing/2014/main" id="{FF6EACCF-A8CE-9946-8769-993E20FBE0F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095930" y="1640483"/>
            <a:ext cx="8540714" cy="4804151"/>
          </a:xfrm>
          <a:prstGeom prst="rect">
            <a:avLst/>
          </a:prstGeom>
        </p:spPr>
      </p:pic>
    </p:spTree>
    <p:extLst>
      <p:ext uri="{BB962C8B-B14F-4D97-AF65-F5344CB8AC3E}">
        <p14:creationId xmlns:p14="http://schemas.microsoft.com/office/powerpoint/2010/main" val="123672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93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520000" cy="6858000"/>
          </a:xfrm>
          <a:prstGeom prst="rect">
            <a:avLst/>
          </a:prstGeom>
          <a:solidFill>
            <a:srgbClr val="5F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83230" y="352928"/>
            <a:ext cx="4765369" cy="430887"/>
          </a:xfrm>
          <a:prstGeom prst="rect">
            <a:avLst/>
          </a:prstGeom>
          <a:noFill/>
        </p:spPr>
        <p:txBody>
          <a:bodyPr wrap="square" lIns="0" tIns="0" rIns="0" bIns="0" rtlCol="0">
            <a:spAutoFit/>
          </a:bodyPr>
          <a:lstStyle/>
          <a:p>
            <a:r>
              <a:rPr lang="en-US" sz="2800" b="1" dirty="0">
                <a:solidFill>
                  <a:srgbClr val="5F2264"/>
                </a:solidFill>
                <a:latin typeface="Arial" charset="0"/>
                <a:ea typeface="Arial" charset="0"/>
                <a:cs typeface="Arial" charset="0"/>
              </a:rPr>
              <a:t>J Chambers – Letter to self</a:t>
            </a:r>
          </a:p>
        </p:txBody>
      </p:sp>
      <p:sp>
        <p:nvSpPr>
          <p:cNvPr id="8" name="TextBox 7"/>
          <p:cNvSpPr txBox="1"/>
          <p:nvPr/>
        </p:nvSpPr>
        <p:spPr>
          <a:xfrm>
            <a:off x="2793725" y="876980"/>
            <a:ext cx="8877575" cy="830997"/>
          </a:xfrm>
          <a:prstGeom prst="rect">
            <a:avLst/>
          </a:prstGeom>
          <a:noFill/>
        </p:spPr>
        <p:txBody>
          <a:bodyPr wrap="square" lIns="0" tIns="0" rIns="0" bIns="0" rtlCol="0">
            <a:spAutoFit/>
          </a:bodyPr>
          <a:lstStyle/>
          <a:p>
            <a:r>
              <a:rPr lang="en-GB" dirty="0"/>
              <a:t>J is a spoken word artist who takes his inspiration from his Jamaican heritage, the Black British experience and the fight for equality. His piece you just watched was written for black history month on black peter.</a:t>
            </a: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33187" t="-9" r="30298" b="24279"/>
          <a:stretch/>
        </p:blipFill>
        <p:spPr>
          <a:xfrm>
            <a:off x="0" y="530942"/>
            <a:ext cx="2520000" cy="4624829"/>
          </a:xfrm>
          <a:prstGeom prst="rect">
            <a:avLst/>
          </a:prstGeom>
        </p:spPr>
      </p:pic>
      <p:pic>
        <p:nvPicPr>
          <p:cNvPr id="11" name="Picture 10"/>
          <p:cNvPicPr>
            <a:picLocks noChangeAspect="1"/>
          </p:cNvPicPr>
          <p:nvPr/>
        </p:nvPicPr>
        <p:blipFill rotWithShape="1">
          <a:blip r:embed="rId7">
            <a:alphaModFix amt="10000"/>
            <a:extLst>
              <a:ext uri="{28A0092B-C50C-407E-A947-70E740481C1C}">
                <a14:useLocalDpi xmlns:a14="http://schemas.microsoft.com/office/drawing/2010/main" val="0"/>
              </a:ext>
            </a:extLst>
          </a:blip>
          <a:srcRect r="30309" b="47507"/>
          <a:stretch/>
        </p:blipFill>
        <p:spPr>
          <a:xfrm>
            <a:off x="6792000" y="3256269"/>
            <a:ext cx="5400000" cy="3600000"/>
          </a:xfrm>
          <a:prstGeom prst="rect">
            <a:avLst/>
          </a:prstGeom>
        </p:spPr>
      </p:pic>
      <p:pic>
        <p:nvPicPr>
          <p:cNvPr id="3" name="videoplayback.mp4" descr="videoplayback.mp4">
            <a:hlinkClick r:id="" action="ppaction://media"/>
            <a:extLst>
              <a:ext uri="{FF2B5EF4-FFF2-40B4-BE49-F238E27FC236}">
                <a16:creationId xmlns:a16="http://schemas.microsoft.com/office/drawing/2014/main" id="{D68B252B-C07C-1946-A127-2A998429636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139023" y="1801883"/>
            <a:ext cx="8362542" cy="4703930"/>
          </a:xfrm>
          <a:prstGeom prst="rect">
            <a:avLst/>
          </a:prstGeom>
        </p:spPr>
      </p:pic>
    </p:spTree>
    <p:extLst>
      <p:ext uri="{BB962C8B-B14F-4D97-AF65-F5344CB8AC3E}">
        <p14:creationId xmlns:p14="http://schemas.microsoft.com/office/powerpoint/2010/main" val="81882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2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nextCondLst>
                <p:cond evt="onClick" delay="0">
                  <p:tgtEl>
                    <p:spTgt spid="3"/>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520000" cy="6858000"/>
          </a:xfrm>
          <a:prstGeom prst="rect">
            <a:avLst/>
          </a:prstGeom>
          <a:solidFill>
            <a:srgbClr val="5F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19176" y="100055"/>
            <a:ext cx="6096223" cy="430887"/>
          </a:xfrm>
          <a:prstGeom prst="rect">
            <a:avLst/>
          </a:prstGeom>
          <a:noFill/>
        </p:spPr>
        <p:txBody>
          <a:bodyPr wrap="square" lIns="0" tIns="0" rIns="0" bIns="0" rtlCol="0">
            <a:spAutoFit/>
          </a:bodyPr>
          <a:lstStyle/>
          <a:p>
            <a:r>
              <a:rPr lang="en-US" sz="2800" b="1" dirty="0">
                <a:solidFill>
                  <a:srgbClr val="5F2264"/>
                </a:solidFill>
                <a:latin typeface="Arial" charset="0"/>
                <a:ea typeface="Arial" charset="0"/>
                <a:cs typeface="Arial" charset="0"/>
              </a:rPr>
              <a:t>I am limitless - Lina </a:t>
            </a:r>
            <a:r>
              <a:rPr lang="en-US" sz="2800" b="1" dirty="0" err="1">
                <a:solidFill>
                  <a:srgbClr val="5F2264"/>
                </a:solidFill>
                <a:latin typeface="Arial" charset="0"/>
                <a:ea typeface="Arial" charset="0"/>
                <a:cs typeface="Arial" charset="0"/>
              </a:rPr>
              <a:t>abojaradeh</a:t>
            </a:r>
            <a:endParaRPr lang="en-US" sz="2800" b="1" dirty="0">
              <a:solidFill>
                <a:srgbClr val="5F2264"/>
              </a:solidFill>
              <a:latin typeface="Arial" charset="0"/>
              <a:ea typeface="Arial" charset="0"/>
              <a:cs typeface="Arial" charset="0"/>
            </a:endParaRPr>
          </a:p>
        </p:txBody>
      </p:sp>
      <p:sp>
        <p:nvSpPr>
          <p:cNvPr id="8" name="TextBox 7"/>
          <p:cNvSpPr txBox="1"/>
          <p:nvPr/>
        </p:nvSpPr>
        <p:spPr>
          <a:xfrm>
            <a:off x="2666776" y="543128"/>
            <a:ext cx="9296624" cy="1107996"/>
          </a:xfrm>
          <a:prstGeom prst="rect">
            <a:avLst/>
          </a:prstGeom>
          <a:noFill/>
        </p:spPr>
        <p:txBody>
          <a:bodyPr wrap="square" lIns="0" tIns="0" rIns="0" bIns="0" rtlCol="0">
            <a:spAutoFit/>
          </a:bodyPr>
          <a:lstStyle/>
          <a:p>
            <a:r>
              <a:rPr lang="en-US" dirty="0"/>
              <a:t>Lina performed this spoken word competition on Identity. It placed her as one of the top 8 finalists for Black History Month’s Spoken Word competition in Amman where she eventually came second. Lina u</a:t>
            </a:r>
            <a:r>
              <a:rPr lang="en-GB" dirty="0"/>
              <a:t>ses art as a way to engage others. Her hope is to use her skills in writing poetry, art, and video-making to spread positive messages, especially about her home country, Palestine. </a:t>
            </a: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33187" t="-9" r="30298" b="24279"/>
          <a:stretch/>
        </p:blipFill>
        <p:spPr>
          <a:xfrm>
            <a:off x="0" y="530942"/>
            <a:ext cx="2520000" cy="4624829"/>
          </a:xfrm>
          <a:prstGeom prst="rect">
            <a:avLst/>
          </a:prstGeom>
        </p:spPr>
      </p:pic>
      <p:pic>
        <p:nvPicPr>
          <p:cNvPr id="11" name="Picture 10"/>
          <p:cNvPicPr>
            <a:picLocks noChangeAspect="1"/>
          </p:cNvPicPr>
          <p:nvPr/>
        </p:nvPicPr>
        <p:blipFill rotWithShape="1">
          <a:blip r:embed="rId7">
            <a:alphaModFix amt="10000"/>
            <a:extLst>
              <a:ext uri="{28A0092B-C50C-407E-A947-70E740481C1C}">
                <a14:useLocalDpi xmlns:a14="http://schemas.microsoft.com/office/drawing/2010/main" val="0"/>
              </a:ext>
            </a:extLst>
          </a:blip>
          <a:srcRect r="30309" b="47507"/>
          <a:stretch/>
        </p:blipFill>
        <p:spPr>
          <a:xfrm>
            <a:off x="6792000" y="3256269"/>
            <a:ext cx="5400000" cy="3600000"/>
          </a:xfrm>
          <a:prstGeom prst="rect">
            <a:avLst/>
          </a:prstGeom>
        </p:spPr>
      </p:pic>
      <p:pic>
        <p:nvPicPr>
          <p:cNvPr id="3" name="videoplayback (1).mp4" descr="videoplayback (1).mp4">
            <a:hlinkClick r:id="" action="ppaction://media"/>
            <a:extLst>
              <a:ext uri="{FF2B5EF4-FFF2-40B4-BE49-F238E27FC236}">
                <a16:creationId xmlns:a16="http://schemas.microsoft.com/office/drawing/2014/main" id="{3733B12E-BB6B-3E4B-9338-3FBEE47CE8E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922328" y="1752600"/>
            <a:ext cx="8898391" cy="5005345"/>
          </a:xfrm>
          <a:prstGeom prst="rect">
            <a:avLst/>
          </a:prstGeom>
        </p:spPr>
      </p:pic>
    </p:spTree>
    <p:extLst>
      <p:ext uri="{BB962C8B-B14F-4D97-AF65-F5344CB8AC3E}">
        <p14:creationId xmlns:p14="http://schemas.microsoft.com/office/powerpoint/2010/main" val="330961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1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3"/>
                </p:tgtEl>
              </p:cMediaNode>
            </p:video>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520000" cy="6858000"/>
          </a:xfrm>
          <a:prstGeom prst="rect">
            <a:avLst/>
          </a:prstGeom>
          <a:solidFill>
            <a:srgbClr val="93B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156802" y="100055"/>
            <a:ext cx="3923029" cy="430887"/>
          </a:xfrm>
          <a:prstGeom prst="rect">
            <a:avLst/>
          </a:prstGeom>
          <a:noFill/>
        </p:spPr>
        <p:txBody>
          <a:bodyPr wrap="square" lIns="0" tIns="0" rIns="0" bIns="0" rtlCol="0">
            <a:spAutoFit/>
          </a:bodyPr>
          <a:lstStyle/>
          <a:p>
            <a:r>
              <a:rPr lang="en-US" sz="2800" b="1" dirty="0">
                <a:solidFill>
                  <a:srgbClr val="93B322"/>
                </a:solidFill>
                <a:latin typeface="Arial" charset="0"/>
                <a:ea typeface="Arial" charset="0"/>
                <a:cs typeface="Arial" charset="0"/>
              </a:rPr>
              <a:t>The role of Storytelling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3187" t="-9" r="30298" b="24279"/>
          <a:stretch/>
        </p:blipFill>
        <p:spPr>
          <a:xfrm>
            <a:off x="0" y="530942"/>
            <a:ext cx="2520000" cy="4624829"/>
          </a:xfrm>
          <a:prstGeom prst="rect">
            <a:avLst/>
          </a:prstGeom>
        </p:spPr>
      </p:pic>
      <p:pic>
        <p:nvPicPr>
          <p:cNvPr id="13" name="Picture 12"/>
          <p:cNvPicPr>
            <a:picLocks noChangeAspect="1"/>
          </p:cNvPicPr>
          <p:nvPr/>
        </p:nvPicPr>
        <p:blipFill rotWithShape="1">
          <a:blip r:embed="rId5">
            <a:alphaModFix amt="10000"/>
            <a:extLst>
              <a:ext uri="{28A0092B-C50C-407E-A947-70E740481C1C}">
                <a14:useLocalDpi xmlns:a14="http://schemas.microsoft.com/office/drawing/2010/main" val="0"/>
              </a:ext>
            </a:extLst>
          </a:blip>
          <a:srcRect r="30309" b="47507"/>
          <a:stretch/>
        </p:blipFill>
        <p:spPr>
          <a:xfrm>
            <a:off x="7632290" y="3818192"/>
            <a:ext cx="4559710" cy="3039807"/>
          </a:xfrm>
          <a:prstGeom prst="rect">
            <a:avLst/>
          </a:prstGeom>
        </p:spPr>
      </p:pic>
      <p:pic>
        <p:nvPicPr>
          <p:cNvPr id="1026" name="Picture 2" descr="Use Afrikan Dilemma Tales for Critical Thinking – Kamali Academy">
            <a:extLst>
              <a:ext uri="{FF2B5EF4-FFF2-40B4-BE49-F238E27FC236}">
                <a16:creationId xmlns:a16="http://schemas.microsoft.com/office/drawing/2014/main" id="{B18E5EC5-8E87-C34A-9884-DB0638D986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4097" y="3682765"/>
            <a:ext cx="4674275" cy="30751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ansi the Spider | Please Don't Eat the Artwork">
            <a:extLst>
              <a:ext uri="{FF2B5EF4-FFF2-40B4-BE49-F238E27FC236}">
                <a16:creationId xmlns:a16="http://schemas.microsoft.com/office/drawing/2014/main" id="{0AD082B5-946C-944E-B329-F5825E15CB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2469" y="746385"/>
            <a:ext cx="4229531" cy="36681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Very Hungry Caterpillar [Board Book]: Amazon.co.uk: Carle, Eric, Carle,  Eric: Books">
            <a:extLst>
              <a:ext uri="{FF2B5EF4-FFF2-40B4-BE49-F238E27FC236}">
                <a16:creationId xmlns:a16="http://schemas.microsoft.com/office/drawing/2014/main" id="{91DF25E2-8A89-3042-807F-7D955AC144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41646" y="4459572"/>
            <a:ext cx="4071175" cy="23533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1 Best Books for Teens - Young Adult Books Every Girl Should Read">
            <a:extLst>
              <a:ext uri="{FF2B5EF4-FFF2-40B4-BE49-F238E27FC236}">
                <a16:creationId xmlns:a16="http://schemas.microsoft.com/office/drawing/2014/main" id="{84FA6247-9B2D-A943-AF04-8752402B62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6922" y="746385"/>
            <a:ext cx="5148624" cy="2574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354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blinds(horizontal)">
                                      <p:cBhvr>
                                        <p:cTn id="7" dur="500"/>
                                        <p:tgtEl>
                                          <p:spTgt spid="1032"/>
                                        </p:tgtEl>
                                      </p:cBhvr>
                                    </p:animEffect>
                                  </p:childTnLst>
                                </p:cTn>
                              </p:par>
                              <p:par>
                                <p:cTn id="8" presetID="3"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linds(horizontal)">
                                      <p:cBhvr>
                                        <p:cTn id="10" dur="500"/>
                                        <p:tgtEl>
                                          <p:spTgt spid="1026"/>
                                        </p:tgtEl>
                                      </p:cBhvr>
                                    </p:animEffect>
                                  </p:childTnLst>
                                </p:cTn>
                              </p:par>
                              <p:par>
                                <p:cTn id="11" presetID="3" presetClass="entr" presetSubtype="1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linds(horizontal)">
                                      <p:cBhvr>
                                        <p:cTn id="13" dur="500"/>
                                        <p:tgtEl>
                                          <p:spTgt spid="1028"/>
                                        </p:tgtEl>
                                      </p:cBhvr>
                                    </p:animEffect>
                                  </p:childTnLst>
                                </p:cTn>
                              </p:par>
                              <p:par>
                                <p:cTn id="14" presetID="3" presetClass="entr" presetSubtype="10"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blinds(horizontal)">
                                      <p:cBhvr>
                                        <p:cTn id="16"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520000" cy="6858000"/>
          </a:xfrm>
          <a:prstGeom prst="rect">
            <a:avLst/>
          </a:prstGeom>
          <a:solidFill>
            <a:srgbClr val="5F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737451" y="149251"/>
            <a:ext cx="9454549" cy="738664"/>
          </a:xfrm>
          <a:prstGeom prst="rect">
            <a:avLst/>
          </a:prstGeom>
          <a:noFill/>
        </p:spPr>
        <p:txBody>
          <a:bodyPr wrap="square" lIns="0" tIns="0" rIns="0" bIns="0" rtlCol="0">
            <a:spAutoFit/>
          </a:bodyPr>
          <a:lstStyle/>
          <a:p>
            <a:r>
              <a:rPr lang="en-US" sz="2400" b="1" dirty="0">
                <a:solidFill>
                  <a:srgbClr val="5F2264"/>
                </a:solidFill>
                <a:latin typeface="Arial" charset="0"/>
                <a:ea typeface="Arial" charset="0"/>
                <a:cs typeface="Arial" charset="0"/>
              </a:rPr>
              <a:t>Somewhere in America - </a:t>
            </a:r>
            <a:r>
              <a:rPr lang="en-US" sz="2400" b="1" dirty="0" err="1">
                <a:solidFill>
                  <a:srgbClr val="5F2264"/>
                </a:solidFill>
                <a:latin typeface="Arial" charset="0"/>
                <a:ea typeface="Arial" charset="0"/>
                <a:cs typeface="Arial" charset="0"/>
              </a:rPr>
              <a:t>Belissa</a:t>
            </a:r>
            <a:r>
              <a:rPr lang="en-US" sz="2400" b="1" dirty="0">
                <a:solidFill>
                  <a:srgbClr val="5F2264"/>
                </a:solidFill>
                <a:latin typeface="Arial" charset="0"/>
                <a:ea typeface="Arial" charset="0"/>
                <a:cs typeface="Arial" charset="0"/>
              </a:rPr>
              <a:t> Escobedo, Rhiannon </a:t>
            </a:r>
            <a:r>
              <a:rPr lang="en-US" sz="2400" b="1" dirty="0" err="1">
                <a:solidFill>
                  <a:srgbClr val="5F2264"/>
                </a:solidFill>
                <a:latin typeface="Arial" charset="0"/>
                <a:ea typeface="Arial" charset="0"/>
                <a:cs typeface="Arial" charset="0"/>
              </a:rPr>
              <a:t>McGavin</a:t>
            </a:r>
            <a:r>
              <a:rPr lang="en-US" sz="2400" b="1" dirty="0">
                <a:solidFill>
                  <a:srgbClr val="5F2264"/>
                </a:solidFill>
                <a:latin typeface="Arial" charset="0"/>
                <a:ea typeface="Arial" charset="0"/>
                <a:cs typeface="Arial" charset="0"/>
              </a:rPr>
              <a:t>, and </a:t>
            </a:r>
            <a:r>
              <a:rPr lang="en-US" sz="2400" b="1" dirty="0" err="1">
                <a:solidFill>
                  <a:srgbClr val="5F2264"/>
                </a:solidFill>
                <a:latin typeface="Arial" charset="0"/>
                <a:ea typeface="Arial" charset="0"/>
                <a:cs typeface="Arial" charset="0"/>
              </a:rPr>
              <a:t>Zariya</a:t>
            </a:r>
            <a:r>
              <a:rPr lang="en-US" sz="2400" b="1" dirty="0">
                <a:solidFill>
                  <a:srgbClr val="5F2264"/>
                </a:solidFill>
                <a:latin typeface="Arial" charset="0"/>
                <a:ea typeface="Arial" charset="0"/>
                <a:cs typeface="Arial" charset="0"/>
              </a:rPr>
              <a:t> Allen</a:t>
            </a:r>
          </a:p>
        </p:txBody>
      </p:sp>
      <p:sp>
        <p:nvSpPr>
          <p:cNvPr id="7" name="TextBox 6"/>
          <p:cNvSpPr txBox="1"/>
          <p:nvPr/>
        </p:nvSpPr>
        <p:spPr>
          <a:xfrm>
            <a:off x="3362631" y="3293140"/>
            <a:ext cx="5315676" cy="1661993"/>
          </a:xfrm>
          <a:prstGeom prst="rect">
            <a:avLst/>
          </a:prstGeom>
          <a:noFill/>
        </p:spPr>
        <p:txBody>
          <a:bodyPr wrap="square" lIns="0" tIns="0" rIns="0" bIns="0" rtlCol="0">
            <a:spAutoFit/>
          </a:bodyPr>
          <a:lstStyle/>
          <a:p>
            <a:pPr marL="285750" indent="-285750">
              <a:lnSpc>
                <a:spcPct val="150000"/>
              </a:lnSpc>
              <a:buFont typeface="Arial" charset="0"/>
              <a:buChar char="•"/>
            </a:pPr>
            <a:r>
              <a:rPr lang="en-US" dirty="0">
                <a:latin typeface="Arial" charset="0"/>
                <a:ea typeface="Arial" charset="0"/>
                <a:cs typeface="Arial" charset="0"/>
              </a:rPr>
              <a:t>Bullet point</a:t>
            </a:r>
          </a:p>
          <a:p>
            <a:pPr marL="285750" indent="-285750">
              <a:lnSpc>
                <a:spcPct val="150000"/>
              </a:lnSpc>
              <a:buFont typeface="Arial" charset="0"/>
              <a:buChar char="•"/>
            </a:pPr>
            <a:r>
              <a:rPr lang="en-US" dirty="0">
                <a:latin typeface="Arial" charset="0"/>
                <a:ea typeface="Arial" charset="0"/>
                <a:cs typeface="Arial" charset="0"/>
              </a:rPr>
              <a:t>Bullet point</a:t>
            </a:r>
          </a:p>
          <a:p>
            <a:pPr marL="285750" indent="-285750">
              <a:lnSpc>
                <a:spcPct val="150000"/>
              </a:lnSpc>
              <a:buFont typeface="Arial" charset="0"/>
              <a:buChar char="•"/>
            </a:pPr>
            <a:r>
              <a:rPr lang="en-US" dirty="0">
                <a:latin typeface="Arial" charset="0"/>
                <a:ea typeface="Arial" charset="0"/>
                <a:cs typeface="Arial" charset="0"/>
              </a:rPr>
              <a:t>Bullet point</a:t>
            </a:r>
          </a:p>
          <a:p>
            <a:pPr marL="285750" indent="-285750">
              <a:lnSpc>
                <a:spcPct val="150000"/>
              </a:lnSpc>
              <a:buFont typeface="Arial" charset="0"/>
              <a:buChar char="•"/>
            </a:pPr>
            <a:r>
              <a:rPr lang="en-US" dirty="0">
                <a:latin typeface="Arial" charset="0"/>
                <a:ea typeface="Arial" charset="0"/>
                <a:cs typeface="Arial" charset="0"/>
              </a:rPr>
              <a:t>Bullet point</a:t>
            </a:r>
          </a:p>
        </p:txBody>
      </p:sp>
      <p:sp>
        <p:nvSpPr>
          <p:cNvPr id="8" name="TextBox 7"/>
          <p:cNvSpPr txBox="1"/>
          <p:nvPr/>
        </p:nvSpPr>
        <p:spPr>
          <a:xfrm>
            <a:off x="2679351" y="924786"/>
            <a:ext cx="9195149" cy="1107996"/>
          </a:xfrm>
          <a:prstGeom prst="rect">
            <a:avLst/>
          </a:prstGeom>
          <a:noFill/>
        </p:spPr>
        <p:txBody>
          <a:bodyPr wrap="square" lIns="0" tIns="0" rIns="0" bIns="0" rtlCol="0">
            <a:spAutoFit/>
          </a:bodyPr>
          <a:lstStyle/>
          <a:p>
            <a:r>
              <a:rPr lang="en-US" dirty="0"/>
              <a:t>These three teen spoken-word poets are members of the Get Lit organization, a nonprofit that uses spoken word to improve literacy rates in Los Angeles, where 40 percent of teens won't graduate high school. The piece you just heard performed was their response to issues that affect them including books that were banned and gun violence.</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33187" t="-9" r="30298" b="24279"/>
          <a:stretch/>
        </p:blipFill>
        <p:spPr>
          <a:xfrm>
            <a:off x="0" y="530942"/>
            <a:ext cx="2520000" cy="4624829"/>
          </a:xfrm>
          <a:prstGeom prst="rect">
            <a:avLst/>
          </a:prstGeom>
        </p:spPr>
      </p:pic>
      <p:pic>
        <p:nvPicPr>
          <p:cNvPr id="11" name="Picture 10"/>
          <p:cNvPicPr>
            <a:picLocks noChangeAspect="1"/>
          </p:cNvPicPr>
          <p:nvPr/>
        </p:nvPicPr>
        <p:blipFill rotWithShape="1">
          <a:blip r:embed="rId7">
            <a:alphaModFix amt="10000"/>
            <a:extLst>
              <a:ext uri="{28A0092B-C50C-407E-A947-70E740481C1C}">
                <a14:useLocalDpi xmlns:a14="http://schemas.microsoft.com/office/drawing/2010/main" val="0"/>
              </a:ext>
            </a:extLst>
          </a:blip>
          <a:srcRect r="30309" b="47507"/>
          <a:stretch/>
        </p:blipFill>
        <p:spPr>
          <a:xfrm>
            <a:off x="6792000" y="3256269"/>
            <a:ext cx="5400000" cy="3600000"/>
          </a:xfrm>
          <a:prstGeom prst="rect">
            <a:avLst/>
          </a:prstGeom>
        </p:spPr>
      </p:pic>
      <p:pic>
        <p:nvPicPr>
          <p:cNvPr id="3" name="videoplayback (2).mp4" descr="videoplayback (2).mp4">
            <a:hlinkClick r:id="" action="ppaction://media"/>
            <a:extLst>
              <a:ext uri="{FF2B5EF4-FFF2-40B4-BE49-F238E27FC236}">
                <a16:creationId xmlns:a16="http://schemas.microsoft.com/office/drawing/2014/main" id="{C8425036-0FE6-DD4E-81CE-CD8701C42EC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819400" y="2284269"/>
            <a:ext cx="8128000" cy="4572000"/>
          </a:xfrm>
          <a:prstGeom prst="rect">
            <a:avLst/>
          </a:prstGeom>
        </p:spPr>
      </p:pic>
    </p:spTree>
    <p:extLst>
      <p:ext uri="{BB962C8B-B14F-4D97-AF65-F5344CB8AC3E}">
        <p14:creationId xmlns:p14="http://schemas.microsoft.com/office/powerpoint/2010/main" val="165634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0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nextCondLst>
                <p:cond evt="onClick" delay="0">
                  <p:tgtEl>
                    <p:spTgt spid="3"/>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E68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781777"/>
            <a:ext cx="12192000" cy="1514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711" y="1109073"/>
            <a:ext cx="2286291" cy="860102"/>
          </a:xfrm>
          <a:prstGeom prst="rect">
            <a:avLst/>
          </a:prstGeom>
        </p:spPr>
      </p:pic>
      <p:sp>
        <p:nvSpPr>
          <p:cNvPr id="8" name="TextBox 7"/>
          <p:cNvSpPr txBox="1"/>
          <p:nvPr/>
        </p:nvSpPr>
        <p:spPr>
          <a:xfrm>
            <a:off x="7908513" y="1221527"/>
            <a:ext cx="3762302" cy="523220"/>
          </a:xfrm>
          <a:prstGeom prst="rect">
            <a:avLst/>
          </a:prstGeom>
          <a:noFill/>
        </p:spPr>
        <p:txBody>
          <a:bodyPr wrap="square" rtlCol="0">
            <a:spAutoFit/>
          </a:bodyPr>
          <a:lstStyle/>
          <a:p>
            <a:pPr algn="r"/>
            <a:r>
              <a:rPr lang="en-US" sz="2800" b="1" dirty="0">
                <a:latin typeface="Arial" charset="0"/>
                <a:ea typeface="Arial" charset="0"/>
                <a:cs typeface="Arial" charset="0"/>
              </a:rPr>
              <a:t>Now it’s your turn</a:t>
            </a:r>
            <a:endParaRPr lang="en-US" sz="2800" b="1" dirty="0">
              <a:latin typeface="Humanist 521 Bold Condensed" charset="0"/>
              <a:ea typeface="Humanist 521 Bold Condensed" charset="0"/>
              <a:cs typeface="Humanist 521 Bold Condensed"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 t="-4" r="23807" b="46458"/>
          <a:stretch/>
        </p:blipFill>
        <p:spPr>
          <a:xfrm>
            <a:off x="6285600" y="3176337"/>
            <a:ext cx="5904000" cy="3672000"/>
          </a:xfrm>
          <a:prstGeom prst="rect">
            <a:avLst/>
          </a:prstGeom>
        </p:spPr>
      </p:pic>
    </p:spTree>
    <p:extLst>
      <p:ext uri="{BB962C8B-B14F-4D97-AF65-F5344CB8AC3E}">
        <p14:creationId xmlns:p14="http://schemas.microsoft.com/office/powerpoint/2010/main" val="413765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0" y="6242110"/>
            <a:ext cx="1637136" cy="615890"/>
          </a:xfrm>
          <a:prstGeom prst="rect">
            <a:avLst/>
          </a:prstGeom>
        </p:spPr>
      </p:pic>
      <p:sp>
        <p:nvSpPr>
          <p:cNvPr id="7" name="TextBox 6"/>
          <p:cNvSpPr txBox="1"/>
          <p:nvPr/>
        </p:nvSpPr>
        <p:spPr>
          <a:xfrm>
            <a:off x="457587" y="172533"/>
            <a:ext cx="7616992" cy="6032421"/>
          </a:xfrm>
          <a:prstGeom prst="rect">
            <a:avLst/>
          </a:prstGeom>
          <a:noFill/>
        </p:spPr>
        <p:txBody>
          <a:bodyPr wrap="square" lIns="0" tIns="0" rIns="0" bIns="0" rtlCol="0">
            <a:spAutoFit/>
          </a:bodyPr>
          <a:lstStyle/>
          <a:p>
            <a:r>
              <a:rPr lang="en-US" sz="2800" b="1" dirty="0">
                <a:solidFill>
                  <a:srgbClr val="E68900"/>
                </a:solidFill>
                <a:latin typeface="Arial" charset="0"/>
                <a:ea typeface="Arial" charset="0"/>
                <a:cs typeface="Arial" charset="0"/>
              </a:rPr>
              <a:t>Thinking caps on – idea forming.</a:t>
            </a:r>
          </a:p>
          <a:p>
            <a:r>
              <a:rPr lang="en-US" sz="2800" b="1" dirty="0">
                <a:solidFill>
                  <a:srgbClr val="E68900"/>
                </a:solidFill>
                <a:latin typeface="Arial" charset="0"/>
                <a:ea typeface="Arial" charset="0"/>
                <a:cs typeface="Arial" charset="0"/>
              </a:rPr>
              <a:t>Reflect on the last few activities and think about what you are passionate about.</a:t>
            </a:r>
          </a:p>
          <a:p>
            <a:endParaRPr lang="en-US" sz="2800" b="1" dirty="0">
              <a:solidFill>
                <a:srgbClr val="E68900"/>
              </a:solidFill>
              <a:latin typeface="Arial" charset="0"/>
              <a:ea typeface="Arial" charset="0"/>
              <a:cs typeface="Arial" charset="0"/>
            </a:endParaRPr>
          </a:p>
          <a:p>
            <a:r>
              <a:rPr lang="en-US" sz="2800" b="1" dirty="0">
                <a:solidFill>
                  <a:srgbClr val="E68900"/>
                </a:solidFill>
                <a:latin typeface="Arial" charset="0"/>
                <a:ea typeface="Arial" charset="0"/>
                <a:cs typeface="Arial" charset="0"/>
              </a:rPr>
              <a:t>Use your senses, how do you recall memories, is it through smell, taste, hearing, feeling or sight? How does this help you connect with an important memory or emotion.</a:t>
            </a:r>
          </a:p>
          <a:p>
            <a:endParaRPr lang="en-US" sz="2800" b="1" dirty="0">
              <a:solidFill>
                <a:srgbClr val="E68900"/>
              </a:solidFill>
              <a:latin typeface="Arial" charset="0"/>
              <a:ea typeface="Arial" charset="0"/>
              <a:cs typeface="Arial" charset="0"/>
            </a:endParaRPr>
          </a:p>
          <a:p>
            <a:r>
              <a:rPr lang="en-US" sz="2800" b="1" dirty="0">
                <a:solidFill>
                  <a:srgbClr val="E68900"/>
                </a:solidFill>
                <a:latin typeface="Arial" charset="0"/>
                <a:ea typeface="Arial" charset="0"/>
                <a:cs typeface="Arial" charset="0"/>
              </a:rPr>
              <a:t>Connect to that and create a piece of writing based either on the range of poems and spoken word we have studied or on the memory you have and build upon it.</a:t>
            </a:r>
          </a:p>
        </p:txBody>
      </p:sp>
      <p:pic>
        <p:nvPicPr>
          <p:cNvPr id="2" name="Picture 1"/>
          <p:cNvPicPr>
            <a:picLocks noChangeAspect="1"/>
          </p:cNvPicPr>
          <p:nvPr/>
        </p:nvPicPr>
        <p:blipFill rotWithShape="1">
          <a:blip r:embed="rId3">
            <a:alphaModFix amt="10000"/>
            <a:extLst>
              <a:ext uri="{28A0092B-C50C-407E-A947-70E740481C1C}">
                <a14:useLocalDpi xmlns:a14="http://schemas.microsoft.com/office/drawing/2010/main" val="0"/>
              </a:ext>
            </a:extLst>
          </a:blip>
          <a:srcRect l="-3644" t="-233" r="31657" b="48756"/>
          <a:stretch/>
        </p:blipFill>
        <p:spPr>
          <a:xfrm>
            <a:off x="6480000" y="3240000"/>
            <a:ext cx="5688000" cy="3600000"/>
          </a:xfrm>
          <a:prstGeom prst="rect">
            <a:avLst/>
          </a:prstGeom>
        </p:spPr>
      </p:pic>
    </p:spTree>
    <p:extLst>
      <p:ext uri="{BB962C8B-B14F-4D97-AF65-F5344CB8AC3E}">
        <p14:creationId xmlns:p14="http://schemas.microsoft.com/office/powerpoint/2010/main" val="612171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E68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alphaModFix amt="20000"/>
            <a:extLst>
              <a:ext uri="{28A0092B-C50C-407E-A947-70E740481C1C}">
                <a14:useLocalDpi xmlns:a14="http://schemas.microsoft.com/office/drawing/2010/main" val="0"/>
              </a:ext>
            </a:extLst>
          </a:blip>
          <a:srcRect l="-3" t="-4" r="23807" b="46458"/>
          <a:stretch/>
        </p:blipFill>
        <p:spPr>
          <a:xfrm>
            <a:off x="6285600" y="3176337"/>
            <a:ext cx="5904000" cy="3672000"/>
          </a:xfrm>
          <a:prstGeom prst="rect">
            <a:avLst/>
          </a:prstGeom>
        </p:spPr>
      </p:pic>
      <p:sp>
        <p:nvSpPr>
          <p:cNvPr id="13" name="TextBox 12"/>
          <p:cNvSpPr txBox="1"/>
          <p:nvPr/>
        </p:nvSpPr>
        <p:spPr>
          <a:xfrm>
            <a:off x="568451" y="567007"/>
            <a:ext cx="3762302" cy="553998"/>
          </a:xfrm>
          <a:prstGeom prst="rect">
            <a:avLst/>
          </a:prstGeom>
          <a:noFill/>
        </p:spPr>
        <p:txBody>
          <a:bodyPr wrap="square" lIns="0" tIns="0" rIns="0" bIns="0" rtlCol="0">
            <a:spAutoFit/>
          </a:bodyPr>
          <a:lstStyle/>
          <a:p>
            <a:r>
              <a:rPr lang="en-US" sz="3600" b="1" dirty="0">
                <a:solidFill>
                  <a:schemeClr val="bg1"/>
                </a:solidFill>
                <a:latin typeface="Arial" charset="0"/>
                <a:ea typeface="Arial" charset="0"/>
                <a:cs typeface="Arial" charset="0"/>
              </a:rPr>
              <a:t>Performing time</a:t>
            </a:r>
          </a:p>
        </p:txBody>
      </p:sp>
      <p:sp>
        <p:nvSpPr>
          <p:cNvPr id="15" name="TextBox 14"/>
          <p:cNvSpPr txBox="1"/>
          <p:nvPr/>
        </p:nvSpPr>
        <p:spPr>
          <a:xfrm>
            <a:off x="568451" y="1688011"/>
            <a:ext cx="9086120" cy="3693319"/>
          </a:xfrm>
          <a:prstGeom prst="rect">
            <a:avLst/>
          </a:prstGeom>
          <a:noFill/>
        </p:spPr>
        <p:txBody>
          <a:bodyPr wrap="square" lIns="0" tIns="0" rIns="0" bIns="0" rtlCol="0">
            <a:spAutoFit/>
          </a:bodyPr>
          <a:lstStyle/>
          <a:p>
            <a:r>
              <a:rPr lang="en-US" sz="2400" dirty="0">
                <a:solidFill>
                  <a:schemeClr val="bg1"/>
                </a:solidFill>
              </a:rPr>
              <a:t>Things to remember:</a:t>
            </a:r>
          </a:p>
          <a:p>
            <a:endParaRPr lang="en-US" sz="2400" dirty="0">
              <a:solidFill>
                <a:schemeClr val="bg1"/>
              </a:solidFill>
            </a:endParaRPr>
          </a:p>
          <a:p>
            <a:pPr marL="285750" indent="-285750">
              <a:buFont typeface="Wingdings" pitchFamily="2" charset="2"/>
              <a:buChar char="Ø"/>
            </a:pPr>
            <a:r>
              <a:rPr lang="en-US" sz="2400" dirty="0">
                <a:solidFill>
                  <a:schemeClr val="bg1"/>
                </a:solidFill>
              </a:rPr>
              <a:t>Voice – tone - pitch and volume – diction – pace - pauses and silences</a:t>
            </a:r>
          </a:p>
          <a:p>
            <a:pPr marL="285750" indent="-285750">
              <a:buFont typeface="Wingdings" pitchFamily="2" charset="2"/>
              <a:buChar char="Ø"/>
            </a:pPr>
            <a:r>
              <a:rPr lang="en-US" sz="2400" dirty="0">
                <a:solidFill>
                  <a:schemeClr val="bg1"/>
                </a:solidFill>
              </a:rPr>
              <a:t>Facial expressions</a:t>
            </a:r>
          </a:p>
          <a:p>
            <a:pPr marL="285750" indent="-285750">
              <a:buFont typeface="Wingdings" pitchFamily="2" charset="2"/>
              <a:buChar char="Ø"/>
            </a:pPr>
            <a:r>
              <a:rPr lang="en-US" sz="2400" dirty="0">
                <a:solidFill>
                  <a:schemeClr val="bg1"/>
                </a:solidFill>
              </a:rPr>
              <a:t>Body language</a:t>
            </a:r>
          </a:p>
          <a:p>
            <a:pPr marL="285750" indent="-285750">
              <a:buFont typeface="Wingdings" pitchFamily="2" charset="2"/>
              <a:buChar char="Ø"/>
            </a:pPr>
            <a:r>
              <a:rPr lang="en-US" sz="2400" dirty="0">
                <a:solidFill>
                  <a:schemeClr val="bg1"/>
                </a:solidFill>
              </a:rPr>
              <a:t>Movement</a:t>
            </a:r>
          </a:p>
          <a:p>
            <a:pPr marL="285750" indent="-285750">
              <a:buFont typeface="Wingdings" pitchFamily="2" charset="2"/>
              <a:buChar char="Ø"/>
            </a:pPr>
            <a:r>
              <a:rPr lang="en-US" sz="2400" dirty="0">
                <a:solidFill>
                  <a:schemeClr val="bg1"/>
                </a:solidFill>
              </a:rPr>
              <a:t>Posture</a:t>
            </a:r>
          </a:p>
          <a:p>
            <a:pPr marL="285750" indent="-285750">
              <a:buFont typeface="Wingdings" pitchFamily="2" charset="2"/>
              <a:buChar char="Ø"/>
            </a:pPr>
            <a:r>
              <a:rPr lang="en-US" sz="2400" dirty="0">
                <a:solidFill>
                  <a:schemeClr val="bg1"/>
                </a:solidFill>
              </a:rPr>
              <a:t>Gesture</a:t>
            </a:r>
          </a:p>
          <a:p>
            <a:endParaRPr lang="en-US" sz="2400" dirty="0">
              <a:solidFill>
                <a:schemeClr val="bg1"/>
              </a:solidFill>
            </a:endParaRPr>
          </a:p>
          <a:p>
            <a:r>
              <a:rPr lang="en-US" sz="2400" dirty="0">
                <a:solidFill>
                  <a:schemeClr val="bg1"/>
                </a:solidFill>
              </a:rPr>
              <a:t>Be clear, take your time and be respectful to one another</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spTree>
    <p:extLst>
      <p:ext uri="{BB962C8B-B14F-4D97-AF65-F5344CB8AC3E}">
        <p14:creationId xmlns:p14="http://schemas.microsoft.com/office/powerpoint/2010/main" val="922241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93B3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alphaModFix amt="20000"/>
            <a:extLst>
              <a:ext uri="{28A0092B-C50C-407E-A947-70E740481C1C}">
                <a14:useLocalDpi xmlns:a14="http://schemas.microsoft.com/office/drawing/2010/main" val="0"/>
              </a:ext>
            </a:extLst>
          </a:blip>
          <a:srcRect l="-3" t="-4" r="23807" b="46458"/>
          <a:stretch/>
        </p:blipFill>
        <p:spPr>
          <a:xfrm>
            <a:off x="6285600" y="3176337"/>
            <a:ext cx="5904000" cy="3672000"/>
          </a:xfrm>
          <a:prstGeom prst="rect">
            <a:avLst/>
          </a:prstGeom>
        </p:spPr>
      </p:pic>
      <p:sp>
        <p:nvSpPr>
          <p:cNvPr id="13" name="TextBox 12"/>
          <p:cNvSpPr txBox="1"/>
          <p:nvPr/>
        </p:nvSpPr>
        <p:spPr>
          <a:xfrm>
            <a:off x="1012325" y="672249"/>
            <a:ext cx="5083675" cy="492443"/>
          </a:xfrm>
          <a:prstGeom prst="rect">
            <a:avLst/>
          </a:prstGeom>
          <a:noFill/>
        </p:spPr>
        <p:txBody>
          <a:bodyPr wrap="square" lIns="0" tIns="0" rIns="0" bIns="0" rtlCol="0">
            <a:spAutoFit/>
          </a:bodyPr>
          <a:lstStyle/>
          <a:p>
            <a:r>
              <a:rPr lang="en-US" sz="3200" b="1" dirty="0">
                <a:solidFill>
                  <a:schemeClr val="bg1"/>
                </a:solidFill>
                <a:latin typeface="Arial" charset="0"/>
                <a:ea typeface="Arial" charset="0"/>
                <a:cs typeface="Arial" charset="0"/>
              </a:rPr>
              <a:t>Poetry and Spoken Word</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pic>
        <p:nvPicPr>
          <p:cNvPr id="2054" name="Picture 6" descr="On Spoken Word Poetry « LEO">
            <a:extLst>
              <a:ext uri="{FF2B5EF4-FFF2-40B4-BE49-F238E27FC236}">
                <a16:creationId xmlns:a16="http://schemas.microsoft.com/office/drawing/2014/main" id="{8C2CB7B4-B983-4945-B1ED-9D6DF936A9C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83579" y="1164691"/>
            <a:ext cx="3206021" cy="36968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ow the internet elevated spoken word poetry but also made it worse | The  Eyeopener">
            <a:extLst>
              <a:ext uri="{FF2B5EF4-FFF2-40B4-BE49-F238E27FC236}">
                <a16:creationId xmlns:a16="http://schemas.microsoft.com/office/drawing/2014/main" id="{B90F8F5A-0E4F-B849-BAB5-744018AF00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00" y="1418974"/>
            <a:ext cx="6248400" cy="35147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Pandemic Poems Poetry Jukebox - National Campaign For The Arts">
            <a:extLst>
              <a:ext uri="{FF2B5EF4-FFF2-40B4-BE49-F238E27FC236}">
                <a16:creationId xmlns:a16="http://schemas.microsoft.com/office/drawing/2014/main" id="{E3A98873-C43E-CF46-9CE9-D5D5E27A0C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8039" y="3774443"/>
            <a:ext cx="5684601" cy="2961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512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93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781777"/>
            <a:ext cx="12192000" cy="1514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711" y="1109073"/>
            <a:ext cx="2286291" cy="860102"/>
          </a:xfrm>
          <a:prstGeom prst="rect">
            <a:avLst/>
          </a:prstGeom>
        </p:spPr>
      </p:pic>
      <p:sp>
        <p:nvSpPr>
          <p:cNvPr id="8" name="TextBox 7"/>
          <p:cNvSpPr txBox="1"/>
          <p:nvPr/>
        </p:nvSpPr>
        <p:spPr>
          <a:xfrm>
            <a:off x="4038600" y="1221527"/>
            <a:ext cx="7632215" cy="523220"/>
          </a:xfrm>
          <a:prstGeom prst="rect">
            <a:avLst/>
          </a:prstGeom>
          <a:noFill/>
        </p:spPr>
        <p:txBody>
          <a:bodyPr wrap="square" rtlCol="0">
            <a:spAutoFit/>
          </a:bodyPr>
          <a:lstStyle/>
          <a:p>
            <a:pPr algn="r"/>
            <a:r>
              <a:rPr lang="en-US" sz="2800" b="1" dirty="0">
                <a:latin typeface="Arial" charset="0"/>
                <a:ea typeface="Arial" charset="0"/>
                <a:cs typeface="Arial" charset="0"/>
              </a:rPr>
              <a:t>Emotive Language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 t="-4" r="23807" b="46458"/>
          <a:stretch/>
        </p:blipFill>
        <p:spPr>
          <a:xfrm>
            <a:off x="6285600" y="3176337"/>
            <a:ext cx="5904000" cy="3672000"/>
          </a:xfrm>
          <a:prstGeom prst="rect">
            <a:avLst/>
          </a:prstGeom>
        </p:spPr>
      </p:pic>
      <p:pic>
        <p:nvPicPr>
          <p:cNvPr id="2050" name="Picture 2" descr="What is Emotive Language? Definition, Example, Use and Benefits">
            <a:extLst>
              <a:ext uri="{FF2B5EF4-FFF2-40B4-BE49-F238E27FC236}">
                <a16:creationId xmlns:a16="http://schemas.microsoft.com/office/drawing/2014/main" id="{EF1260B6-8834-6943-88FD-4D7EED472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33699"/>
            <a:ext cx="6253673" cy="3914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14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29" y="5890384"/>
            <a:ext cx="1637136" cy="615890"/>
          </a:xfrm>
          <a:prstGeom prst="rect">
            <a:avLst/>
          </a:prstGeom>
        </p:spPr>
      </p:pic>
      <p:sp>
        <p:nvSpPr>
          <p:cNvPr id="8" name="TextBox 7"/>
          <p:cNvSpPr txBox="1"/>
          <p:nvPr/>
        </p:nvSpPr>
        <p:spPr>
          <a:xfrm>
            <a:off x="1861720" y="499678"/>
            <a:ext cx="8468560" cy="430887"/>
          </a:xfrm>
          <a:prstGeom prst="rect">
            <a:avLst/>
          </a:prstGeom>
          <a:noFill/>
        </p:spPr>
        <p:txBody>
          <a:bodyPr wrap="square" lIns="0" tIns="0" rIns="0" bIns="0" rtlCol="0">
            <a:spAutoFit/>
          </a:bodyPr>
          <a:lstStyle/>
          <a:p>
            <a:pPr algn="ctr"/>
            <a:r>
              <a:rPr lang="en-US" sz="2800" b="1" dirty="0">
                <a:solidFill>
                  <a:srgbClr val="0093AF"/>
                </a:solidFill>
                <a:latin typeface="Arial" charset="0"/>
                <a:ea typeface="Arial" charset="0"/>
                <a:cs typeface="Arial" charset="0"/>
              </a:rPr>
              <a:t>What is Emotive Language ? And Why is it used?</a:t>
            </a:r>
            <a:endParaRPr lang="en-US" sz="2800" b="1" dirty="0">
              <a:latin typeface="Arial" charset="0"/>
              <a:ea typeface="Arial" charset="0"/>
              <a:cs typeface="Arial" charset="0"/>
            </a:endParaRPr>
          </a:p>
        </p:txBody>
      </p:sp>
      <p:sp>
        <p:nvSpPr>
          <p:cNvPr id="10" name="TextBox 9"/>
          <p:cNvSpPr txBox="1"/>
          <p:nvPr/>
        </p:nvSpPr>
        <p:spPr>
          <a:xfrm>
            <a:off x="1349209" y="1128175"/>
            <a:ext cx="9086120" cy="1107996"/>
          </a:xfrm>
          <a:prstGeom prst="rect">
            <a:avLst/>
          </a:prstGeom>
          <a:noFill/>
        </p:spPr>
        <p:txBody>
          <a:bodyPr wrap="square" lIns="0" tIns="0" rIns="0" bIns="0" rtlCol="0">
            <a:spAutoFit/>
          </a:bodyPr>
          <a:lstStyle/>
          <a:p>
            <a:pPr algn="ctr"/>
            <a:r>
              <a:rPr lang="en-US" sz="2400" dirty="0"/>
              <a:t>Emotive language is the choice of wording that is used to evoke an emotion or range of emotions in a reader or audience where specific diction by the speaker is used to evoke emotion in the reader.</a:t>
            </a:r>
          </a:p>
        </p:txBody>
      </p:sp>
      <p:pic>
        <p:nvPicPr>
          <p:cNvPr id="2" name="Picture 1"/>
          <p:cNvPicPr>
            <a:picLocks noChangeAspect="1"/>
          </p:cNvPicPr>
          <p:nvPr/>
        </p:nvPicPr>
        <p:blipFill rotWithShape="1">
          <a:blip r:embed="rId4">
            <a:alphaModFix amt="10000"/>
            <a:extLst>
              <a:ext uri="{28A0092B-C50C-407E-A947-70E740481C1C}">
                <a14:useLocalDpi xmlns:a14="http://schemas.microsoft.com/office/drawing/2010/main" val="0"/>
              </a:ext>
            </a:extLst>
          </a:blip>
          <a:srcRect r="30309" b="47507"/>
          <a:stretch/>
        </p:blipFill>
        <p:spPr>
          <a:xfrm>
            <a:off x="6792000" y="3256269"/>
            <a:ext cx="5400000" cy="3600000"/>
          </a:xfrm>
          <a:prstGeom prst="rect">
            <a:avLst/>
          </a:prstGeom>
        </p:spPr>
      </p:pic>
      <p:sp>
        <p:nvSpPr>
          <p:cNvPr id="7" name="TextBox 6">
            <a:extLst>
              <a:ext uri="{FF2B5EF4-FFF2-40B4-BE49-F238E27FC236}">
                <a16:creationId xmlns:a16="http://schemas.microsoft.com/office/drawing/2014/main" id="{F1C0D23D-49B2-E245-9423-0FD2DC7769DF}"/>
              </a:ext>
            </a:extLst>
          </p:cNvPr>
          <p:cNvSpPr txBox="1"/>
          <p:nvPr/>
        </p:nvSpPr>
        <p:spPr>
          <a:xfrm>
            <a:off x="1861720" y="4488191"/>
            <a:ext cx="8468560" cy="1723549"/>
          </a:xfrm>
          <a:prstGeom prst="rect">
            <a:avLst/>
          </a:prstGeom>
          <a:noFill/>
        </p:spPr>
        <p:txBody>
          <a:bodyPr wrap="square" lIns="0" tIns="0" rIns="0" bIns="0" rtlCol="0">
            <a:spAutoFit/>
          </a:bodyPr>
          <a:lstStyle/>
          <a:p>
            <a:pPr algn="ctr"/>
            <a:r>
              <a:rPr lang="en-US" sz="2800" b="1" dirty="0">
                <a:solidFill>
                  <a:srgbClr val="0093AF"/>
                </a:solidFill>
                <a:latin typeface="Arial" charset="0"/>
                <a:ea typeface="Arial" charset="0"/>
                <a:cs typeface="Arial" charset="0"/>
              </a:rPr>
              <a:t>Can you recall examples of literature or speeches that evoked emotions in you ? (Joy, anger etc.)</a:t>
            </a:r>
          </a:p>
          <a:p>
            <a:pPr algn="ctr"/>
            <a:r>
              <a:rPr lang="en-US" sz="2800" b="1" dirty="0">
                <a:solidFill>
                  <a:srgbClr val="0093AF"/>
                </a:solidFill>
                <a:latin typeface="Arial" charset="0"/>
                <a:ea typeface="Arial" charset="0"/>
                <a:cs typeface="Arial" charset="0"/>
              </a:rPr>
              <a:t>Why did it evoke such emotion in you ?</a:t>
            </a:r>
          </a:p>
          <a:p>
            <a:pPr algn="ctr"/>
            <a:endParaRPr lang="en-US" sz="2800" b="1" dirty="0">
              <a:latin typeface="Arial" charset="0"/>
              <a:ea typeface="Arial" charset="0"/>
              <a:cs typeface="Arial" charset="0"/>
            </a:endParaRPr>
          </a:p>
        </p:txBody>
      </p:sp>
      <p:sp>
        <p:nvSpPr>
          <p:cNvPr id="3" name="Rectangle 2">
            <a:extLst>
              <a:ext uri="{FF2B5EF4-FFF2-40B4-BE49-F238E27FC236}">
                <a16:creationId xmlns:a16="http://schemas.microsoft.com/office/drawing/2014/main" id="{9DF0A10A-704A-B349-8B7C-124B1104DA55}"/>
              </a:ext>
            </a:extLst>
          </p:cNvPr>
          <p:cNvSpPr/>
          <p:nvPr/>
        </p:nvSpPr>
        <p:spPr>
          <a:xfrm>
            <a:off x="438009" y="2528949"/>
            <a:ext cx="11315982" cy="1692771"/>
          </a:xfrm>
          <a:prstGeom prst="rect">
            <a:avLst/>
          </a:prstGeom>
        </p:spPr>
        <p:txBody>
          <a:bodyPr wrap="none">
            <a:spAutoFit/>
          </a:bodyPr>
          <a:lstStyle/>
          <a:p>
            <a:pPr algn="ctr"/>
            <a:r>
              <a:rPr lang="en-US" sz="2600" dirty="0"/>
              <a:t>Examples such as : Elated, Gut-wrenching and Innocent</a:t>
            </a:r>
          </a:p>
          <a:p>
            <a:pPr algn="ctr"/>
            <a:r>
              <a:rPr lang="en-US" sz="2600" dirty="0"/>
              <a:t>Techniques include: Observation – think 5 senses and </a:t>
            </a:r>
          </a:p>
          <a:p>
            <a:pPr algn="ctr"/>
            <a:r>
              <a:rPr lang="en-US" sz="2600" dirty="0"/>
              <a:t>Wording – superlatives and adjectives. Pathetic fallacy, Onomatopoeia, Hyperbole,</a:t>
            </a:r>
          </a:p>
          <a:p>
            <a:pPr algn="ctr"/>
            <a:r>
              <a:rPr lang="en-US" sz="2600" dirty="0"/>
              <a:t>Metaphor, Personification, Anecdotes, Rhetoric and Simile.</a:t>
            </a:r>
          </a:p>
        </p:txBody>
      </p:sp>
    </p:spTree>
    <p:extLst>
      <p:ext uri="{BB962C8B-B14F-4D97-AF65-F5344CB8AC3E}">
        <p14:creationId xmlns:p14="http://schemas.microsoft.com/office/powerpoint/2010/main" val="27759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520000" cy="6858000"/>
          </a:xfrm>
          <a:prstGeom prst="rect">
            <a:avLst/>
          </a:prstGeom>
          <a:solidFill>
            <a:srgbClr val="009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743198" y="147343"/>
            <a:ext cx="9143999" cy="861774"/>
          </a:xfrm>
          <a:prstGeom prst="rect">
            <a:avLst/>
          </a:prstGeom>
          <a:noFill/>
        </p:spPr>
        <p:txBody>
          <a:bodyPr wrap="square" lIns="0" tIns="0" rIns="0" bIns="0" rtlCol="0">
            <a:spAutoFit/>
          </a:bodyPr>
          <a:lstStyle/>
          <a:p>
            <a:pPr algn="ctr"/>
            <a:r>
              <a:rPr lang="en-US" sz="2800" b="1" dirty="0">
                <a:solidFill>
                  <a:srgbClr val="0093AF"/>
                </a:solidFill>
                <a:latin typeface="Arial" charset="0"/>
                <a:ea typeface="Arial" charset="0"/>
                <a:cs typeface="Arial" charset="0"/>
              </a:rPr>
              <a:t>How can emotive language be applied to create different emotions?</a:t>
            </a:r>
          </a:p>
        </p:txBody>
      </p:sp>
      <p:sp>
        <p:nvSpPr>
          <p:cNvPr id="8" name="TextBox 7"/>
          <p:cNvSpPr txBox="1"/>
          <p:nvPr/>
        </p:nvSpPr>
        <p:spPr>
          <a:xfrm>
            <a:off x="2646946" y="978080"/>
            <a:ext cx="9336505" cy="830997"/>
          </a:xfrm>
          <a:prstGeom prst="rect">
            <a:avLst/>
          </a:prstGeom>
          <a:noFill/>
        </p:spPr>
        <p:txBody>
          <a:bodyPr wrap="square" lIns="0" tIns="0" rIns="0" bIns="0" rtlCol="0">
            <a:spAutoFit/>
          </a:bodyPr>
          <a:lstStyle/>
          <a:p>
            <a:pPr algn="ctr"/>
            <a:r>
              <a:rPr lang="en-US" dirty="0"/>
              <a:t>On the 28</a:t>
            </a:r>
            <a:r>
              <a:rPr lang="en-US" baseline="30000" dirty="0"/>
              <a:t>th</a:t>
            </a:r>
            <a:r>
              <a:rPr lang="en-US" dirty="0"/>
              <a:t> August 1963 in Washington DC Martin Luther king spoke one of his greatest speeches of all time. Memorable both because of his important role in abolishing racial segregation but also for the language used. Read the following excerpt </a:t>
            </a:r>
            <a:r>
              <a:rPr lang="en-GB" dirty="0"/>
              <a:t>analysing</a:t>
            </a:r>
            <a:r>
              <a:rPr lang="en-US" dirty="0"/>
              <a:t> the emotive language and discuss in pairs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3187" t="-9" r="30298" b="24279"/>
          <a:stretch/>
        </p:blipFill>
        <p:spPr>
          <a:xfrm>
            <a:off x="0" y="530942"/>
            <a:ext cx="2520000" cy="4624829"/>
          </a:xfrm>
          <a:prstGeom prst="rect">
            <a:avLst/>
          </a:prstGeom>
        </p:spPr>
      </p:pic>
      <p:pic>
        <p:nvPicPr>
          <p:cNvPr id="9" name="Picture 8"/>
          <p:cNvPicPr>
            <a:picLocks noChangeAspect="1"/>
          </p:cNvPicPr>
          <p:nvPr/>
        </p:nvPicPr>
        <p:blipFill rotWithShape="1">
          <a:blip r:embed="rId5">
            <a:alphaModFix amt="10000"/>
            <a:extLst>
              <a:ext uri="{28A0092B-C50C-407E-A947-70E740481C1C}">
                <a14:useLocalDpi xmlns:a14="http://schemas.microsoft.com/office/drawing/2010/main" val="0"/>
              </a:ext>
            </a:extLst>
          </a:blip>
          <a:srcRect r="30309" b="47507"/>
          <a:stretch/>
        </p:blipFill>
        <p:spPr>
          <a:xfrm>
            <a:off x="6792000" y="3256269"/>
            <a:ext cx="5400000" cy="3600000"/>
          </a:xfrm>
          <a:prstGeom prst="rect">
            <a:avLst/>
          </a:prstGeom>
        </p:spPr>
      </p:pic>
      <p:sp>
        <p:nvSpPr>
          <p:cNvPr id="3" name="Rectangle 2">
            <a:extLst>
              <a:ext uri="{FF2B5EF4-FFF2-40B4-BE49-F238E27FC236}">
                <a16:creationId xmlns:a16="http://schemas.microsoft.com/office/drawing/2014/main" id="{996805BD-B503-BA43-9498-3645F0F0DA02}"/>
              </a:ext>
            </a:extLst>
          </p:cNvPr>
          <p:cNvSpPr/>
          <p:nvPr/>
        </p:nvSpPr>
        <p:spPr>
          <a:xfrm>
            <a:off x="2935029" y="1953111"/>
            <a:ext cx="8841942" cy="4693593"/>
          </a:xfrm>
          <a:prstGeom prst="rect">
            <a:avLst/>
          </a:prstGeom>
          <a:solidFill>
            <a:schemeClr val="bg1"/>
          </a:solidFill>
        </p:spPr>
        <p:txBody>
          <a:bodyPr wrap="square">
            <a:spAutoFit/>
          </a:bodyPr>
          <a:lstStyle/>
          <a:p>
            <a:pPr algn="ctr"/>
            <a:r>
              <a:rPr lang="en-US" sz="2300" b="1" dirty="0">
                <a:ln w="9525">
                  <a:solidFill>
                    <a:srgbClr val="0093AF"/>
                  </a:solidFill>
                  <a:prstDash val="solid"/>
                </a:ln>
                <a:solidFill>
                  <a:srgbClr val="0093AF"/>
                </a:solidFill>
              </a:rPr>
              <a:t>Five score years ago, a great American, in whose symbolic shadow we stand today, signed the Emancipation Proclamation. This momentous decree came as a great beacon light of hope to millions of Negro slaves who had been seared in the flames of withering injustice. It came as a joyous daybreak to end the long night of their captivity.</a:t>
            </a:r>
          </a:p>
          <a:p>
            <a:pPr algn="ctr"/>
            <a:r>
              <a:rPr lang="en-US" sz="2300" b="1" dirty="0">
                <a:ln w="9525">
                  <a:solidFill>
                    <a:srgbClr val="0093AF"/>
                  </a:solidFill>
                  <a:prstDash val="solid"/>
                </a:ln>
                <a:solidFill>
                  <a:srgbClr val="0093AF"/>
                </a:solidFill>
              </a:rPr>
              <a:t>But one hundred years later, the Negro still is not free. One hundred years later, the life of the Negro is still sadly crippled by the manacles of segregation and the chains of discrimination. One hundred years later, the Negro lives on a lonely island of poverty in the midst of a vast ocean of material prosperity. One hundred years later, the Negro is still languished in the corners of American society and finds himself an exile in his own land. And so we've come here today to dramatize a shameful condition.</a:t>
            </a:r>
          </a:p>
        </p:txBody>
      </p:sp>
    </p:spTree>
    <p:extLst>
      <p:ext uri="{BB962C8B-B14F-4D97-AF65-F5344CB8AC3E}">
        <p14:creationId xmlns:p14="http://schemas.microsoft.com/office/powerpoint/2010/main" val="62273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235"/>
            <a:ext cx="12192000" cy="6858000"/>
          </a:xfrm>
          <a:prstGeom prst="rect">
            <a:avLst/>
          </a:prstGeom>
          <a:solidFill>
            <a:srgbClr val="0093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alphaModFix amt="20000"/>
            <a:extLst>
              <a:ext uri="{28A0092B-C50C-407E-A947-70E740481C1C}">
                <a14:useLocalDpi xmlns:a14="http://schemas.microsoft.com/office/drawing/2010/main" val="0"/>
              </a:ext>
            </a:extLst>
          </a:blip>
          <a:srcRect l="-3" t="-4" r="23807" b="46458"/>
          <a:stretch/>
        </p:blipFill>
        <p:spPr>
          <a:xfrm>
            <a:off x="6285600" y="3176337"/>
            <a:ext cx="5904000" cy="3672000"/>
          </a:xfrm>
          <a:prstGeom prst="rect">
            <a:avLst/>
          </a:prstGeom>
        </p:spPr>
      </p:pic>
      <p:sp>
        <p:nvSpPr>
          <p:cNvPr id="13" name="TextBox 12"/>
          <p:cNvSpPr txBox="1"/>
          <p:nvPr/>
        </p:nvSpPr>
        <p:spPr>
          <a:xfrm>
            <a:off x="491229" y="532593"/>
            <a:ext cx="2404371" cy="1477328"/>
          </a:xfrm>
          <a:prstGeom prst="rect">
            <a:avLst/>
          </a:prstGeom>
          <a:noFill/>
        </p:spPr>
        <p:txBody>
          <a:bodyPr wrap="square" lIns="0" tIns="0" rIns="0" bIns="0" rtlCol="0">
            <a:spAutoFit/>
          </a:bodyPr>
          <a:lstStyle/>
          <a:p>
            <a:pPr algn="ctr"/>
            <a:r>
              <a:rPr lang="en-US" sz="4800" b="1" u="sng" dirty="0">
                <a:solidFill>
                  <a:schemeClr val="bg1"/>
                </a:solidFill>
                <a:latin typeface="Arial" charset="0"/>
                <a:ea typeface="Arial" charset="0"/>
                <a:cs typeface="Arial" charset="0"/>
              </a:rPr>
              <a:t>Activity </a:t>
            </a:r>
          </a:p>
          <a:p>
            <a:pPr algn="ctr"/>
            <a:r>
              <a:rPr lang="en-US" sz="4800" b="1" u="sng" dirty="0">
                <a:solidFill>
                  <a:schemeClr val="bg1"/>
                </a:solidFill>
                <a:latin typeface="Arial" charset="0"/>
                <a:ea typeface="Arial" charset="0"/>
                <a:cs typeface="Arial" charset="0"/>
              </a:rPr>
              <a:t>Review</a:t>
            </a:r>
          </a:p>
        </p:txBody>
      </p:sp>
      <p:sp>
        <p:nvSpPr>
          <p:cNvPr id="15" name="TextBox 14"/>
          <p:cNvSpPr txBox="1"/>
          <p:nvPr/>
        </p:nvSpPr>
        <p:spPr>
          <a:xfrm>
            <a:off x="263695" y="2697431"/>
            <a:ext cx="9471855" cy="2708434"/>
          </a:xfrm>
          <a:prstGeom prst="rect">
            <a:avLst/>
          </a:prstGeom>
          <a:noFill/>
        </p:spPr>
        <p:txBody>
          <a:bodyPr wrap="square" lIns="0" tIns="0" rIns="0" bIns="0" rtlCol="0">
            <a:spAutoFit/>
          </a:bodyPr>
          <a:lstStyle/>
          <a:p>
            <a:r>
              <a:rPr lang="en-US" sz="2200" b="1" dirty="0">
                <a:solidFill>
                  <a:schemeClr val="bg1"/>
                </a:solidFill>
              </a:rPr>
              <a:t>But one hundred years later, the Negro still is not free. One hundred years later, the life of the Negro is still sadly crippled by the manacles of segregation and the chains of discrimination. One hundred years later, the Negro lives on a lonely island of poverty in the midst of a vast ocean of material prosperity. </a:t>
            </a:r>
          </a:p>
          <a:p>
            <a:r>
              <a:rPr lang="en-US" sz="2200" b="1" dirty="0">
                <a:solidFill>
                  <a:schemeClr val="bg1"/>
                </a:solidFill>
              </a:rPr>
              <a:t>One hundred years later, the Negro is still languished in the corners </a:t>
            </a:r>
          </a:p>
          <a:p>
            <a:r>
              <a:rPr lang="en-US" sz="2200" b="1" dirty="0">
                <a:solidFill>
                  <a:schemeClr val="bg1"/>
                </a:solidFill>
              </a:rPr>
              <a:t>of American society and finds himself an exile in his own land. </a:t>
            </a:r>
          </a:p>
          <a:p>
            <a:r>
              <a:rPr lang="en-US" sz="2200" b="1" dirty="0">
                <a:solidFill>
                  <a:schemeClr val="bg1"/>
                </a:solidFill>
              </a:rPr>
              <a:t>And so we've come here today to dramatize a shameful </a:t>
            </a:r>
          </a:p>
          <a:p>
            <a:r>
              <a:rPr lang="en-US" sz="2200" b="1" dirty="0">
                <a:solidFill>
                  <a:schemeClr val="bg1"/>
                </a:solidFill>
              </a:rPr>
              <a:t>condition.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029" y="5768011"/>
            <a:ext cx="1642371" cy="617859"/>
          </a:xfrm>
          <a:prstGeom prst="rect">
            <a:avLst/>
          </a:prstGeom>
        </p:spPr>
      </p:pic>
      <p:sp>
        <p:nvSpPr>
          <p:cNvPr id="2" name="Rectangle 1">
            <a:extLst>
              <a:ext uri="{FF2B5EF4-FFF2-40B4-BE49-F238E27FC236}">
                <a16:creationId xmlns:a16="http://schemas.microsoft.com/office/drawing/2014/main" id="{CB284F12-FB45-F043-A4A3-9737DA203C2E}"/>
              </a:ext>
            </a:extLst>
          </p:cNvPr>
          <p:cNvSpPr/>
          <p:nvPr/>
        </p:nvSpPr>
        <p:spPr>
          <a:xfrm>
            <a:off x="3187700" y="504963"/>
            <a:ext cx="8851900" cy="1785104"/>
          </a:xfrm>
          <a:prstGeom prst="rect">
            <a:avLst/>
          </a:prstGeom>
        </p:spPr>
        <p:txBody>
          <a:bodyPr wrap="square">
            <a:spAutoFit/>
          </a:bodyPr>
          <a:lstStyle/>
          <a:p>
            <a:r>
              <a:rPr lang="en-US" sz="2200" b="1" dirty="0">
                <a:solidFill>
                  <a:schemeClr val="bg1"/>
                </a:solidFill>
              </a:rPr>
              <a:t>Five score years ago, a great American, in whose symbolic shadow we stand today, signed the Emancipation Proclamation. This momentous decree came as a great beacon light of hope to millions of Negro slaves who had been seared in the flames of withering injustice. It came as a joyous daybreak to end the long night of their captivity.</a:t>
            </a:r>
          </a:p>
        </p:txBody>
      </p:sp>
      <p:sp>
        <p:nvSpPr>
          <p:cNvPr id="3" name="Rectangle 2">
            <a:extLst>
              <a:ext uri="{FF2B5EF4-FFF2-40B4-BE49-F238E27FC236}">
                <a16:creationId xmlns:a16="http://schemas.microsoft.com/office/drawing/2014/main" id="{BB4329B5-827F-BD40-AF8C-7C320DD467E5}"/>
              </a:ext>
            </a:extLst>
          </p:cNvPr>
          <p:cNvSpPr/>
          <p:nvPr/>
        </p:nvSpPr>
        <p:spPr>
          <a:xfrm>
            <a:off x="3168003" y="492263"/>
            <a:ext cx="2560428" cy="42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93AF"/>
                </a:solidFill>
                <a:highlight>
                  <a:srgbClr val="FFFF00"/>
                </a:highlight>
              </a:rPr>
              <a:t>Five score years ago</a:t>
            </a:r>
            <a:endParaRPr lang="en-US" sz="2200" dirty="0">
              <a:solidFill>
                <a:srgbClr val="0093AF"/>
              </a:solidFill>
              <a:highlight>
                <a:srgbClr val="FFFF00"/>
              </a:highlight>
            </a:endParaRPr>
          </a:p>
        </p:txBody>
      </p:sp>
      <p:sp>
        <p:nvSpPr>
          <p:cNvPr id="10" name="Rectangle 9">
            <a:extLst>
              <a:ext uri="{FF2B5EF4-FFF2-40B4-BE49-F238E27FC236}">
                <a16:creationId xmlns:a16="http://schemas.microsoft.com/office/drawing/2014/main" id="{75532CE1-D4FA-6B40-BF40-DD9B3D6C27F5}"/>
              </a:ext>
            </a:extLst>
          </p:cNvPr>
          <p:cNvSpPr/>
          <p:nvPr/>
        </p:nvSpPr>
        <p:spPr>
          <a:xfrm>
            <a:off x="5803000" y="491325"/>
            <a:ext cx="820528" cy="42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93AF"/>
                </a:solidFill>
                <a:highlight>
                  <a:srgbClr val="FFFF00"/>
                </a:highlight>
              </a:rPr>
              <a:t>great</a:t>
            </a:r>
            <a:endParaRPr lang="en-US" sz="2200" dirty="0">
              <a:solidFill>
                <a:srgbClr val="0093AF"/>
              </a:solidFill>
              <a:highlight>
                <a:srgbClr val="FFFF00"/>
              </a:highlight>
            </a:endParaRPr>
          </a:p>
        </p:txBody>
      </p:sp>
      <p:sp>
        <p:nvSpPr>
          <p:cNvPr id="11" name="Rectangle 10">
            <a:extLst>
              <a:ext uri="{FF2B5EF4-FFF2-40B4-BE49-F238E27FC236}">
                <a16:creationId xmlns:a16="http://schemas.microsoft.com/office/drawing/2014/main" id="{7625672C-3E45-DD48-BE81-A0FB311B34F8}"/>
              </a:ext>
            </a:extLst>
          </p:cNvPr>
          <p:cNvSpPr/>
          <p:nvPr/>
        </p:nvSpPr>
        <p:spPr>
          <a:xfrm>
            <a:off x="8762100" y="491324"/>
            <a:ext cx="1364500" cy="42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93AF"/>
                </a:solidFill>
                <a:highlight>
                  <a:srgbClr val="FFFF00"/>
                </a:highlight>
              </a:rPr>
              <a:t>symbolic</a:t>
            </a:r>
            <a:endParaRPr lang="en-US" sz="2200" dirty="0">
              <a:solidFill>
                <a:srgbClr val="0093AF"/>
              </a:solidFill>
              <a:highlight>
                <a:srgbClr val="FFFF00"/>
              </a:highlight>
            </a:endParaRPr>
          </a:p>
        </p:txBody>
      </p:sp>
      <p:sp>
        <p:nvSpPr>
          <p:cNvPr id="12" name="Rectangle 11">
            <a:extLst>
              <a:ext uri="{FF2B5EF4-FFF2-40B4-BE49-F238E27FC236}">
                <a16:creationId xmlns:a16="http://schemas.microsoft.com/office/drawing/2014/main" id="{613A0AB7-0466-DF47-AD77-7D898F096A71}"/>
              </a:ext>
            </a:extLst>
          </p:cNvPr>
          <p:cNvSpPr/>
          <p:nvPr/>
        </p:nvSpPr>
        <p:spPr>
          <a:xfrm>
            <a:off x="9722850" y="836003"/>
            <a:ext cx="1702700" cy="42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93AF"/>
                </a:solidFill>
                <a:highlight>
                  <a:srgbClr val="FFFF00"/>
                </a:highlight>
              </a:rPr>
              <a:t>momentous</a:t>
            </a:r>
            <a:endParaRPr lang="en-US" sz="2200" dirty="0">
              <a:solidFill>
                <a:srgbClr val="0093AF"/>
              </a:solidFill>
              <a:highlight>
                <a:srgbClr val="FFFF00"/>
              </a:highlight>
            </a:endParaRPr>
          </a:p>
        </p:txBody>
      </p:sp>
      <p:sp>
        <p:nvSpPr>
          <p:cNvPr id="16" name="Rectangle 15">
            <a:extLst>
              <a:ext uri="{FF2B5EF4-FFF2-40B4-BE49-F238E27FC236}">
                <a16:creationId xmlns:a16="http://schemas.microsoft.com/office/drawing/2014/main" id="{BC1C6CB1-41EB-4F43-9AF4-48F54EDA2D7C}"/>
              </a:ext>
            </a:extLst>
          </p:cNvPr>
          <p:cNvSpPr/>
          <p:nvPr/>
        </p:nvSpPr>
        <p:spPr>
          <a:xfrm>
            <a:off x="4907839" y="1170157"/>
            <a:ext cx="4967122" cy="42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93AF"/>
                </a:solidFill>
                <a:highlight>
                  <a:srgbClr val="FFFF00"/>
                </a:highlight>
              </a:rPr>
              <a:t>a great beacon light of hope to millions</a:t>
            </a:r>
            <a:endParaRPr lang="en-US" sz="2200" dirty="0">
              <a:solidFill>
                <a:srgbClr val="0093AF"/>
              </a:solidFill>
              <a:highlight>
                <a:srgbClr val="FFFF00"/>
              </a:highlight>
            </a:endParaRPr>
          </a:p>
        </p:txBody>
      </p:sp>
      <p:sp>
        <p:nvSpPr>
          <p:cNvPr id="17" name="Rectangle 16">
            <a:extLst>
              <a:ext uri="{FF2B5EF4-FFF2-40B4-BE49-F238E27FC236}">
                <a16:creationId xmlns:a16="http://schemas.microsoft.com/office/drawing/2014/main" id="{EA01A007-C50D-C948-B1AA-190498E67B5E}"/>
              </a:ext>
            </a:extLst>
          </p:cNvPr>
          <p:cNvSpPr/>
          <p:nvPr/>
        </p:nvSpPr>
        <p:spPr>
          <a:xfrm>
            <a:off x="9894658" y="1170966"/>
            <a:ext cx="1683461" cy="42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93AF"/>
                </a:solidFill>
                <a:highlight>
                  <a:srgbClr val="FFFF00"/>
                </a:highlight>
              </a:rPr>
              <a:t>Negro slaves</a:t>
            </a:r>
            <a:endParaRPr lang="en-US" sz="2200" dirty="0">
              <a:solidFill>
                <a:srgbClr val="0093AF"/>
              </a:solidFill>
              <a:highlight>
                <a:srgbClr val="FFFF00"/>
              </a:highlight>
            </a:endParaRPr>
          </a:p>
        </p:txBody>
      </p:sp>
      <p:sp>
        <p:nvSpPr>
          <p:cNvPr id="18" name="Rectangle 17">
            <a:extLst>
              <a:ext uri="{FF2B5EF4-FFF2-40B4-BE49-F238E27FC236}">
                <a16:creationId xmlns:a16="http://schemas.microsoft.com/office/drawing/2014/main" id="{D24E73AB-FFA3-EE40-B0FF-1C64FD0D13DE}"/>
              </a:ext>
            </a:extLst>
          </p:cNvPr>
          <p:cNvSpPr/>
          <p:nvPr/>
        </p:nvSpPr>
        <p:spPr>
          <a:xfrm>
            <a:off x="4821400" y="1503693"/>
            <a:ext cx="2697000" cy="42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93AF"/>
                </a:solidFill>
                <a:highlight>
                  <a:srgbClr val="FFFF00"/>
                </a:highlight>
              </a:rPr>
              <a:t>seared in the flames</a:t>
            </a:r>
            <a:endParaRPr lang="en-US" sz="2200" dirty="0">
              <a:solidFill>
                <a:srgbClr val="0093AF"/>
              </a:solidFill>
              <a:highlight>
                <a:srgbClr val="FFFF00"/>
              </a:highlight>
            </a:endParaRPr>
          </a:p>
        </p:txBody>
      </p:sp>
      <p:sp>
        <p:nvSpPr>
          <p:cNvPr id="19" name="Rectangle 18">
            <a:extLst>
              <a:ext uri="{FF2B5EF4-FFF2-40B4-BE49-F238E27FC236}">
                <a16:creationId xmlns:a16="http://schemas.microsoft.com/office/drawing/2014/main" id="{D57B0CE7-76D3-1F44-8AAC-5A1059F4B609}"/>
              </a:ext>
            </a:extLst>
          </p:cNvPr>
          <p:cNvSpPr/>
          <p:nvPr/>
        </p:nvSpPr>
        <p:spPr>
          <a:xfrm>
            <a:off x="7604839" y="1503692"/>
            <a:ext cx="1348500" cy="42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93AF"/>
                </a:solidFill>
                <a:highlight>
                  <a:srgbClr val="FFFF00"/>
                </a:highlight>
              </a:rPr>
              <a:t>withering</a:t>
            </a:r>
            <a:endParaRPr lang="en-US" sz="2200" dirty="0">
              <a:solidFill>
                <a:srgbClr val="0093AF"/>
              </a:solidFill>
              <a:highlight>
                <a:srgbClr val="FFFF00"/>
              </a:highlight>
            </a:endParaRPr>
          </a:p>
        </p:txBody>
      </p:sp>
      <p:sp>
        <p:nvSpPr>
          <p:cNvPr id="20" name="Rectangle 19">
            <a:extLst>
              <a:ext uri="{FF2B5EF4-FFF2-40B4-BE49-F238E27FC236}">
                <a16:creationId xmlns:a16="http://schemas.microsoft.com/office/drawing/2014/main" id="{0347C170-F58C-D849-B3E0-D9332D421A50}"/>
              </a:ext>
            </a:extLst>
          </p:cNvPr>
          <p:cNvSpPr/>
          <p:nvPr/>
        </p:nvSpPr>
        <p:spPr>
          <a:xfrm>
            <a:off x="3151055" y="1880161"/>
            <a:ext cx="6639995" cy="42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93AF"/>
                </a:solidFill>
                <a:highlight>
                  <a:srgbClr val="FFFF00"/>
                </a:highlight>
              </a:rPr>
              <a:t>Joyous daybreak to end the long night of their captivity</a:t>
            </a:r>
            <a:endParaRPr lang="en-US" sz="2200" dirty="0">
              <a:solidFill>
                <a:srgbClr val="0093AF"/>
              </a:solidFill>
              <a:highlight>
                <a:srgbClr val="FFFF00"/>
              </a:highlight>
            </a:endParaRPr>
          </a:p>
        </p:txBody>
      </p:sp>
      <p:sp>
        <p:nvSpPr>
          <p:cNvPr id="21" name="Rectangle 20">
            <a:extLst>
              <a:ext uri="{FF2B5EF4-FFF2-40B4-BE49-F238E27FC236}">
                <a16:creationId xmlns:a16="http://schemas.microsoft.com/office/drawing/2014/main" id="{1911E700-D201-E343-9771-DA8661383585}"/>
              </a:ext>
            </a:extLst>
          </p:cNvPr>
          <p:cNvSpPr/>
          <p:nvPr/>
        </p:nvSpPr>
        <p:spPr>
          <a:xfrm>
            <a:off x="542029" y="2641954"/>
            <a:ext cx="4888295" cy="42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93AF"/>
                </a:solidFill>
                <a:highlight>
                  <a:srgbClr val="FFFF00"/>
                </a:highlight>
              </a:rPr>
              <a:t>one hundred years later,</a:t>
            </a:r>
            <a:r>
              <a:rPr lang="en-US" sz="2200" b="1" dirty="0">
                <a:solidFill>
                  <a:srgbClr val="0093AF"/>
                </a:solidFill>
              </a:rPr>
              <a:t>                    </a:t>
            </a:r>
            <a:r>
              <a:rPr lang="en-US" sz="2200" b="1" dirty="0">
                <a:solidFill>
                  <a:srgbClr val="0093AF"/>
                </a:solidFill>
                <a:highlight>
                  <a:srgbClr val="FFFF00"/>
                </a:highlight>
              </a:rPr>
              <a:t>still</a:t>
            </a:r>
            <a:endParaRPr lang="en-US" sz="2200" dirty="0">
              <a:solidFill>
                <a:srgbClr val="0093AF"/>
              </a:solidFill>
              <a:highlight>
                <a:srgbClr val="FFFF00"/>
              </a:highlight>
            </a:endParaRPr>
          </a:p>
        </p:txBody>
      </p:sp>
      <p:sp>
        <p:nvSpPr>
          <p:cNvPr id="22" name="Rectangle 21">
            <a:extLst>
              <a:ext uri="{FF2B5EF4-FFF2-40B4-BE49-F238E27FC236}">
                <a16:creationId xmlns:a16="http://schemas.microsoft.com/office/drawing/2014/main" id="{0A94FB1E-D53C-9649-92CF-31A7D1C0B205}"/>
              </a:ext>
            </a:extLst>
          </p:cNvPr>
          <p:cNvSpPr/>
          <p:nvPr/>
        </p:nvSpPr>
        <p:spPr>
          <a:xfrm>
            <a:off x="3037779" y="3242048"/>
            <a:ext cx="3058447" cy="5905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93AF"/>
                </a:solidFill>
                <a:highlight>
                  <a:srgbClr val="FFFF00"/>
                </a:highlight>
              </a:rPr>
              <a:t>One hundred years later, </a:t>
            </a:r>
          </a:p>
        </p:txBody>
      </p:sp>
      <p:sp>
        <p:nvSpPr>
          <p:cNvPr id="5" name="Rectangle 4">
            <a:extLst>
              <a:ext uri="{FF2B5EF4-FFF2-40B4-BE49-F238E27FC236}">
                <a16:creationId xmlns:a16="http://schemas.microsoft.com/office/drawing/2014/main" id="{2BFB15C9-4C6A-AA42-A165-B1FA89DBF523}"/>
              </a:ext>
            </a:extLst>
          </p:cNvPr>
          <p:cNvSpPr/>
          <p:nvPr/>
        </p:nvSpPr>
        <p:spPr>
          <a:xfrm>
            <a:off x="6535283" y="2641135"/>
            <a:ext cx="3136180" cy="430887"/>
          </a:xfrm>
          <a:prstGeom prst="rect">
            <a:avLst/>
          </a:prstGeom>
        </p:spPr>
        <p:txBody>
          <a:bodyPr wrap="none">
            <a:spAutoFit/>
          </a:bodyPr>
          <a:lstStyle/>
          <a:p>
            <a:r>
              <a:rPr lang="en-US" sz="2200" b="1" dirty="0">
                <a:solidFill>
                  <a:srgbClr val="0093AF"/>
                </a:solidFill>
                <a:highlight>
                  <a:srgbClr val="FFFF00"/>
                </a:highlight>
              </a:rPr>
              <a:t>One hundred years later, </a:t>
            </a:r>
            <a:endParaRPr lang="en-US" sz="2200" dirty="0"/>
          </a:p>
        </p:txBody>
      </p:sp>
      <p:sp>
        <p:nvSpPr>
          <p:cNvPr id="6" name="Rectangle 5">
            <a:extLst>
              <a:ext uri="{FF2B5EF4-FFF2-40B4-BE49-F238E27FC236}">
                <a16:creationId xmlns:a16="http://schemas.microsoft.com/office/drawing/2014/main" id="{507EDED0-C969-7742-B860-43D46CE1E4E0}"/>
              </a:ext>
            </a:extLst>
          </p:cNvPr>
          <p:cNvSpPr/>
          <p:nvPr/>
        </p:nvSpPr>
        <p:spPr>
          <a:xfrm>
            <a:off x="157865" y="4013339"/>
            <a:ext cx="3071097" cy="430887"/>
          </a:xfrm>
          <a:prstGeom prst="rect">
            <a:avLst/>
          </a:prstGeom>
        </p:spPr>
        <p:txBody>
          <a:bodyPr wrap="none">
            <a:spAutoFit/>
          </a:bodyPr>
          <a:lstStyle/>
          <a:p>
            <a:r>
              <a:rPr lang="en-US" sz="2200" b="1" dirty="0">
                <a:solidFill>
                  <a:srgbClr val="0093AF"/>
                </a:solidFill>
                <a:highlight>
                  <a:srgbClr val="FFFF00"/>
                </a:highlight>
              </a:rPr>
              <a:t>One hundred years later,</a:t>
            </a:r>
            <a:endParaRPr lang="en-US" sz="2200" dirty="0"/>
          </a:p>
        </p:txBody>
      </p:sp>
      <p:sp>
        <p:nvSpPr>
          <p:cNvPr id="23" name="Rectangle 22">
            <a:extLst>
              <a:ext uri="{FF2B5EF4-FFF2-40B4-BE49-F238E27FC236}">
                <a16:creationId xmlns:a16="http://schemas.microsoft.com/office/drawing/2014/main" id="{F20A9000-D2B9-114C-A6DC-7845F6DB5C23}"/>
              </a:ext>
            </a:extLst>
          </p:cNvPr>
          <p:cNvSpPr/>
          <p:nvPr/>
        </p:nvSpPr>
        <p:spPr>
          <a:xfrm>
            <a:off x="156745" y="3313423"/>
            <a:ext cx="9172704" cy="769441"/>
          </a:xfrm>
          <a:prstGeom prst="rect">
            <a:avLst/>
          </a:prstGeom>
        </p:spPr>
        <p:txBody>
          <a:bodyPr wrap="none">
            <a:spAutoFit/>
          </a:bodyPr>
          <a:lstStyle/>
          <a:p>
            <a:r>
              <a:rPr lang="en-US" sz="2200" b="1" dirty="0">
                <a:solidFill>
                  <a:srgbClr val="0093AF"/>
                </a:solidFill>
              </a:rPr>
              <a:t>                                                                                                                                 </a:t>
            </a:r>
            <a:r>
              <a:rPr lang="en-US" sz="2200" b="1" dirty="0">
                <a:solidFill>
                  <a:srgbClr val="0093AF"/>
                </a:solidFill>
                <a:highlight>
                  <a:srgbClr val="FFFF00"/>
                </a:highlight>
              </a:rPr>
              <a:t>lonely</a:t>
            </a:r>
          </a:p>
          <a:p>
            <a:r>
              <a:rPr lang="en-US" sz="2200" b="1" dirty="0">
                <a:solidFill>
                  <a:srgbClr val="0093AF"/>
                </a:solidFill>
                <a:highlight>
                  <a:srgbClr val="FFFF00"/>
                </a:highlight>
              </a:rPr>
              <a:t>Island of poverty in the midst of a vast ocean</a:t>
            </a:r>
            <a:endParaRPr lang="en-US" sz="2200" dirty="0"/>
          </a:p>
        </p:txBody>
      </p:sp>
      <p:sp>
        <p:nvSpPr>
          <p:cNvPr id="24" name="Rectangle 23">
            <a:extLst>
              <a:ext uri="{FF2B5EF4-FFF2-40B4-BE49-F238E27FC236}">
                <a16:creationId xmlns:a16="http://schemas.microsoft.com/office/drawing/2014/main" id="{31512C98-CD17-7F47-A420-1532FA245B51}"/>
              </a:ext>
            </a:extLst>
          </p:cNvPr>
          <p:cNvSpPr/>
          <p:nvPr/>
        </p:nvSpPr>
        <p:spPr>
          <a:xfrm>
            <a:off x="4554302" y="3983002"/>
            <a:ext cx="3607141" cy="430887"/>
          </a:xfrm>
          <a:prstGeom prst="rect">
            <a:avLst/>
          </a:prstGeom>
        </p:spPr>
        <p:txBody>
          <a:bodyPr wrap="none">
            <a:spAutoFit/>
          </a:bodyPr>
          <a:lstStyle/>
          <a:p>
            <a:r>
              <a:rPr lang="en-US" sz="2200" b="1" dirty="0">
                <a:solidFill>
                  <a:srgbClr val="0093AF"/>
                </a:solidFill>
                <a:highlight>
                  <a:srgbClr val="FFFF00"/>
                </a:highlight>
              </a:rPr>
              <a:t>still languished in the corners</a:t>
            </a:r>
            <a:endParaRPr lang="en-US" sz="2200" dirty="0"/>
          </a:p>
        </p:txBody>
      </p:sp>
      <p:sp>
        <p:nvSpPr>
          <p:cNvPr id="25" name="Rectangle 24">
            <a:extLst>
              <a:ext uri="{FF2B5EF4-FFF2-40B4-BE49-F238E27FC236}">
                <a16:creationId xmlns:a16="http://schemas.microsoft.com/office/drawing/2014/main" id="{4C16F85E-E48E-614E-A2EF-87B8F045F642}"/>
              </a:ext>
            </a:extLst>
          </p:cNvPr>
          <p:cNvSpPr/>
          <p:nvPr/>
        </p:nvSpPr>
        <p:spPr>
          <a:xfrm>
            <a:off x="4920539" y="4324296"/>
            <a:ext cx="733278" cy="430887"/>
          </a:xfrm>
          <a:prstGeom prst="rect">
            <a:avLst/>
          </a:prstGeom>
        </p:spPr>
        <p:txBody>
          <a:bodyPr wrap="none">
            <a:spAutoFit/>
          </a:bodyPr>
          <a:lstStyle/>
          <a:p>
            <a:r>
              <a:rPr lang="en-US" sz="2200" b="1" dirty="0">
                <a:solidFill>
                  <a:srgbClr val="0093AF"/>
                </a:solidFill>
                <a:highlight>
                  <a:srgbClr val="FFFF00"/>
                </a:highlight>
              </a:rPr>
              <a:t>exile</a:t>
            </a:r>
            <a:endParaRPr lang="en-US" sz="2200" dirty="0"/>
          </a:p>
        </p:txBody>
      </p:sp>
      <p:sp>
        <p:nvSpPr>
          <p:cNvPr id="26" name="Rectangle 25">
            <a:extLst>
              <a:ext uri="{FF2B5EF4-FFF2-40B4-BE49-F238E27FC236}">
                <a16:creationId xmlns:a16="http://schemas.microsoft.com/office/drawing/2014/main" id="{0CF3D46C-5705-E549-A782-A76F2D9E00A4}"/>
              </a:ext>
            </a:extLst>
          </p:cNvPr>
          <p:cNvSpPr/>
          <p:nvPr/>
        </p:nvSpPr>
        <p:spPr>
          <a:xfrm>
            <a:off x="4069325" y="4654940"/>
            <a:ext cx="2701252" cy="430887"/>
          </a:xfrm>
          <a:prstGeom prst="rect">
            <a:avLst/>
          </a:prstGeom>
        </p:spPr>
        <p:txBody>
          <a:bodyPr wrap="none">
            <a:spAutoFit/>
          </a:bodyPr>
          <a:lstStyle/>
          <a:p>
            <a:r>
              <a:rPr lang="en-US" sz="2200" b="1" dirty="0">
                <a:solidFill>
                  <a:srgbClr val="0093AF"/>
                </a:solidFill>
                <a:highlight>
                  <a:srgbClr val="FFFF00"/>
                </a:highlight>
              </a:rPr>
              <a:t>dramatize a shameful</a:t>
            </a:r>
            <a:endParaRPr lang="en-US" sz="2200" dirty="0"/>
          </a:p>
        </p:txBody>
      </p:sp>
      <p:sp>
        <p:nvSpPr>
          <p:cNvPr id="27" name="Rectangle 26">
            <a:extLst>
              <a:ext uri="{FF2B5EF4-FFF2-40B4-BE49-F238E27FC236}">
                <a16:creationId xmlns:a16="http://schemas.microsoft.com/office/drawing/2014/main" id="{52CA699D-2E64-1B46-B2C3-EE60B3C6BFA5}"/>
              </a:ext>
            </a:extLst>
          </p:cNvPr>
          <p:cNvSpPr/>
          <p:nvPr/>
        </p:nvSpPr>
        <p:spPr>
          <a:xfrm>
            <a:off x="156745" y="3009617"/>
            <a:ext cx="10521010" cy="7075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rgbClr val="0093AF"/>
                </a:solidFill>
              </a:rPr>
              <a:t>                                                 </a:t>
            </a:r>
            <a:r>
              <a:rPr lang="en-US" sz="2200" b="1" dirty="0">
                <a:solidFill>
                  <a:srgbClr val="0093AF"/>
                </a:solidFill>
                <a:highlight>
                  <a:srgbClr val="FFFF00"/>
                </a:highlight>
              </a:rPr>
              <a:t>sadly crippled by the manacles of segregation and the </a:t>
            </a:r>
          </a:p>
          <a:p>
            <a:r>
              <a:rPr lang="en-US" sz="2200" b="1" dirty="0">
                <a:solidFill>
                  <a:srgbClr val="0093AF"/>
                </a:solidFill>
                <a:highlight>
                  <a:srgbClr val="FFFF00"/>
                </a:highlight>
              </a:rPr>
              <a:t>chains of discrimination.</a:t>
            </a:r>
            <a:endParaRPr lang="en-US" sz="2200" dirty="0">
              <a:solidFill>
                <a:srgbClr val="0093AF"/>
              </a:solidFill>
              <a:highlight>
                <a:srgbClr val="FFFF00"/>
              </a:highlight>
            </a:endParaRPr>
          </a:p>
        </p:txBody>
      </p:sp>
      <p:pic>
        <p:nvPicPr>
          <p:cNvPr id="1026" name="Picture 2" descr="Martin Luther King, Jr., Model of an American Patriot | The White House">
            <a:extLst>
              <a:ext uri="{FF2B5EF4-FFF2-40B4-BE49-F238E27FC236}">
                <a16:creationId xmlns:a16="http://schemas.microsoft.com/office/drawing/2014/main" id="{F0259DF5-2023-3949-A6E3-DA86C025C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8401" y="4670588"/>
            <a:ext cx="4663326" cy="2098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59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6" grpId="0"/>
      <p:bldP spid="17" grpId="0"/>
      <p:bldP spid="18" grpId="0"/>
      <p:bldP spid="19" grpId="0"/>
      <p:bldP spid="20" grpId="0"/>
      <p:bldP spid="21" grpId="0"/>
      <p:bldP spid="22" grpId="0"/>
      <p:bldP spid="5" grpId="0"/>
      <p:bldP spid="6" grpId="0"/>
      <p:bldP spid="23" grpId="0"/>
      <p:bldP spid="24" grpId="0"/>
      <p:bldP spid="25" grpId="0"/>
      <p:bldP spid="26" grpId="0"/>
      <p:bldP spid="27" grpId="0"/>
      <p:bldP spid="2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D20D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781777"/>
            <a:ext cx="12192000" cy="1514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711" y="1109073"/>
            <a:ext cx="2286291" cy="860102"/>
          </a:xfrm>
          <a:prstGeom prst="rect">
            <a:avLst/>
          </a:prstGeom>
        </p:spPr>
      </p:pic>
      <p:sp>
        <p:nvSpPr>
          <p:cNvPr id="8" name="TextBox 7"/>
          <p:cNvSpPr txBox="1"/>
          <p:nvPr/>
        </p:nvSpPr>
        <p:spPr>
          <a:xfrm>
            <a:off x="5867400" y="1221527"/>
            <a:ext cx="5803415" cy="954107"/>
          </a:xfrm>
          <a:prstGeom prst="rect">
            <a:avLst/>
          </a:prstGeom>
          <a:noFill/>
        </p:spPr>
        <p:txBody>
          <a:bodyPr wrap="square" rtlCol="0">
            <a:spAutoFit/>
          </a:bodyPr>
          <a:lstStyle/>
          <a:p>
            <a:pPr algn="r"/>
            <a:r>
              <a:rPr lang="en-US" sz="2800" b="1" dirty="0">
                <a:latin typeface="Arial" charset="0"/>
                <a:ea typeface="Humanist 521 Bold Condensed" charset="0"/>
                <a:cs typeface="Arial" charset="0"/>
              </a:rPr>
              <a:t>Audience, Purpose and Voice techniques</a:t>
            </a:r>
            <a:endParaRPr lang="en-US" sz="2800" b="1" dirty="0">
              <a:latin typeface="Humanist 521 Bold Condensed" charset="0"/>
              <a:ea typeface="Humanist 521 Bold Condensed" charset="0"/>
              <a:cs typeface="Humanist 521 Bold Condensed"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 t="-4" r="23807" b="46458"/>
          <a:stretch/>
        </p:blipFill>
        <p:spPr>
          <a:xfrm>
            <a:off x="6285600" y="3176337"/>
            <a:ext cx="5904000" cy="3672000"/>
          </a:xfrm>
          <a:prstGeom prst="rect">
            <a:avLst/>
          </a:prstGeom>
        </p:spPr>
      </p:pic>
    </p:spTree>
    <p:extLst>
      <p:ext uri="{BB962C8B-B14F-4D97-AF65-F5344CB8AC3E}">
        <p14:creationId xmlns:p14="http://schemas.microsoft.com/office/powerpoint/2010/main" val="14647137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9FF3D1-167A-1A46-A088-C39520D1ECD1}" vid="{98D25A32-6B40-AF49-B468-7CEDF4A2AB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Outreach PPT Exeter</Template>
  <TotalTime>9732</TotalTime>
  <Words>7158</Words>
  <Application>Microsoft Macintosh PowerPoint</Application>
  <PresentationFormat>Widescreen</PresentationFormat>
  <Paragraphs>719</Paragraphs>
  <Slides>33</Slides>
  <Notes>21</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Humanist 521 Bold Condensed</vt:lpstr>
      <vt:lpstr>System Font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Exeter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Ruddock, Melissa</dc:creator>
  <cp:lastModifiedBy>Asante, Beth</cp:lastModifiedBy>
  <cp:revision>14</cp:revision>
  <dcterms:created xsi:type="dcterms:W3CDTF">2017-12-02T14:03:56Z</dcterms:created>
  <dcterms:modified xsi:type="dcterms:W3CDTF">2020-10-24T18:30:36Z</dcterms:modified>
</cp:coreProperties>
</file>