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6" r:id="rId4"/>
  </p:sldMasterIdLst>
  <p:notesMasterIdLst>
    <p:notesMasterId r:id="rId19"/>
  </p:notesMasterIdLst>
  <p:handoutMasterIdLst>
    <p:handoutMasterId r:id="rId20"/>
  </p:handoutMasterIdLst>
  <p:sldIdLst>
    <p:sldId id="257" r:id="rId5"/>
    <p:sldId id="258" r:id="rId6"/>
    <p:sldId id="259" r:id="rId7"/>
    <p:sldId id="260" r:id="rId8"/>
    <p:sldId id="265" r:id="rId9"/>
    <p:sldId id="267" r:id="rId10"/>
    <p:sldId id="268" r:id="rId11"/>
    <p:sldId id="263" r:id="rId12"/>
    <p:sldId id="266" r:id="rId13"/>
    <p:sldId id="262" r:id="rId14"/>
    <p:sldId id="264" r:id="rId15"/>
    <p:sldId id="261" r:id="rId16"/>
    <p:sldId id="269" r:id="rId17"/>
    <p:sldId id="270" r:id="rId18"/>
  </p:sldIdLst>
  <p:sldSz cx="9144000" cy="5143500" type="screen16x9"/>
  <p:notesSz cx="20104100" cy="11309350"/>
  <p:embeddedFontLst>
    <p:embeddedFont>
      <p:font typeface="Outfit" charset="0"/>
      <p:regular r:id="rId21"/>
      <p:bold r:id="rId22"/>
      <p:italic r:id="rId23"/>
      <p:boldItalic r:id="rId24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2" pos="2818" userDrawn="1">
          <p15:clr>
            <a:srgbClr val="A4A3A4"/>
          </p15:clr>
        </p15:guide>
        <p15:guide id="3" orient="horz" pos="16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896"/>
    <a:srgbClr val="003C3B"/>
    <a:srgbClr val="017D69"/>
    <a:srgbClr val="F5F5F5"/>
    <a:srgbClr val="01DC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7C6063-A4B6-4943-CCC4-5C89D894F2D1}" v="6" dt="2026-08-10T14:16:34.97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>
        <p:guide pos="2818"/>
        <p:guide orient="horz" pos="1620"/>
      </p:guideLst>
    </p:cSldViewPr>
  </p:slide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577C6063-A4B6-4943-CCC4-5C89D894F2D1}"/>
    <pc:docChg chg="modSld">
      <pc:chgData name="" userId="" providerId="" clId="Web-{577C6063-A4B6-4943-CCC4-5C89D894F2D1}" dt="2026-08-10T14:16:33.721" v="3" actId="20577"/>
      <pc:docMkLst>
        <pc:docMk/>
      </pc:docMkLst>
      <pc:sldChg chg="modSp">
        <pc:chgData name="" userId="" providerId="" clId="Web-{577C6063-A4B6-4943-CCC4-5C89D894F2D1}" dt="2026-08-10T14:16:33.721" v="3" actId="20577"/>
        <pc:sldMkLst>
          <pc:docMk/>
          <pc:sldMk cId="3384298226" sldId="257"/>
        </pc:sldMkLst>
        <pc:spChg chg="mod">
          <ac:chgData name="" userId="" providerId="" clId="Web-{577C6063-A4B6-4943-CCC4-5C89D894F2D1}" dt="2026-08-10T14:16:33.721" v="3" actId="20577"/>
          <ac:spMkLst>
            <pc:docMk/>
            <pc:sldMk cId="3384298226" sldId="257"/>
            <ac:spMk id="2" creationId="{3E63FEB3-4E35-5CE9-734F-FCE920FD500F}"/>
          </ac:spMkLst>
        </pc:spChg>
      </pc:sldChg>
    </pc:docChg>
  </pc:docChgLst>
  <pc:docChgLst>
    <pc:chgData name="Mason, Julie" userId="S::julie.mason@exeter.ac.uk::b33f2715-54eb-4baf-9650-5613c057dd5a" providerId="AD" clId="Web-{577C6063-A4B6-4943-CCC4-5C89D894F2D1}"/>
    <pc:docChg chg="modSld">
      <pc:chgData name="Mason, Julie" userId="S::julie.mason@exeter.ac.uk::b33f2715-54eb-4baf-9650-5613c057dd5a" providerId="AD" clId="Web-{577C6063-A4B6-4943-CCC4-5C89D894F2D1}" dt="2026-08-10T14:16:34.971" v="1" actId="20577"/>
      <pc:docMkLst>
        <pc:docMk/>
      </pc:docMkLst>
      <pc:sldChg chg="modSp">
        <pc:chgData name="Mason, Julie" userId="S::julie.mason@exeter.ac.uk::b33f2715-54eb-4baf-9650-5613c057dd5a" providerId="AD" clId="Web-{577C6063-A4B6-4943-CCC4-5C89D894F2D1}" dt="2026-08-10T14:16:34.971" v="1" actId="20577"/>
        <pc:sldMkLst>
          <pc:docMk/>
          <pc:sldMk cId="3384298226" sldId="257"/>
        </pc:sldMkLst>
        <pc:spChg chg="mod">
          <ac:chgData name="Mason, Julie" userId="S::julie.mason@exeter.ac.uk::b33f2715-54eb-4baf-9650-5613c057dd5a" providerId="AD" clId="Web-{577C6063-A4B6-4943-CCC4-5C89D894F2D1}" dt="2026-08-10T14:16:34.971" v="1" actId="20577"/>
          <ac:spMkLst>
            <pc:docMk/>
            <pc:sldMk cId="3384298226" sldId="257"/>
            <ac:spMk id="2" creationId="{3E63FEB3-4E35-5CE9-734F-FCE920FD500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8932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6529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1pPr>
    <a:lvl2pPr marL="207935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2pPr>
    <a:lvl3pPr marL="415869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3pPr>
    <a:lvl4pPr marL="623804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4pPr>
    <a:lvl5pPr marL="831738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5pPr>
    <a:lvl6pPr marL="1039673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6pPr>
    <a:lvl7pPr marL="1247607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7pPr>
    <a:lvl8pPr marL="1455542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8pPr>
    <a:lvl9pPr marL="1663476" algn="l" defTabSz="415869" rtl="0" eaLnBrk="1" latinLnBrk="0" hangingPunct="1">
      <a:defRPr sz="54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eter.ac.uk/departments/tso/facilities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Remember Carbon Offsetting for Wellcome</a:t>
            </a:r>
          </a:p>
        </p:txBody>
      </p:sp>
    </p:spTree>
    <p:extLst>
      <p:ext uri="{BB962C8B-B14F-4D97-AF65-F5344CB8AC3E}">
        <p14:creationId xmlns:p14="http://schemas.microsoft.com/office/powerpoint/2010/main" val="3968956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/>
          <a:lstStyle/>
          <a:p>
            <a:r>
              <a:rPr lang="en-GB">
                <a:hlinkClick r:id="rId3"/>
              </a:rPr>
              <a:t>Facilities &amp; Systems | Technical Strategy &amp; Operations | University of Exeter</a:t>
            </a:r>
            <a:br>
              <a:rPr lang="en-GB"/>
            </a:br>
            <a:r>
              <a:rPr lang="en-GB"/>
              <a:t>Have I verified costs with the correct people?</a:t>
            </a:r>
          </a:p>
        </p:txBody>
      </p:sp>
    </p:spTree>
    <p:extLst>
      <p:ext uri="{BB962C8B-B14F-4D97-AF65-F5344CB8AC3E}">
        <p14:creationId xmlns:p14="http://schemas.microsoft.com/office/powerpoint/2010/main" val="1261936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white_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BAC4B8B1-E9D0-3C8E-A507-4A7B253F87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2535" y="361"/>
            <a:ext cx="3851465" cy="5143139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8ACB8A57-5EFB-A8C3-4852-AD100EC5EF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3097148"/>
            <a:ext cx="4706868" cy="9978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 title maximum of 2 lines</a:t>
            </a:r>
            <a:endParaRPr lang="en-US"/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1199BFAD-F4D4-1B01-012B-E92049685C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394" y="324909"/>
            <a:ext cx="4135674" cy="272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47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green_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73FC7192-5640-E4D1-6D94-EF9E536C58AD}"/>
              </a:ext>
            </a:extLst>
          </p:cNvPr>
          <p:cNvSpPr/>
          <p:nvPr userDrawn="1"/>
        </p:nvSpPr>
        <p:spPr>
          <a:xfrm>
            <a:off x="-6652" y="-7439"/>
            <a:ext cx="9150652" cy="5158307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D4224B5-A0CB-32E5-E19F-DD77DD8201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039" y="324909"/>
            <a:ext cx="4135673" cy="2721896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55362597-C858-FCD7-A727-9D8CE81A8D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9784" y="7729"/>
            <a:ext cx="3884216" cy="5143139"/>
          </a:xfrm>
          <a:prstGeom prst="rect">
            <a:avLst/>
          </a:prstGeom>
        </p:spPr>
      </p:pic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3D6B1C71-2C1E-E168-354C-EF9EBB181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3097148"/>
            <a:ext cx="4706868" cy="9978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 title maximum of 2 lines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53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grey_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D18CBD-6FF2-33EA-7CEC-90D3B43D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</a:t>
            </a:r>
            <a:br>
              <a:rPr lang="en-GB"/>
            </a:br>
            <a:r>
              <a:rPr lang="en-GB"/>
              <a:t>title maximum of 4 lines </a:t>
            </a:r>
            <a:endParaRPr lang="en-US"/>
          </a:p>
        </p:txBody>
      </p:sp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E9BA3667-DBE8-38CD-D818-1789F73A95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2450CBED-BAF5-CC78-8065-CEE3D5F2A3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rgbClr val="003C3B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CC92E8A1-37D3-2FC9-50B2-B212428499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1261" y="181"/>
            <a:ext cx="4342739" cy="514313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green_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73FC7192-5640-E4D1-6D94-EF9E536C58AD}"/>
              </a:ext>
            </a:extLst>
          </p:cNvPr>
          <p:cNvSpPr/>
          <p:nvPr userDrawn="1"/>
        </p:nvSpPr>
        <p:spPr>
          <a:xfrm>
            <a:off x="1" y="0"/>
            <a:ext cx="9143999" cy="5143500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D4224B5-A0CB-32E5-E19F-DD77DD8201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A30411B7-870E-526A-63C0-7491D26531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chemeClr val="bg1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55362597-C858-FCD7-A727-9D8CE81A8D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5954" y="0"/>
            <a:ext cx="4398046" cy="5143139"/>
          </a:xfrm>
          <a:prstGeom prst="rect">
            <a:avLst/>
          </a:prstGeom>
        </p:spPr>
      </p:pic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3D6B1C71-2C1E-E168-354C-EF9EBB181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</a:t>
            </a:r>
            <a:br>
              <a:rPr lang="en-GB"/>
            </a:br>
            <a:r>
              <a:rPr lang="en-GB"/>
              <a:t>title maximum of 4 lines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971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white_op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inside a building&#10;&#10;Description automatically generated with medium confidence">
            <a:extLst>
              <a:ext uri="{FF2B5EF4-FFF2-40B4-BE49-F238E27FC236}">
                <a16:creationId xmlns:a16="http://schemas.microsoft.com/office/drawing/2014/main" id="{58AAB12F-A906-1F06-31DB-042EF31330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5531" y="-1123"/>
            <a:ext cx="4492911" cy="4520674"/>
          </a:xfrm>
          <a:prstGeom prst="rect">
            <a:avLst/>
          </a:prstGeom>
        </p:spPr>
      </p:pic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E9BA3667-DBE8-38CD-D818-1789F73A95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2450CBED-BAF5-CC78-8065-CEE3D5F2A3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rgbClr val="003C3B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80E2318-DB25-0320-3E27-C13F5713E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</a:t>
            </a:r>
            <a:br>
              <a:rPr lang="en-GB"/>
            </a:br>
            <a:r>
              <a:rPr lang="en-GB"/>
              <a:t>title maximum of 4 lines </a:t>
            </a:r>
            <a:endParaRPr lang="en-US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0DEBE9C-A3B3-8A25-ACF6-5DE4D57E1A1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74537" y="-1123"/>
            <a:ext cx="3837872" cy="4161981"/>
          </a:xfrm>
          <a:custGeom>
            <a:avLst/>
            <a:gdLst>
              <a:gd name="connsiteX0" fmla="*/ 0 w 7703452"/>
              <a:gd name="connsiteY0" fmla="*/ 0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0" fmla="*/ 0 w 7703452"/>
              <a:gd name="connsiteY0" fmla="*/ 3007824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9" fmla="*/ 0 w 7703452"/>
              <a:gd name="connsiteY9" fmla="*/ 3007824 h 11310868"/>
              <a:gd name="connsiteX0" fmla="*/ 0 w 7703452"/>
              <a:gd name="connsiteY0" fmla="*/ 16897 h 8319941"/>
              <a:gd name="connsiteX1" fmla="*/ 7703452 w 7703452"/>
              <a:gd name="connsiteY1" fmla="*/ 0 h 8319941"/>
              <a:gd name="connsiteX2" fmla="*/ 7703452 w 7703452"/>
              <a:gd name="connsiteY2" fmla="*/ 5517556 h 8319941"/>
              <a:gd name="connsiteX3" fmla="*/ 7504076 w 7703452"/>
              <a:gd name="connsiteY3" fmla="*/ 6214618 h 8319941"/>
              <a:gd name="connsiteX4" fmla="*/ 6952854 w 7703452"/>
              <a:gd name="connsiteY4" fmla="*/ 6721357 h 8319941"/>
              <a:gd name="connsiteX5" fmla="*/ 3851726 w 7703452"/>
              <a:gd name="connsiteY5" fmla="*/ 8319941 h 8319941"/>
              <a:gd name="connsiteX6" fmla="*/ 750597 w 7703452"/>
              <a:gd name="connsiteY6" fmla="*/ 6721357 h 8319941"/>
              <a:gd name="connsiteX7" fmla="*/ 199376 w 7703452"/>
              <a:gd name="connsiteY7" fmla="*/ 6214523 h 8319941"/>
              <a:gd name="connsiteX8" fmla="*/ 0 w 7703452"/>
              <a:gd name="connsiteY8" fmla="*/ 5517462 h 8319941"/>
              <a:gd name="connsiteX9" fmla="*/ 0 w 7703452"/>
              <a:gd name="connsiteY9" fmla="*/ 16897 h 8319941"/>
              <a:gd name="connsiteX0" fmla="*/ 0 w 7752480"/>
              <a:gd name="connsiteY0" fmla="*/ 16897 h 8319941"/>
              <a:gd name="connsiteX1" fmla="*/ 7752480 w 7752480"/>
              <a:gd name="connsiteY1" fmla="*/ 0 h 8319941"/>
              <a:gd name="connsiteX2" fmla="*/ 7703452 w 7752480"/>
              <a:gd name="connsiteY2" fmla="*/ 5517556 h 8319941"/>
              <a:gd name="connsiteX3" fmla="*/ 7504076 w 7752480"/>
              <a:gd name="connsiteY3" fmla="*/ 6214618 h 8319941"/>
              <a:gd name="connsiteX4" fmla="*/ 6952854 w 7752480"/>
              <a:gd name="connsiteY4" fmla="*/ 6721357 h 8319941"/>
              <a:gd name="connsiteX5" fmla="*/ 3851726 w 7752480"/>
              <a:gd name="connsiteY5" fmla="*/ 8319941 h 8319941"/>
              <a:gd name="connsiteX6" fmla="*/ 750597 w 7752480"/>
              <a:gd name="connsiteY6" fmla="*/ 6721357 h 8319941"/>
              <a:gd name="connsiteX7" fmla="*/ 199376 w 7752480"/>
              <a:gd name="connsiteY7" fmla="*/ 6214523 h 8319941"/>
              <a:gd name="connsiteX8" fmla="*/ 0 w 7752480"/>
              <a:gd name="connsiteY8" fmla="*/ 5517462 h 8319941"/>
              <a:gd name="connsiteX9" fmla="*/ 0 w 7752480"/>
              <a:gd name="connsiteY9" fmla="*/ 16897 h 831994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780014 w 7781897"/>
              <a:gd name="connsiteY6" fmla="*/ 6723577 h 8322161"/>
              <a:gd name="connsiteX7" fmla="*/ 228793 w 7781897"/>
              <a:gd name="connsiteY7" fmla="*/ 6216743 h 8322161"/>
              <a:gd name="connsiteX8" fmla="*/ 29417 w 7781897"/>
              <a:gd name="connsiteY8" fmla="*/ 5519682 h 8322161"/>
              <a:gd name="connsiteX9" fmla="*/ 0 w 7781897"/>
              <a:gd name="connsiteY9" fmla="*/ 0 h 832216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780014 w 7781897"/>
              <a:gd name="connsiteY6" fmla="*/ 6723577 h 8322161"/>
              <a:gd name="connsiteX7" fmla="*/ 228793 w 7781897"/>
              <a:gd name="connsiteY7" fmla="*/ 6216743 h 8322161"/>
              <a:gd name="connsiteX8" fmla="*/ 0 w 7781897"/>
              <a:gd name="connsiteY8" fmla="*/ 5510125 h 8322161"/>
              <a:gd name="connsiteX9" fmla="*/ 0 w 7781897"/>
              <a:gd name="connsiteY9" fmla="*/ 0 h 832216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780014 w 7781897"/>
              <a:gd name="connsiteY6" fmla="*/ 6723577 h 8322161"/>
              <a:gd name="connsiteX7" fmla="*/ 160152 w 7781897"/>
              <a:gd name="connsiteY7" fmla="*/ 6130719 h 8322161"/>
              <a:gd name="connsiteX8" fmla="*/ 0 w 7781897"/>
              <a:gd name="connsiteY8" fmla="*/ 5510125 h 8322161"/>
              <a:gd name="connsiteX9" fmla="*/ 0 w 7781897"/>
              <a:gd name="connsiteY9" fmla="*/ 0 h 832216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858460 w 7781897"/>
              <a:gd name="connsiteY6" fmla="*/ 6694903 h 8322161"/>
              <a:gd name="connsiteX7" fmla="*/ 160152 w 7781897"/>
              <a:gd name="connsiteY7" fmla="*/ 6130719 h 8322161"/>
              <a:gd name="connsiteX8" fmla="*/ 0 w 7781897"/>
              <a:gd name="connsiteY8" fmla="*/ 5510125 h 8322161"/>
              <a:gd name="connsiteX9" fmla="*/ 0 w 7781897"/>
              <a:gd name="connsiteY9" fmla="*/ 0 h 8322161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33493 w 7781897"/>
              <a:gd name="connsiteY3" fmla="*/ 6216838 h 8226579"/>
              <a:gd name="connsiteX4" fmla="*/ 6982271 w 7781897"/>
              <a:gd name="connsiteY4" fmla="*/ 6723577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33493 w 7781897"/>
              <a:gd name="connsiteY3" fmla="*/ 6216838 h 8226579"/>
              <a:gd name="connsiteX4" fmla="*/ 6982271 w 7781897"/>
              <a:gd name="connsiteY4" fmla="*/ 6723577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33493 w 7781897"/>
              <a:gd name="connsiteY3" fmla="*/ 6216838 h 8226579"/>
              <a:gd name="connsiteX4" fmla="*/ 6982271 w 7781897"/>
              <a:gd name="connsiteY4" fmla="*/ 6666228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92328 w 7781897"/>
              <a:gd name="connsiteY3" fmla="*/ 6216838 h 8226579"/>
              <a:gd name="connsiteX4" fmla="*/ 6982271 w 7781897"/>
              <a:gd name="connsiteY4" fmla="*/ 6666228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9"/>
              <a:gd name="connsiteY0" fmla="*/ 0 h 8226579"/>
              <a:gd name="connsiteX1" fmla="*/ 7781897 w 7781899"/>
              <a:gd name="connsiteY1" fmla="*/ 2220 h 8226579"/>
              <a:gd name="connsiteX2" fmla="*/ 7781899 w 7781899"/>
              <a:gd name="connsiteY2" fmla="*/ 5491101 h 8226579"/>
              <a:gd name="connsiteX3" fmla="*/ 7592328 w 7781899"/>
              <a:gd name="connsiteY3" fmla="*/ 6216838 h 8226579"/>
              <a:gd name="connsiteX4" fmla="*/ 6982271 w 7781899"/>
              <a:gd name="connsiteY4" fmla="*/ 6666228 h 8226579"/>
              <a:gd name="connsiteX5" fmla="*/ 3890950 w 7781899"/>
              <a:gd name="connsiteY5" fmla="*/ 8226579 h 8226579"/>
              <a:gd name="connsiteX6" fmla="*/ 858460 w 7781899"/>
              <a:gd name="connsiteY6" fmla="*/ 6694903 h 8226579"/>
              <a:gd name="connsiteX7" fmla="*/ 160152 w 7781899"/>
              <a:gd name="connsiteY7" fmla="*/ 6130719 h 8226579"/>
              <a:gd name="connsiteX8" fmla="*/ 0 w 7781899"/>
              <a:gd name="connsiteY8" fmla="*/ 5510125 h 8226579"/>
              <a:gd name="connsiteX9" fmla="*/ 0 w 7781899"/>
              <a:gd name="connsiteY9" fmla="*/ 0 h 8226579"/>
              <a:gd name="connsiteX0" fmla="*/ 0 w 7781899"/>
              <a:gd name="connsiteY0" fmla="*/ 0 h 8226579"/>
              <a:gd name="connsiteX1" fmla="*/ 7781897 w 7781899"/>
              <a:gd name="connsiteY1" fmla="*/ 2220 h 8226579"/>
              <a:gd name="connsiteX2" fmla="*/ 7781899 w 7781899"/>
              <a:gd name="connsiteY2" fmla="*/ 5491101 h 8226579"/>
              <a:gd name="connsiteX3" fmla="*/ 7592328 w 7781899"/>
              <a:gd name="connsiteY3" fmla="*/ 6216838 h 8226579"/>
              <a:gd name="connsiteX4" fmla="*/ 6982271 w 7781899"/>
              <a:gd name="connsiteY4" fmla="*/ 6666228 h 8226579"/>
              <a:gd name="connsiteX5" fmla="*/ 3890950 w 7781899"/>
              <a:gd name="connsiteY5" fmla="*/ 8226579 h 8226579"/>
              <a:gd name="connsiteX6" fmla="*/ 858460 w 7781899"/>
              <a:gd name="connsiteY6" fmla="*/ 6694903 h 8226579"/>
              <a:gd name="connsiteX7" fmla="*/ 179763 w 7781899"/>
              <a:gd name="connsiteY7" fmla="*/ 6207185 h 8226579"/>
              <a:gd name="connsiteX8" fmla="*/ 0 w 7781899"/>
              <a:gd name="connsiteY8" fmla="*/ 5510125 h 8226579"/>
              <a:gd name="connsiteX9" fmla="*/ 0 w 7781899"/>
              <a:gd name="connsiteY9" fmla="*/ 0 h 822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81899" h="8226579">
                <a:moveTo>
                  <a:pt x="0" y="0"/>
                </a:moveTo>
                <a:lnTo>
                  <a:pt x="7781897" y="2220"/>
                </a:lnTo>
                <a:cubicBezTo>
                  <a:pt x="7781898" y="1831847"/>
                  <a:pt x="7781898" y="3661474"/>
                  <a:pt x="7781899" y="5491101"/>
                </a:cubicBezTo>
                <a:cubicBezTo>
                  <a:pt x="7781899" y="5736264"/>
                  <a:pt x="7725599" y="6020984"/>
                  <a:pt x="7592328" y="6216838"/>
                </a:cubicBezTo>
                <a:cubicBezTo>
                  <a:pt x="7459057" y="6412692"/>
                  <a:pt x="7210644" y="6548580"/>
                  <a:pt x="6982271" y="6666228"/>
                </a:cubicBezTo>
                <a:cubicBezTo>
                  <a:pt x="5951831" y="7167229"/>
                  <a:pt x="4921391" y="7696903"/>
                  <a:pt x="3890950" y="8226579"/>
                </a:cubicBezTo>
                <a:lnTo>
                  <a:pt x="858460" y="6694903"/>
                </a:lnTo>
                <a:cubicBezTo>
                  <a:pt x="630088" y="6577160"/>
                  <a:pt x="312048" y="6421038"/>
                  <a:pt x="179763" y="6207185"/>
                </a:cubicBezTo>
                <a:cubicBezTo>
                  <a:pt x="49278" y="5996274"/>
                  <a:pt x="0" y="5755287"/>
                  <a:pt x="0" y="5510125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marL="0" marR="0" lvl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76527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_green_op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32295549-C08F-2833-10A2-22BF12289814}"/>
              </a:ext>
            </a:extLst>
          </p:cNvPr>
          <p:cNvSpPr/>
          <p:nvPr userDrawn="1"/>
        </p:nvSpPr>
        <p:spPr>
          <a:xfrm>
            <a:off x="0" y="289"/>
            <a:ext cx="9144000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 descr="A picture containing text, sky, outdoor, green&#10;&#10;Description automatically generated">
            <a:extLst>
              <a:ext uri="{FF2B5EF4-FFF2-40B4-BE49-F238E27FC236}">
                <a16:creationId xmlns:a16="http://schemas.microsoft.com/office/drawing/2014/main" id="{A87E668B-9E4F-B66A-219F-844904B174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369" y="-1125"/>
            <a:ext cx="4490207" cy="4517954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2450CBED-BAF5-CC78-8065-CEE3D5F2A3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chemeClr val="bg1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80E2318-DB25-0320-3E27-C13F5713E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</a:t>
            </a:r>
            <a:br>
              <a:rPr lang="en-GB"/>
            </a:br>
            <a:r>
              <a:rPr lang="en-GB"/>
              <a:t>title maximum of 4 lines </a:t>
            </a:r>
            <a:endParaRPr 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6800AB7-3DD6-1390-0D81-070E14CB57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6A67FF1C-2AE3-AC33-1C9E-A9127729BF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74537" y="-1123"/>
            <a:ext cx="3837872" cy="4161981"/>
          </a:xfrm>
          <a:custGeom>
            <a:avLst/>
            <a:gdLst>
              <a:gd name="connsiteX0" fmla="*/ 0 w 7703452"/>
              <a:gd name="connsiteY0" fmla="*/ 0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0" fmla="*/ 0 w 7703452"/>
              <a:gd name="connsiteY0" fmla="*/ 3007824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9" fmla="*/ 0 w 7703452"/>
              <a:gd name="connsiteY9" fmla="*/ 3007824 h 11310868"/>
              <a:gd name="connsiteX0" fmla="*/ 0 w 7703452"/>
              <a:gd name="connsiteY0" fmla="*/ 16897 h 8319941"/>
              <a:gd name="connsiteX1" fmla="*/ 7703452 w 7703452"/>
              <a:gd name="connsiteY1" fmla="*/ 0 h 8319941"/>
              <a:gd name="connsiteX2" fmla="*/ 7703452 w 7703452"/>
              <a:gd name="connsiteY2" fmla="*/ 5517556 h 8319941"/>
              <a:gd name="connsiteX3" fmla="*/ 7504076 w 7703452"/>
              <a:gd name="connsiteY3" fmla="*/ 6214618 h 8319941"/>
              <a:gd name="connsiteX4" fmla="*/ 6952854 w 7703452"/>
              <a:gd name="connsiteY4" fmla="*/ 6721357 h 8319941"/>
              <a:gd name="connsiteX5" fmla="*/ 3851726 w 7703452"/>
              <a:gd name="connsiteY5" fmla="*/ 8319941 h 8319941"/>
              <a:gd name="connsiteX6" fmla="*/ 750597 w 7703452"/>
              <a:gd name="connsiteY6" fmla="*/ 6721357 h 8319941"/>
              <a:gd name="connsiteX7" fmla="*/ 199376 w 7703452"/>
              <a:gd name="connsiteY7" fmla="*/ 6214523 h 8319941"/>
              <a:gd name="connsiteX8" fmla="*/ 0 w 7703452"/>
              <a:gd name="connsiteY8" fmla="*/ 5517462 h 8319941"/>
              <a:gd name="connsiteX9" fmla="*/ 0 w 7703452"/>
              <a:gd name="connsiteY9" fmla="*/ 16897 h 8319941"/>
              <a:gd name="connsiteX0" fmla="*/ 0 w 7752480"/>
              <a:gd name="connsiteY0" fmla="*/ 16897 h 8319941"/>
              <a:gd name="connsiteX1" fmla="*/ 7752480 w 7752480"/>
              <a:gd name="connsiteY1" fmla="*/ 0 h 8319941"/>
              <a:gd name="connsiteX2" fmla="*/ 7703452 w 7752480"/>
              <a:gd name="connsiteY2" fmla="*/ 5517556 h 8319941"/>
              <a:gd name="connsiteX3" fmla="*/ 7504076 w 7752480"/>
              <a:gd name="connsiteY3" fmla="*/ 6214618 h 8319941"/>
              <a:gd name="connsiteX4" fmla="*/ 6952854 w 7752480"/>
              <a:gd name="connsiteY4" fmla="*/ 6721357 h 8319941"/>
              <a:gd name="connsiteX5" fmla="*/ 3851726 w 7752480"/>
              <a:gd name="connsiteY5" fmla="*/ 8319941 h 8319941"/>
              <a:gd name="connsiteX6" fmla="*/ 750597 w 7752480"/>
              <a:gd name="connsiteY6" fmla="*/ 6721357 h 8319941"/>
              <a:gd name="connsiteX7" fmla="*/ 199376 w 7752480"/>
              <a:gd name="connsiteY7" fmla="*/ 6214523 h 8319941"/>
              <a:gd name="connsiteX8" fmla="*/ 0 w 7752480"/>
              <a:gd name="connsiteY8" fmla="*/ 5517462 h 8319941"/>
              <a:gd name="connsiteX9" fmla="*/ 0 w 7752480"/>
              <a:gd name="connsiteY9" fmla="*/ 16897 h 831994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780014 w 7781897"/>
              <a:gd name="connsiteY6" fmla="*/ 6723577 h 8322161"/>
              <a:gd name="connsiteX7" fmla="*/ 228793 w 7781897"/>
              <a:gd name="connsiteY7" fmla="*/ 6216743 h 8322161"/>
              <a:gd name="connsiteX8" fmla="*/ 29417 w 7781897"/>
              <a:gd name="connsiteY8" fmla="*/ 5519682 h 8322161"/>
              <a:gd name="connsiteX9" fmla="*/ 0 w 7781897"/>
              <a:gd name="connsiteY9" fmla="*/ 0 h 832216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780014 w 7781897"/>
              <a:gd name="connsiteY6" fmla="*/ 6723577 h 8322161"/>
              <a:gd name="connsiteX7" fmla="*/ 228793 w 7781897"/>
              <a:gd name="connsiteY7" fmla="*/ 6216743 h 8322161"/>
              <a:gd name="connsiteX8" fmla="*/ 0 w 7781897"/>
              <a:gd name="connsiteY8" fmla="*/ 5510125 h 8322161"/>
              <a:gd name="connsiteX9" fmla="*/ 0 w 7781897"/>
              <a:gd name="connsiteY9" fmla="*/ 0 h 832216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780014 w 7781897"/>
              <a:gd name="connsiteY6" fmla="*/ 6723577 h 8322161"/>
              <a:gd name="connsiteX7" fmla="*/ 160152 w 7781897"/>
              <a:gd name="connsiteY7" fmla="*/ 6130719 h 8322161"/>
              <a:gd name="connsiteX8" fmla="*/ 0 w 7781897"/>
              <a:gd name="connsiteY8" fmla="*/ 5510125 h 8322161"/>
              <a:gd name="connsiteX9" fmla="*/ 0 w 7781897"/>
              <a:gd name="connsiteY9" fmla="*/ 0 h 832216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858460 w 7781897"/>
              <a:gd name="connsiteY6" fmla="*/ 6694903 h 8322161"/>
              <a:gd name="connsiteX7" fmla="*/ 160152 w 7781897"/>
              <a:gd name="connsiteY7" fmla="*/ 6130719 h 8322161"/>
              <a:gd name="connsiteX8" fmla="*/ 0 w 7781897"/>
              <a:gd name="connsiteY8" fmla="*/ 5510125 h 8322161"/>
              <a:gd name="connsiteX9" fmla="*/ 0 w 7781897"/>
              <a:gd name="connsiteY9" fmla="*/ 0 h 8322161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33493 w 7781897"/>
              <a:gd name="connsiteY3" fmla="*/ 6216838 h 8226579"/>
              <a:gd name="connsiteX4" fmla="*/ 6982271 w 7781897"/>
              <a:gd name="connsiteY4" fmla="*/ 6723577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33493 w 7781897"/>
              <a:gd name="connsiteY3" fmla="*/ 6216838 h 8226579"/>
              <a:gd name="connsiteX4" fmla="*/ 6982271 w 7781897"/>
              <a:gd name="connsiteY4" fmla="*/ 6723577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33493 w 7781897"/>
              <a:gd name="connsiteY3" fmla="*/ 6216838 h 8226579"/>
              <a:gd name="connsiteX4" fmla="*/ 6982271 w 7781897"/>
              <a:gd name="connsiteY4" fmla="*/ 6666228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92328 w 7781897"/>
              <a:gd name="connsiteY3" fmla="*/ 6216838 h 8226579"/>
              <a:gd name="connsiteX4" fmla="*/ 6982271 w 7781897"/>
              <a:gd name="connsiteY4" fmla="*/ 6666228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9"/>
              <a:gd name="connsiteY0" fmla="*/ 0 h 8226579"/>
              <a:gd name="connsiteX1" fmla="*/ 7781897 w 7781899"/>
              <a:gd name="connsiteY1" fmla="*/ 2220 h 8226579"/>
              <a:gd name="connsiteX2" fmla="*/ 7781899 w 7781899"/>
              <a:gd name="connsiteY2" fmla="*/ 5491101 h 8226579"/>
              <a:gd name="connsiteX3" fmla="*/ 7592328 w 7781899"/>
              <a:gd name="connsiteY3" fmla="*/ 6216838 h 8226579"/>
              <a:gd name="connsiteX4" fmla="*/ 6982271 w 7781899"/>
              <a:gd name="connsiteY4" fmla="*/ 6666228 h 8226579"/>
              <a:gd name="connsiteX5" fmla="*/ 3890950 w 7781899"/>
              <a:gd name="connsiteY5" fmla="*/ 8226579 h 8226579"/>
              <a:gd name="connsiteX6" fmla="*/ 858460 w 7781899"/>
              <a:gd name="connsiteY6" fmla="*/ 6694903 h 8226579"/>
              <a:gd name="connsiteX7" fmla="*/ 160152 w 7781899"/>
              <a:gd name="connsiteY7" fmla="*/ 6130719 h 8226579"/>
              <a:gd name="connsiteX8" fmla="*/ 0 w 7781899"/>
              <a:gd name="connsiteY8" fmla="*/ 5510125 h 8226579"/>
              <a:gd name="connsiteX9" fmla="*/ 0 w 7781899"/>
              <a:gd name="connsiteY9" fmla="*/ 0 h 8226579"/>
              <a:gd name="connsiteX0" fmla="*/ 0 w 7781899"/>
              <a:gd name="connsiteY0" fmla="*/ 0 h 8226579"/>
              <a:gd name="connsiteX1" fmla="*/ 7781897 w 7781899"/>
              <a:gd name="connsiteY1" fmla="*/ 2220 h 8226579"/>
              <a:gd name="connsiteX2" fmla="*/ 7781899 w 7781899"/>
              <a:gd name="connsiteY2" fmla="*/ 5491101 h 8226579"/>
              <a:gd name="connsiteX3" fmla="*/ 7592328 w 7781899"/>
              <a:gd name="connsiteY3" fmla="*/ 6216838 h 8226579"/>
              <a:gd name="connsiteX4" fmla="*/ 6982271 w 7781899"/>
              <a:gd name="connsiteY4" fmla="*/ 6666228 h 8226579"/>
              <a:gd name="connsiteX5" fmla="*/ 3890950 w 7781899"/>
              <a:gd name="connsiteY5" fmla="*/ 8226579 h 8226579"/>
              <a:gd name="connsiteX6" fmla="*/ 858460 w 7781899"/>
              <a:gd name="connsiteY6" fmla="*/ 6694903 h 8226579"/>
              <a:gd name="connsiteX7" fmla="*/ 179763 w 7781899"/>
              <a:gd name="connsiteY7" fmla="*/ 6207185 h 8226579"/>
              <a:gd name="connsiteX8" fmla="*/ 0 w 7781899"/>
              <a:gd name="connsiteY8" fmla="*/ 5510125 h 8226579"/>
              <a:gd name="connsiteX9" fmla="*/ 0 w 7781899"/>
              <a:gd name="connsiteY9" fmla="*/ 0 h 822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81899" h="8226579">
                <a:moveTo>
                  <a:pt x="0" y="0"/>
                </a:moveTo>
                <a:lnTo>
                  <a:pt x="7781897" y="2220"/>
                </a:lnTo>
                <a:cubicBezTo>
                  <a:pt x="7781898" y="1831847"/>
                  <a:pt x="7781898" y="3661474"/>
                  <a:pt x="7781899" y="5491101"/>
                </a:cubicBezTo>
                <a:cubicBezTo>
                  <a:pt x="7781899" y="5736264"/>
                  <a:pt x="7725599" y="6020984"/>
                  <a:pt x="7592328" y="6216838"/>
                </a:cubicBezTo>
                <a:cubicBezTo>
                  <a:pt x="7459057" y="6412692"/>
                  <a:pt x="7210644" y="6548580"/>
                  <a:pt x="6982271" y="6666228"/>
                </a:cubicBezTo>
                <a:cubicBezTo>
                  <a:pt x="5951831" y="7167229"/>
                  <a:pt x="4921391" y="7696903"/>
                  <a:pt x="3890950" y="8226579"/>
                </a:cubicBezTo>
                <a:lnTo>
                  <a:pt x="858460" y="6694903"/>
                </a:lnTo>
                <a:cubicBezTo>
                  <a:pt x="630088" y="6577160"/>
                  <a:pt x="312048" y="6421038"/>
                  <a:pt x="179763" y="6207185"/>
                </a:cubicBezTo>
                <a:cubicBezTo>
                  <a:pt x="49278" y="5996274"/>
                  <a:pt x="0" y="5755287"/>
                  <a:pt x="0" y="5510125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 i="0">
                <a:latin typeface="Outfit" pitchFamily="2" charset="0"/>
              </a:defRPr>
            </a:lvl1pPr>
          </a:lstStyle>
          <a:p>
            <a:pPr marL="0" marR="0" lvl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033092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white_opt4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5BAB2048-AC9E-1F4A-D866-B15D7071D3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5146" y="-5523"/>
            <a:ext cx="4257706" cy="51546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9D4D7D-7842-485B-36C3-917F4255A6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2789" y="-5523"/>
            <a:ext cx="2878105" cy="2942574"/>
          </a:xfrm>
          <a:prstGeom prst="rect">
            <a:avLst/>
          </a:prstGeom>
        </p:spPr>
      </p:pic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E9BA3667-DBE8-38CD-D818-1789F73A958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2450CBED-BAF5-CC78-8065-CEE3D5F2A3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rgbClr val="003C3B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80E2318-DB25-0320-3E27-C13F5713E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</a:t>
            </a:r>
            <a:br>
              <a:rPr lang="en-GB"/>
            </a:br>
            <a:r>
              <a:rPr lang="en-GB"/>
              <a:t>title maximum of 4 lines </a:t>
            </a:r>
            <a:endParaRPr lang="en-US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5B0E4720-DC61-098C-8125-F7EF583CA3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2789" y="6920"/>
            <a:ext cx="2878104" cy="2930131"/>
          </a:xfrm>
          <a:custGeom>
            <a:avLst/>
            <a:gdLst>
              <a:gd name="connsiteX0" fmla="*/ 0 w 7703452"/>
              <a:gd name="connsiteY0" fmla="*/ 0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0" fmla="*/ 0 w 7703452"/>
              <a:gd name="connsiteY0" fmla="*/ 3778922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9" fmla="*/ 0 w 7703452"/>
              <a:gd name="connsiteY9" fmla="*/ 3778922 h 11310868"/>
              <a:gd name="connsiteX0" fmla="*/ 0 w 7703452"/>
              <a:gd name="connsiteY0" fmla="*/ 16501 h 7548447"/>
              <a:gd name="connsiteX1" fmla="*/ 7703452 w 7703452"/>
              <a:gd name="connsiteY1" fmla="*/ 0 h 7548447"/>
              <a:gd name="connsiteX2" fmla="*/ 7703452 w 7703452"/>
              <a:gd name="connsiteY2" fmla="*/ 4746062 h 7548447"/>
              <a:gd name="connsiteX3" fmla="*/ 7504076 w 7703452"/>
              <a:gd name="connsiteY3" fmla="*/ 5443124 h 7548447"/>
              <a:gd name="connsiteX4" fmla="*/ 6952854 w 7703452"/>
              <a:gd name="connsiteY4" fmla="*/ 5949863 h 7548447"/>
              <a:gd name="connsiteX5" fmla="*/ 3851726 w 7703452"/>
              <a:gd name="connsiteY5" fmla="*/ 7548447 h 7548447"/>
              <a:gd name="connsiteX6" fmla="*/ 750597 w 7703452"/>
              <a:gd name="connsiteY6" fmla="*/ 5949863 h 7548447"/>
              <a:gd name="connsiteX7" fmla="*/ 199376 w 7703452"/>
              <a:gd name="connsiteY7" fmla="*/ 5443029 h 7548447"/>
              <a:gd name="connsiteX8" fmla="*/ 0 w 7703452"/>
              <a:gd name="connsiteY8" fmla="*/ 4745968 h 7548447"/>
              <a:gd name="connsiteX9" fmla="*/ 0 w 7703452"/>
              <a:gd name="connsiteY9" fmla="*/ 16501 h 7548447"/>
              <a:gd name="connsiteX0" fmla="*/ 0 w 7703452"/>
              <a:gd name="connsiteY0" fmla="*/ 16501 h 7449436"/>
              <a:gd name="connsiteX1" fmla="*/ 7703452 w 7703452"/>
              <a:gd name="connsiteY1" fmla="*/ 0 h 7449436"/>
              <a:gd name="connsiteX2" fmla="*/ 7703452 w 7703452"/>
              <a:gd name="connsiteY2" fmla="*/ 4746062 h 7449436"/>
              <a:gd name="connsiteX3" fmla="*/ 7504076 w 7703452"/>
              <a:gd name="connsiteY3" fmla="*/ 5443124 h 7449436"/>
              <a:gd name="connsiteX4" fmla="*/ 6952854 w 7703452"/>
              <a:gd name="connsiteY4" fmla="*/ 5949863 h 7449436"/>
              <a:gd name="connsiteX5" fmla="*/ 3885264 w 7703452"/>
              <a:gd name="connsiteY5" fmla="*/ 7449436 h 7449436"/>
              <a:gd name="connsiteX6" fmla="*/ 750597 w 7703452"/>
              <a:gd name="connsiteY6" fmla="*/ 5949863 h 7449436"/>
              <a:gd name="connsiteX7" fmla="*/ 199376 w 7703452"/>
              <a:gd name="connsiteY7" fmla="*/ 5443029 h 7449436"/>
              <a:gd name="connsiteX8" fmla="*/ 0 w 7703452"/>
              <a:gd name="connsiteY8" fmla="*/ 4745968 h 7449436"/>
              <a:gd name="connsiteX9" fmla="*/ 0 w 7703452"/>
              <a:gd name="connsiteY9" fmla="*/ 16501 h 7449436"/>
              <a:gd name="connsiteX0" fmla="*/ 0 w 7703452"/>
              <a:gd name="connsiteY0" fmla="*/ 16501 h 7449436"/>
              <a:gd name="connsiteX1" fmla="*/ 7703452 w 7703452"/>
              <a:gd name="connsiteY1" fmla="*/ 0 h 7449436"/>
              <a:gd name="connsiteX2" fmla="*/ 7703452 w 7703452"/>
              <a:gd name="connsiteY2" fmla="*/ 4746062 h 7449436"/>
              <a:gd name="connsiteX3" fmla="*/ 7504076 w 7703452"/>
              <a:gd name="connsiteY3" fmla="*/ 5443124 h 7449436"/>
              <a:gd name="connsiteX4" fmla="*/ 6952854 w 7703452"/>
              <a:gd name="connsiteY4" fmla="*/ 5949863 h 7449436"/>
              <a:gd name="connsiteX5" fmla="*/ 3885264 w 7703452"/>
              <a:gd name="connsiteY5" fmla="*/ 7449436 h 7449436"/>
              <a:gd name="connsiteX6" fmla="*/ 876362 w 7703452"/>
              <a:gd name="connsiteY6" fmla="*/ 5941613 h 7449436"/>
              <a:gd name="connsiteX7" fmla="*/ 199376 w 7703452"/>
              <a:gd name="connsiteY7" fmla="*/ 5443029 h 7449436"/>
              <a:gd name="connsiteX8" fmla="*/ 0 w 7703452"/>
              <a:gd name="connsiteY8" fmla="*/ 4745968 h 7449436"/>
              <a:gd name="connsiteX9" fmla="*/ 0 w 7703452"/>
              <a:gd name="connsiteY9" fmla="*/ 16501 h 7449436"/>
              <a:gd name="connsiteX0" fmla="*/ 0 w 7703452"/>
              <a:gd name="connsiteY0" fmla="*/ 16501 h 7449436"/>
              <a:gd name="connsiteX1" fmla="*/ 7703452 w 7703452"/>
              <a:gd name="connsiteY1" fmla="*/ 0 h 7449436"/>
              <a:gd name="connsiteX2" fmla="*/ 7703452 w 7703452"/>
              <a:gd name="connsiteY2" fmla="*/ 4746062 h 7449436"/>
              <a:gd name="connsiteX3" fmla="*/ 7504076 w 7703452"/>
              <a:gd name="connsiteY3" fmla="*/ 5443124 h 7449436"/>
              <a:gd name="connsiteX4" fmla="*/ 6952854 w 7703452"/>
              <a:gd name="connsiteY4" fmla="*/ 5949863 h 7449436"/>
              <a:gd name="connsiteX5" fmla="*/ 3885264 w 7703452"/>
              <a:gd name="connsiteY5" fmla="*/ 7449436 h 7449436"/>
              <a:gd name="connsiteX6" fmla="*/ 876362 w 7703452"/>
              <a:gd name="connsiteY6" fmla="*/ 5941613 h 7449436"/>
              <a:gd name="connsiteX7" fmla="*/ 375448 w 7703452"/>
              <a:gd name="connsiteY7" fmla="*/ 5443029 h 7449436"/>
              <a:gd name="connsiteX8" fmla="*/ 0 w 7703452"/>
              <a:gd name="connsiteY8" fmla="*/ 4745968 h 7449436"/>
              <a:gd name="connsiteX9" fmla="*/ 0 w 7703452"/>
              <a:gd name="connsiteY9" fmla="*/ 16501 h 7449436"/>
              <a:gd name="connsiteX0" fmla="*/ 0 w 7703452"/>
              <a:gd name="connsiteY0" fmla="*/ 16501 h 7449436"/>
              <a:gd name="connsiteX1" fmla="*/ 7703452 w 7703452"/>
              <a:gd name="connsiteY1" fmla="*/ 0 h 7449436"/>
              <a:gd name="connsiteX2" fmla="*/ 7703452 w 7703452"/>
              <a:gd name="connsiteY2" fmla="*/ 4746062 h 7449436"/>
              <a:gd name="connsiteX3" fmla="*/ 7504076 w 7703452"/>
              <a:gd name="connsiteY3" fmla="*/ 5443124 h 7449436"/>
              <a:gd name="connsiteX4" fmla="*/ 6952854 w 7703452"/>
              <a:gd name="connsiteY4" fmla="*/ 5949863 h 7449436"/>
              <a:gd name="connsiteX5" fmla="*/ 3885264 w 7703452"/>
              <a:gd name="connsiteY5" fmla="*/ 7449436 h 7449436"/>
              <a:gd name="connsiteX6" fmla="*/ 876362 w 7703452"/>
              <a:gd name="connsiteY6" fmla="*/ 5941613 h 7449436"/>
              <a:gd name="connsiteX7" fmla="*/ 375448 w 7703452"/>
              <a:gd name="connsiteY7" fmla="*/ 5443029 h 7449436"/>
              <a:gd name="connsiteX8" fmla="*/ 167688 w 7703452"/>
              <a:gd name="connsiteY8" fmla="*/ 4754218 h 7449436"/>
              <a:gd name="connsiteX9" fmla="*/ 0 w 7703452"/>
              <a:gd name="connsiteY9" fmla="*/ 16501 h 7449436"/>
              <a:gd name="connsiteX0" fmla="*/ 0 w 7544148"/>
              <a:gd name="connsiteY0" fmla="*/ 16501 h 7449436"/>
              <a:gd name="connsiteX1" fmla="*/ 7544148 w 7544148"/>
              <a:gd name="connsiteY1" fmla="*/ 0 h 7449436"/>
              <a:gd name="connsiteX2" fmla="*/ 7544148 w 7544148"/>
              <a:gd name="connsiteY2" fmla="*/ 4746062 h 7449436"/>
              <a:gd name="connsiteX3" fmla="*/ 7344772 w 7544148"/>
              <a:gd name="connsiteY3" fmla="*/ 5443124 h 7449436"/>
              <a:gd name="connsiteX4" fmla="*/ 6793550 w 7544148"/>
              <a:gd name="connsiteY4" fmla="*/ 5949863 h 7449436"/>
              <a:gd name="connsiteX5" fmla="*/ 3725960 w 7544148"/>
              <a:gd name="connsiteY5" fmla="*/ 7449436 h 7449436"/>
              <a:gd name="connsiteX6" fmla="*/ 717058 w 7544148"/>
              <a:gd name="connsiteY6" fmla="*/ 5941613 h 7449436"/>
              <a:gd name="connsiteX7" fmla="*/ 216144 w 7544148"/>
              <a:gd name="connsiteY7" fmla="*/ 5443029 h 7449436"/>
              <a:gd name="connsiteX8" fmla="*/ 8384 w 7544148"/>
              <a:gd name="connsiteY8" fmla="*/ 4754218 h 7449436"/>
              <a:gd name="connsiteX9" fmla="*/ 0 w 7544148"/>
              <a:gd name="connsiteY9" fmla="*/ 16501 h 7449436"/>
              <a:gd name="connsiteX0" fmla="*/ 0 w 7544148"/>
              <a:gd name="connsiteY0" fmla="*/ 8251 h 7441186"/>
              <a:gd name="connsiteX1" fmla="*/ 7426767 w 7544148"/>
              <a:gd name="connsiteY1" fmla="*/ 0 h 7441186"/>
              <a:gd name="connsiteX2" fmla="*/ 7544148 w 7544148"/>
              <a:gd name="connsiteY2" fmla="*/ 4737812 h 7441186"/>
              <a:gd name="connsiteX3" fmla="*/ 7344772 w 7544148"/>
              <a:gd name="connsiteY3" fmla="*/ 5434874 h 7441186"/>
              <a:gd name="connsiteX4" fmla="*/ 6793550 w 7544148"/>
              <a:gd name="connsiteY4" fmla="*/ 5941613 h 7441186"/>
              <a:gd name="connsiteX5" fmla="*/ 3725960 w 7544148"/>
              <a:gd name="connsiteY5" fmla="*/ 7441186 h 7441186"/>
              <a:gd name="connsiteX6" fmla="*/ 717058 w 7544148"/>
              <a:gd name="connsiteY6" fmla="*/ 5933363 h 7441186"/>
              <a:gd name="connsiteX7" fmla="*/ 216144 w 7544148"/>
              <a:gd name="connsiteY7" fmla="*/ 5434779 h 7441186"/>
              <a:gd name="connsiteX8" fmla="*/ 8384 w 7544148"/>
              <a:gd name="connsiteY8" fmla="*/ 4745968 h 7441186"/>
              <a:gd name="connsiteX9" fmla="*/ 0 w 7544148"/>
              <a:gd name="connsiteY9" fmla="*/ 8251 h 7441186"/>
              <a:gd name="connsiteX0" fmla="*/ 0 w 7429007"/>
              <a:gd name="connsiteY0" fmla="*/ 8251 h 7441186"/>
              <a:gd name="connsiteX1" fmla="*/ 7426767 w 7429007"/>
              <a:gd name="connsiteY1" fmla="*/ 0 h 7441186"/>
              <a:gd name="connsiteX2" fmla="*/ 7426766 w 7429007"/>
              <a:gd name="connsiteY2" fmla="*/ 4737812 h 7441186"/>
              <a:gd name="connsiteX3" fmla="*/ 7344772 w 7429007"/>
              <a:gd name="connsiteY3" fmla="*/ 5434874 h 7441186"/>
              <a:gd name="connsiteX4" fmla="*/ 6793550 w 7429007"/>
              <a:gd name="connsiteY4" fmla="*/ 5941613 h 7441186"/>
              <a:gd name="connsiteX5" fmla="*/ 3725960 w 7429007"/>
              <a:gd name="connsiteY5" fmla="*/ 7441186 h 7441186"/>
              <a:gd name="connsiteX6" fmla="*/ 717058 w 7429007"/>
              <a:gd name="connsiteY6" fmla="*/ 5933363 h 7441186"/>
              <a:gd name="connsiteX7" fmla="*/ 216144 w 7429007"/>
              <a:gd name="connsiteY7" fmla="*/ 5434779 h 7441186"/>
              <a:gd name="connsiteX8" fmla="*/ 8384 w 7429007"/>
              <a:gd name="connsiteY8" fmla="*/ 4745968 h 7441186"/>
              <a:gd name="connsiteX9" fmla="*/ 0 w 7429007"/>
              <a:gd name="connsiteY9" fmla="*/ 8251 h 7441186"/>
              <a:gd name="connsiteX0" fmla="*/ 0 w 7426766"/>
              <a:gd name="connsiteY0" fmla="*/ 8251 h 7441186"/>
              <a:gd name="connsiteX1" fmla="*/ 7426767 w 7426766"/>
              <a:gd name="connsiteY1" fmla="*/ 0 h 7441186"/>
              <a:gd name="connsiteX2" fmla="*/ 7426766 w 7426766"/>
              <a:gd name="connsiteY2" fmla="*/ 4737812 h 7441186"/>
              <a:gd name="connsiteX3" fmla="*/ 7210622 w 7426766"/>
              <a:gd name="connsiteY3" fmla="*/ 5434875 h 7441186"/>
              <a:gd name="connsiteX4" fmla="*/ 6793550 w 7426766"/>
              <a:gd name="connsiteY4" fmla="*/ 5941613 h 7441186"/>
              <a:gd name="connsiteX5" fmla="*/ 3725960 w 7426766"/>
              <a:gd name="connsiteY5" fmla="*/ 7441186 h 7441186"/>
              <a:gd name="connsiteX6" fmla="*/ 717058 w 7426766"/>
              <a:gd name="connsiteY6" fmla="*/ 5933363 h 7441186"/>
              <a:gd name="connsiteX7" fmla="*/ 216144 w 7426766"/>
              <a:gd name="connsiteY7" fmla="*/ 5434779 h 7441186"/>
              <a:gd name="connsiteX8" fmla="*/ 8384 w 7426766"/>
              <a:gd name="connsiteY8" fmla="*/ 4745968 h 7441186"/>
              <a:gd name="connsiteX9" fmla="*/ 0 w 7426766"/>
              <a:gd name="connsiteY9" fmla="*/ 8251 h 7441186"/>
              <a:gd name="connsiteX0" fmla="*/ 0 w 7426767"/>
              <a:gd name="connsiteY0" fmla="*/ 8251 h 7441186"/>
              <a:gd name="connsiteX1" fmla="*/ 7426767 w 7426767"/>
              <a:gd name="connsiteY1" fmla="*/ 0 h 7441186"/>
              <a:gd name="connsiteX2" fmla="*/ 7426766 w 7426767"/>
              <a:gd name="connsiteY2" fmla="*/ 4737812 h 7441186"/>
              <a:gd name="connsiteX3" fmla="*/ 7210622 w 7426767"/>
              <a:gd name="connsiteY3" fmla="*/ 5434875 h 7441186"/>
              <a:gd name="connsiteX4" fmla="*/ 6634246 w 7426767"/>
              <a:gd name="connsiteY4" fmla="*/ 5974617 h 7441186"/>
              <a:gd name="connsiteX5" fmla="*/ 3725960 w 7426767"/>
              <a:gd name="connsiteY5" fmla="*/ 7441186 h 7441186"/>
              <a:gd name="connsiteX6" fmla="*/ 717058 w 7426767"/>
              <a:gd name="connsiteY6" fmla="*/ 5933363 h 7441186"/>
              <a:gd name="connsiteX7" fmla="*/ 216144 w 7426767"/>
              <a:gd name="connsiteY7" fmla="*/ 5434779 h 7441186"/>
              <a:gd name="connsiteX8" fmla="*/ 8384 w 7426767"/>
              <a:gd name="connsiteY8" fmla="*/ 4745968 h 7441186"/>
              <a:gd name="connsiteX9" fmla="*/ 0 w 7426767"/>
              <a:gd name="connsiteY9" fmla="*/ 8251 h 7441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26767" h="7441186">
                <a:moveTo>
                  <a:pt x="0" y="8251"/>
                </a:moveTo>
                <a:lnTo>
                  <a:pt x="7426767" y="0"/>
                </a:lnTo>
                <a:cubicBezTo>
                  <a:pt x="7426767" y="1579271"/>
                  <a:pt x="7426766" y="3158541"/>
                  <a:pt x="7426766" y="4737812"/>
                </a:cubicBezTo>
                <a:cubicBezTo>
                  <a:pt x="7426766" y="4982975"/>
                  <a:pt x="7342709" y="5228741"/>
                  <a:pt x="7210622" y="5434875"/>
                </a:cubicBezTo>
                <a:cubicBezTo>
                  <a:pt x="7078535" y="5641009"/>
                  <a:pt x="6862619" y="5856969"/>
                  <a:pt x="6634246" y="5974617"/>
                </a:cubicBezTo>
                <a:lnTo>
                  <a:pt x="3725960" y="7441186"/>
                </a:lnTo>
                <a:lnTo>
                  <a:pt x="717058" y="5933363"/>
                </a:lnTo>
                <a:cubicBezTo>
                  <a:pt x="488686" y="5815620"/>
                  <a:pt x="348429" y="5648632"/>
                  <a:pt x="216144" y="5434779"/>
                </a:cubicBezTo>
                <a:cubicBezTo>
                  <a:pt x="85659" y="5223868"/>
                  <a:pt x="8384" y="4991130"/>
                  <a:pt x="8384" y="4745968"/>
                </a:cubicBezTo>
                <a:cubicBezTo>
                  <a:pt x="5589" y="3166729"/>
                  <a:pt x="2795" y="1587490"/>
                  <a:pt x="0" y="825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marL="0" marR="0" lvl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3564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green_opt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1298603-0265-B51E-5AFA-28B77C5D93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0"/>
            <a:ext cx="9152642" cy="514800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60B11714-66E0-73E7-21D9-A04EC04528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DDC1EBCA-571F-432C-54DC-A169C3608F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chemeClr val="bg1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7EC8DA54-688C-5EFC-0681-FB90111AA6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</a:t>
            </a:r>
            <a:br>
              <a:rPr lang="en-GB"/>
            </a:br>
            <a:r>
              <a:rPr lang="en-GB"/>
              <a:t>title maximum of 4 lines </a:t>
            </a:r>
            <a:endParaRPr lang="en-US"/>
          </a:p>
        </p:txBody>
      </p:sp>
      <p:pic>
        <p:nvPicPr>
          <p:cNvPr id="3" name="Picture 2" descr="A picture containing sky, building, outdoor, structure&#10;&#10;Description automatically generated">
            <a:extLst>
              <a:ext uri="{FF2B5EF4-FFF2-40B4-BE49-F238E27FC236}">
                <a16:creationId xmlns:a16="http://schemas.microsoft.com/office/drawing/2014/main" id="{DFCDE3D0-BC23-0D56-1107-07EABC2762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2789" y="-5523"/>
            <a:ext cx="2878104" cy="2942574"/>
          </a:xfrm>
          <a:prstGeom prst="rect">
            <a:avLst/>
          </a:prstGeom>
        </p:spPr>
      </p:pic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F0807F8-6F11-2AD6-E61F-AAF048058D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2789" y="6920"/>
            <a:ext cx="2878104" cy="2930131"/>
          </a:xfrm>
          <a:custGeom>
            <a:avLst/>
            <a:gdLst>
              <a:gd name="connsiteX0" fmla="*/ 0 w 7703452"/>
              <a:gd name="connsiteY0" fmla="*/ 0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0" fmla="*/ 0 w 7703452"/>
              <a:gd name="connsiteY0" fmla="*/ 3778922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9" fmla="*/ 0 w 7703452"/>
              <a:gd name="connsiteY9" fmla="*/ 3778922 h 11310868"/>
              <a:gd name="connsiteX0" fmla="*/ 0 w 7703452"/>
              <a:gd name="connsiteY0" fmla="*/ 16501 h 7548447"/>
              <a:gd name="connsiteX1" fmla="*/ 7703452 w 7703452"/>
              <a:gd name="connsiteY1" fmla="*/ 0 h 7548447"/>
              <a:gd name="connsiteX2" fmla="*/ 7703452 w 7703452"/>
              <a:gd name="connsiteY2" fmla="*/ 4746062 h 7548447"/>
              <a:gd name="connsiteX3" fmla="*/ 7504076 w 7703452"/>
              <a:gd name="connsiteY3" fmla="*/ 5443124 h 7548447"/>
              <a:gd name="connsiteX4" fmla="*/ 6952854 w 7703452"/>
              <a:gd name="connsiteY4" fmla="*/ 5949863 h 7548447"/>
              <a:gd name="connsiteX5" fmla="*/ 3851726 w 7703452"/>
              <a:gd name="connsiteY5" fmla="*/ 7548447 h 7548447"/>
              <a:gd name="connsiteX6" fmla="*/ 750597 w 7703452"/>
              <a:gd name="connsiteY6" fmla="*/ 5949863 h 7548447"/>
              <a:gd name="connsiteX7" fmla="*/ 199376 w 7703452"/>
              <a:gd name="connsiteY7" fmla="*/ 5443029 h 7548447"/>
              <a:gd name="connsiteX8" fmla="*/ 0 w 7703452"/>
              <a:gd name="connsiteY8" fmla="*/ 4745968 h 7548447"/>
              <a:gd name="connsiteX9" fmla="*/ 0 w 7703452"/>
              <a:gd name="connsiteY9" fmla="*/ 16501 h 7548447"/>
              <a:gd name="connsiteX0" fmla="*/ 0 w 7703452"/>
              <a:gd name="connsiteY0" fmla="*/ 16501 h 7449436"/>
              <a:gd name="connsiteX1" fmla="*/ 7703452 w 7703452"/>
              <a:gd name="connsiteY1" fmla="*/ 0 h 7449436"/>
              <a:gd name="connsiteX2" fmla="*/ 7703452 w 7703452"/>
              <a:gd name="connsiteY2" fmla="*/ 4746062 h 7449436"/>
              <a:gd name="connsiteX3" fmla="*/ 7504076 w 7703452"/>
              <a:gd name="connsiteY3" fmla="*/ 5443124 h 7449436"/>
              <a:gd name="connsiteX4" fmla="*/ 6952854 w 7703452"/>
              <a:gd name="connsiteY4" fmla="*/ 5949863 h 7449436"/>
              <a:gd name="connsiteX5" fmla="*/ 3885264 w 7703452"/>
              <a:gd name="connsiteY5" fmla="*/ 7449436 h 7449436"/>
              <a:gd name="connsiteX6" fmla="*/ 750597 w 7703452"/>
              <a:gd name="connsiteY6" fmla="*/ 5949863 h 7449436"/>
              <a:gd name="connsiteX7" fmla="*/ 199376 w 7703452"/>
              <a:gd name="connsiteY7" fmla="*/ 5443029 h 7449436"/>
              <a:gd name="connsiteX8" fmla="*/ 0 w 7703452"/>
              <a:gd name="connsiteY8" fmla="*/ 4745968 h 7449436"/>
              <a:gd name="connsiteX9" fmla="*/ 0 w 7703452"/>
              <a:gd name="connsiteY9" fmla="*/ 16501 h 7449436"/>
              <a:gd name="connsiteX0" fmla="*/ 0 w 7703452"/>
              <a:gd name="connsiteY0" fmla="*/ 16501 h 7449436"/>
              <a:gd name="connsiteX1" fmla="*/ 7703452 w 7703452"/>
              <a:gd name="connsiteY1" fmla="*/ 0 h 7449436"/>
              <a:gd name="connsiteX2" fmla="*/ 7703452 w 7703452"/>
              <a:gd name="connsiteY2" fmla="*/ 4746062 h 7449436"/>
              <a:gd name="connsiteX3" fmla="*/ 7504076 w 7703452"/>
              <a:gd name="connsiteY3" fmla="*/ 5443124 h 7449436"/>
              <a:gd name="connsiteX4" fmla="*/ 6952854 w 7703452"/>
              <a:gd name="connsiteY4" fmla="*/ 5949863 h 7449436"/>
              <a:gd name="connsiteX5" fmla="*/ 3885264 w 7703452"/>
              <a:gd name="connsiteY5" fmla="*/ 7449436 h 7449436"/>
              <a:gd name="connsiteX6" fmla="*/ 876362 w 7703452"/>
              <a:gd name="connsiteY6" fmla="*/ 5941613 h 7449436"/>
              <a:gd name="connsiteX7" fmla="*/ 199376 w 7703452"/>
              <a:gd name="connsiteY7" fmla="*/ 5443029 h 7449436"/>
              <a:gd name="connsiteX8" fmla="*/ 0 w 7703452"/>
              <a:gd name="connsiteY8" fmla="*/ 4745968 h 7449436"/>
              <a:gd name="connsiteX9" fmla="*/ 0 w 7703452"/>
              <a:gd name="connsiteY9" fmla="*/ 16501 h 7449436"/>
              <a:gd name="connsiteX0" fmla="*/ 0 w 7703452"/>
              <a:gd name="connsiteY0" fmla="*/ 16501 h 7449436"/>
              <a:gd name="connsiteX1" fmla="*/ 7703452 w 7703452"/>
              <a:gd name="connsiteY1" fmla="*/ 0 h 7449436"/>
              <a:gd name="connsiteX2" fmla="*/ 7703452 w 7703452"/>
              <a:gd name="connsiteY2" fmla="*/ 4746062 h 7449436"/>
              <a:gd name="connsiteX3" fmla="*/ 7504076 w 7703452"/>
              <a:gd name="connsiteY3" fmla="*/ 5443124 h 7449436"/>
              <a:gd name="connsiteX4" fmla="*/ 6952854 w 7703452"/>
              <a:gd name="connsiteY4" fmla="*/ 5949863 h 7449436"/>
              <a:gd name="connsiteX5" fmla="*/ 3885264 w 7703452"/>
              <a:gd name="connsiteY5" fmla="*/ 7449436 h 7449436"/>
              <a:gd name="connsiteX6" fmla="*/ 876362 w 7703452"/>
              <a:gd name="connsiteY6" fmla="*/ 5941613 h 7449436"/>
              <a:gd name="connsiteX7" fmla="*/ 375448 w 7703452"/>
              <a:gd name="connsiteY7" fmla="*/ 5443029 h 7449436"/>
              <a:gd name="connsiteX8" fmla="*/ 0 w 7703452"/>
              <a:gd name="connsiteY8" fmla="*/ 4745968 h 7449436"/>
              <a:gd name="connsiteX9" fmla="*/ 0 w 7703452"/>
              <a:gd name="connsiteY9" fmla="*/ 16501 h 7449436"/>
              <a:gd name="connsiteX0" fmla="*/ 0 w 7703452"/>
              <a:gd name="connsiteY0" fmla="*/ 16501 h 7449436"/>
              <a:gd name="connsiteX1" fmla="*/ 7703452 w 7703452"/>
              <a:gd name="connsiteY1" fmla="*/ 0 h 7449436"/>
              <a:gd name="connsiteX2" fmla="*/ 7703452 w 7703452"/>
              <a:gd name="connsiteY2" fmla="*/ 4746062 h 7449436"/>
              <a:gd name="connsiteX3" fmla="*/ 7504076 w 7703452"/>
              <a:gd name="connsiteY3" fmla="*/ 5443124 h 7449436"/>
              <a:gd name="connsiteX4" fmla="*/ 6952854 w 7703452"/>
              <a:gd name="connsiteY4" fmla="*/ 5949863 h 7449436"/>
              <a:gd name="connsiteX5" fmla="*/ 3885264 w 7703452"/>
              <a:gd name="connsiteY5" fmla="*/ 7449436 h 7449436"/>
              <a:gd name="connsiteX6" fmla="*/ 876362 w 7703452"/>
              <a:gd name="connsiteY6" fmla="*/ 5941613 h 7449436"/>
              <a:gd name="connsiteX7" fmla="*/ 375448 w 7703452"/>
              <a:gd name="connsiteY7" fmla="*/ 5443029 h 7449436"/>
              <a:gd name="connsiteX8" fmla="*/ 167688 w 7703452"/>
              <a:gd name="connsiteY8" fmla="*/ 4754218 h 7449436"/>
              <a:gd name="connsiteX9" fmla="*/ 0 w 7703452"/>
              <a:gd name="connsiteY9" fmla="*/ 16501 h 7449436"/>
              <a:gd name="connsiteX0" fmla="*/ 0 w 7544148"/>
              <a:gd name="connsiteY0" fmla="*/ 16501 h 7449436"/>
              <a:gd name="connsiteX1" fmla="*/ 7544148 w 7544148"/>
              <a:gd name="connsiteY1" fmla="*/ 0 h 7449436"/>
              <a:gd name="connsiteX2" fmla="*/ 7544148 w 7544148"/>
              <a:gd name="connsiteY2" fmla="*/ 4746062 h 7449436"/>
              <a:gd name="connsiteX3" fmla="*/ 7344772 w 7544148"/>
              <a:gd name="connsiteY3" fmla="*/ 5443124 h 7449436"/>
              <a:gd name="connsiteX4" fmla="*/ 6793550 w 7544148"/>
              <a:gd name="connsiteY4" fmla="*/ 5949863 h 7449436"/>
              <a:gd name="connsiteX5" fmla="*/ 3725960 w 7544148"/>
              <a:gd name="connsiteY5" fmla="*/ 7449436 h 7449436"/>
              <a:gd name="connsiteX6" fmla="*/ 717058 w 7544148"/>
              <a:gd name="connsiteY6" fmla="*/ 5941613 h 7449436"/>
              <a:gd name="connsiteX7" fmla="*/ 216144 w 7544148"/>
              <a:gd name="connsiteY7" fmla="*/ 5443029 h 7449436"/>
              <a:gd name="connsiteX8" fmla="*/ 8384 w 7544148"/>
              <a:gd name="connsiteY8" fmla="*/ 4754218 h 7449436"/>
              <a:gd name="connsiteX9" fmla="*/ 0 w 7544148"/>
              <a:gd name="connsiteY9" fmla="*/ 16501 h 7449436"/>
              <a:gd name="connsiteX0" fmla="*/ 0 w 7544148"/>
              <a:gd name="connsiteY0" fmla="*/ 8251 h 7441186"/>
              <a:gd name="connsiteX1" fmla="*/ 7426767 w 7544148"/>
              <a:gd name="connsiteY1" fmla="*/ 0 h 7441186"/>
              <a:gd name="connsiteX2" fmla="*/ 7544148 w 7544148"/>
              <a:gd name="connsiteY2" fmla="*/ 4737812 h 7441186"/>
              <a:gd name="connsiteX3" fmla="*/ 7344772 w 7544148"/>
              <a:gd name="connsiteY3" fmla="*/ 5434874 h 7441186"/>
              <a:gd name="connsiteX4" fmla="*/ 6793550 w 7544148"/>
              <a:gd name="connsiteY4" fmla="*/ 5941613 h 7441186"/>
              <a:gd name="connsiteX5" fmla="*/ 3725960 w 7544148"/>
              <a:gd name="connsiteY5" fmla="*/ 7441186 h 7441186"/>
              <a:gd name="connsiteX6" fmla="*/ 717058 w 7544148"/>
              <a:gd name="connsiteY6" fmla="*/ 5933363 h 7441186"/>
              <a:gd name="connsiteX7" fmla="*/ 216144 w 7544148"/>
              <a:gd name="connsiteY7" fmla="*/ 5434779 h 7441186"/>
              <a:gd name="connsiteX8" fmla="*/ 8384 w 7544148"/>
              <a:gd name="connsiteY8" fmla="*/ 4745968 h 7441186"/>
              <a:gd name="connsiteX9" fmla="*/ 0 w 7544148"/>
              <a:gd name="connsiteY9" fmla="*/ 8251 h 7441186"/>
              <a:gd name="connsiteX0" fmla="*/ 0 w 7429007"/>
              <a:gd name="connsiteY0" fmla="*/ 8251 h 7441186"/>
              <a:gd name="connsiteX1" fmla="*/ 7426767 w 7429007"/>
              <a:gd name="connsiteY1" fmla="*/ 0 h 7441186"/>
              <a:gd name="connsiteX2" fmla="*/ 7426766 w 7429007"/>
              <a:gd name="connsiteY2" fmla="*/ 4737812 h 7441186"/>
              <a:gd name="connsiteX3" fmla="*/ 7344772 w 7429007"/>
              <a:gd name="connsiteY3" fmla="*/ 5434874 h 7441186"/>
              <a:gd name="connsiteX4" fmla="*/ 6793550 w 7429007"/>
              <a:gd name="connsiteY4" fmla="*/ 5941613 h 7441186"/>
              <a:gd name="connsiteX5" fmla="*/ 3725960 w 7429007"/>
              <a:gd name="connsiteY5" fmla="*/ 7441186 h 7441186"/>
              <a:gd name="connsiteX6" fmla="*/ 717058 w 7429007"/>
              <a:gd name="connsiteY6" fmla="*/ 5933363 h 7441186"/>
              <a:gd name="connsiteX7" fmla="*/ 216144 w 7429007"/>
              <a:gd name="connsiteY7" fmla="*/ 5434779 h 7441186"/>
              <a:gd name="connsiteX8" fmla="*/ 8384 w 7429007"/>
              <a:gd name="connsiteY8" fmla="*/ 4745968 h 7441186"/>
              <a:gd name="connsiteX9" fmla="*/ 0 w 7429007"/>
              <a:gd name="connsiteY9" fmla="*/ 8251 h 7441186"/>
              <a:gd name="connsiteX0" fmla="*/ 0 w 7426766"/>
              <a:gd name="connsiteY0" fmla="*/ 8251 h 7441186"/>
              <a:gd name="connsiteX1" fmla="*/ 7426767 w 7426766"/>
              <a:gd name="connsiteY1" fmla="*/ 0 h 7441186"/>
              <a:gd name="connsiteX2" fmla="*/ 7426766 w 7426766"/>
              <a:gd name="connsiteY2" fmla="*/ 4737812 h 7441186"/>
              <a:gd name="connsiteX3" fmla="*/ 7210622 w 7426766"/>
              <a:gd name="connsiteY3" fmla="*/ 5434875 h 7441186"/>
              <a:gd name="connsiteX4" fmla="*/ 6793550 w 7426766"/>
              <a:gd name="connsiteY4" fmla="*/ 5941613 h 7441186"/>
              <a:gd name="connsiteX5" fmla="*/ 3725960 w 7426766"/>
              <a:gd name="connsiteY5" fmla="*/ 7441186 h 7441186"/>
              <a:gd name="connsiteX6" fmla="*/ 717058 w 7426766"/>
              <a:gd name="connsiteY6" fmla="*/ 5933363 h 7441186"/>
              <a:gd name="connsiteX7" fmla="*/ 216144 w 7426766"/>
              <a:gd name="connsiteY7" fmla="*/ 5434779 h 7441186"/>
              <a:gd name="connsiteX8" fmla="*/ 8384 w 7426766"/>
              <a:gd name="connsiteY8" fmla="*/ 4745968 h 7441186"/>
              <a:gd name="connsiteX9" fmla="*/ 0 w 7426766"/>
              <a:gd name="connsiteY9" fmla="*/ 8251 h 7441186"/>
              <a:gd name="connsiteX0" fmla="*/ 0 w 7426767"/>
              <a:gd name="connsiteY0" fmla="*/ 8251 h 7441186"/>
              <a:gd name="connsiteX1" fmla="*/ 7426767 w 7426767"/>
              <a:gd name="connsiteY1" fmla="*/ 0 h 7441186"/>
              <a:gd name="connsiteX2" fmla="*/ 7426766 w 7426767"/>
              <a:gd name="connsiteY2" fmla="*/ 4737812 h 7441186"/>
              <a:gd name="connsiteX3" fmla="*/ 7210622 w 7426767"/>
              <a:gd name="connsiteY3" fmla="*/ 5434875 h 7441186"/>
              <a:gd name="connsiteX4" fmla="*/ 6634246 w 7426767"/>
              <a:gd name="connsiteY4" fmla="*/ 5974617 h 7441186"/>
              <a:gd name="connsiteX5" fmla="*/ 3725960 w 7426767"/>
              <a:gd name="connsiteY5" fmla="*/ 7441186 h 7441186"/>
              <a:gd name="connsiteX6" fmla="*/ 717058 w 7426767"/>
              <a:gd name="connsiteY6" fmla="*/ 5933363 h 7441186"/>
              <a:gd name="connsiteX7" fmla="*/ 216144 w 7426767"/>
              <a:gd name="connsiteY7" fmla="*/ 5434779 h 7441186"/>
              <a:gd name="connsiteX8" fmla="*/ 8384 w 7426767"/>
              <a:gd name="connsiteY8" fmla="*/ 4745968 h 7441186"/>
              <a:gd name="connsiteX9" fmla="*/ 0 w 7426767"/>
              <a:gd name="connsiteY9" fmla="*/ 8251 h 7441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26767" h="7441186">
                <a:moveTo>
                  <a:pt x="0" y="8251"/>
                </a:moveTo>
                <a:lnTo>
                  <a:pt x="7426767" y="0"/>
                </a:lnTo>
                <a:cubicBezTo>
                  <a:pt x="7426767" y="1579271"/>
                  <a:pt x="7426766" y="3158541"/>
                  <a:pt x="7426766" y="4737812"/>
                </a:cubicBezTo>
                <a:cubicBezTo>
                  <a:pt x="7426766" y="4982975"/>
                  <a:pt x="7342709" y="5228741"/>
                  <a:pt x="7210622" y="5434875"/>
                </a:cubicBezTo>
                <a:cubicBezTo>
                  <a:pt x="7078535" y="5641009"/>
                  <a:pt x="6862619" y="5856969"/>
                  <a:pt x="6634246" y="5974617"/>
                </a:cubicBezTo>
                <a:lnTo>
                  <a:pt x="3725960" y="7441186"/>
                </a:lnTo>
                <a:lnTo>
                  <a:pt x="717058" y="5933363"/>
                </a:lnTo>
                <a:cubicBezTo>
                  <a:pt x="488686" y="5815620"/>
                  <a:pt x="348429" y="5648632"/>
                  <a:pt x="216144" y="5434779"/>
                </a:cubicBezTo>
                <a:cubicBezTo>
                  <a:pt x="85659" y="5223868"/>
                  <a:pt x="8384" y="4991130"/>
                  <a:pt x="8384" y="4745968"/>
                </a:cubicBezTo>
                <a:cubicBezTo>
                  <a:pt x="5589" y="3166729"/>
                  <a:pt x="2795" y="1587490"/>
                  <a:pt x="0" y="8251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pPr marL="0" marR="0" lvl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48852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white_opt5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eople walking in front of a building&#10;&#10;Description automatically generated with low confidence">
            <a:extLst>
              <a:ext uri="{FF2B5EF4-FFF2-40B4-BE49-F238E27FC236}">
                <a16:creationId xmlns:a16="http://schemas.microsoft.com/office/drawing/2014/main" id="{D825D899-3701-A821-CF70-373ED20C7D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9552" y="0"/>
            <a:ext cx="3584448" cy="5143500"/>
          </a:xfrm>
          <a:prstGeom prst="rect">
            <a:avLst/>
          </a:prstGeom>
        </p:spPr>
      </p:pic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E9BA3667-DBE8-38CD-D818-1789F73A95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89B06EA9-5726-1883-D30F-BFF95D19A571}"/>
              </a:ext>
            </a:extLst>
          </p:cNvPr>
          <p:cNvSpPr/>
          <p:nvPr userDrawn="1"/>
        </p:nvSpPr>
        <p:spPr>
          <a:xfrm>
            <a:off x="5399047" y="0"/>
            <a:ext cx="152998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4E998EA2-4145-3937-3457-AE70AAE0E5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</a:t>
            </a:r>
            <a:br>
              <a:rPr lang="en-GB"/>
            </a:br>
            <a:r>
              <a:rPr lang="en-GB"/>
              <a:t>title maximum of 4 lines </a:t>
            </a:r>
            <a:endParaRPr lang="en-US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3D9B738-0A38-3F95-E441-05394665AD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rgbClr val="003C3B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3D93502A-F937-F227-B1D6-80A95B7085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4547" y="0"/>
            <a:ext cx="3589452" cy="51435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6253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green_opt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52D71C4C-306A-A0BD-62AA-747F3FE1639B}"/>
              </a:ext>
            </a:extLst>
          </p:cNvPr>
          <p:cNvSpPr/>
          <p:nvPr userDrawn="1"/>
        </p:nvSpPr>
        <p:spPr>
          <a:xfrm>
            <a:off x="1" y="0"/>
            <a:ext cx="5401549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D02B1128-FC30-2A5F-395F-B23F39F01B7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4548" y="0"/>
            <a:ext cx="3589452" cy="51435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89B06EA9-5726-1883-D30F-BFF95D19A571}"/>
              </a:ext>
            </a:extLst>
          </p:cNvPr>
          <p:cNvSpPr/>
          <p:nvPr userDrawn="1"/>
        </p:nvSpPr>
        <p:spPr>
          <a:xfrm>
            <a:off x="5401549" y="0"/>
            <a:ext cx="152998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23A3671-EF21-D70D-2E1F-A668634359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75D80FCF-3CBB-04A7-ECCA-B8C5E132E5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</a:t>
            </a:r>
            <a:br>
              <a:rPr lang="en-GB"/>
            </a:br>
            <a:r>
              <a:rPr lang="en-GB"/>
              <a:t>title maximum of 4 lines 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85DB350-EE56-950E-D578-B313C92F02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chemeClr val="bg1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46407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white_opt6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A1A56CEC-F9B4-6B61-96FA-BE9AFF2B61AE}"/>
              </a:ext>
            </a:extLst>
          </p:cNvPr>
          <p:cNvSpPr/>
          <p:nvPr userDrawn="1"/>
        </p:nvSpPr>
        <p:spPr>
          <a:xfrm>
            <a:off x="6788112" y="0"/>
            <a:ext cx="152998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76C95C69-9981-BDC4-EB37-A36C66206B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</a:t>
            </a:r>
            <a:br>
              <a:rPr lang="en-GB"/>
            </a:br>
            <a:r>
              <a:rPr lang="en-GB"/>
              <a:t>title maximum of 4 lines 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28E454C8-6C6C-B313-F7B3-801EA0F04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rgbClr val="003C3B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2" name="Picture 11" descr="Logo&#10;&#10;Description automatically generated with medium confidence">
            <a:extLst>
              <a:ext uri="{FF2B5EF4-FFF2-40B4-BE49-F238E27FC236}">
                <a16:creationId xmlns:a16="http://schemas.microsoft.com/office/drawing/2014/main" id="{85C755DB-893F-C64E-8AF2-C831F24E08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2D16448E-F6D1-2C20-67AF-E1151C7186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41111" y="-5016"/>
            <a:ext cx="2202889" cy="51435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57868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green_opt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B351935-2C81-E56E-4364-8BD26F7C6E1A}"/>
              </a:ext>
            </a:extLst>
          </p:cNvPr>
          <p:cNvSpPr/>
          <p:nvPr userDrawn="1"/>
        </p:nvSpPr>
        <p:spPr>
          <a:xfrm>
            <a:off x="0" y="0"/>
            <a:ext cx="6788112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779D9B10-07A0-AAA2-F150-D4E0F68AC5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293FCEBB-2B78-CAAE-746C-62AA054C77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20029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75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Cover Slide</a:t>
            </a:r>
            <a:br>
              <a:rPr lang="en-GB"/>
            </a:br>
            <a:r>
              <a:rPr lang="en-GB"/>
              <a:t>title maximum of 4 lines </a:t>
            </a:r>
            <a:endParaRPr lang="en-US"/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A1A56CEC-F9B4-6B61-96FA-BE9AFF2B61AE}"/>
              </a:ext>
            </a:extLst>
          </p:cNvPr>
          <p:cNvSpPr/>
          <p:nvPr userDrawn="1"/>
        </p:nvSpPr>
        <p:spPr>
          <a:xfrm>
            <a:off x="6788112" y="0"/>
            <a:ext cx="152998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2689901-C3D4-869C-BD53-27333BB194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chemeClr val="bg1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F255504C-6278-D317-3B7B-B0FC81F226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41111" y="-5016"/>
            <a:ext cx="2202889" cy="51435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85386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white_opt1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A1A56CEC-F9B4-6B61-96FA-BE9AFF2B61AE}"/>
              </a:ext>
            </a:extLst>
          </p:cNvPr>
          <p:cNvSpPr/>
          <p:nvPr userDrawn="1"/>
        </p:nvSpPr>
        <p:spPr>
          <a:xfrm>
            <a:off x="6788112" y="0"/>
            <a:ext cx="152998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F44AC0E7-BC0A-60E6-DB9B-9E4959B087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34431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600" b="1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Divider Slide </a:t>
            </a:r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8776E67-A12F-39E1-5122-480F41F2B2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rgbClr val="003C3B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BA2B8176-154E-1134-AE38-0573799014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253E632D-627C-2CF2-8F59-9A00EB7D70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41111" y="-5016"/>
            <a:ext cx="2202889" cy="51435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12097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green_opt1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B351935-2C81-E56E-4364-8BD26F7C6E1A}"/>
              </a:ext>
            </a:extLst>
          </p:cNvPr>
          <p:cNvSpPr/>
          <p:nvPr userDrawn="1"/>
        </p:nvSpPr>
        <p:spPr>
          <a:xfrm>
            <a:off x="0" y="0"/>
            <a:ext cx="6788112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779D9B10-07A0-AAA2-F150-D4E0F68AC5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4" name="object 3">
            <a:extLst>
              <a:ext uri="{FF2B5EF4-FFF2-40B4-BE49-F238E27FC236}">
                <a16:creationId xmlns:a16="http://schemas.microsoft.com/office/drawing/2014/main" id="{A1A56CEC-F9B4-6B61-96FA-BE9AFF2B61AE}"/>
              </a:ext>
            </a:extLst>
          </p:cNvPr>
          <p:cNvSpPr/>
          <p:nvPr userDrawn="1"/>
        </p:nvSpPr>
        <p:spPr>
          <a:xfrm>
            <a:off x="6788112" y="0"/>
            <a:ext cx="152998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2689901-C3D4-869C-BD53-27333BB194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chemeClr val="bg1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83BAD9-BD3D-6E62-299D-153A8F0BA5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34431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4002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Divider Slide </a:t>
            </a:r>
            <a:endParaRPr lang="en-US"/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C126C8C0-3094-993C-1E39-30F0864350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41111" y="-5016"/>
            <a:ext cx="2202889" cy="51435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536851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white_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0">
            <a:extLst>
              <a:ext uri="{FF2B5EF4-FFF2-40B4-BE49-F238E27FC236}">
                <a16:creationId xmlns:a16="http://schemas.microsoft.com/office/drawing/2014/main" id="{FACA2668-CF7B-F660-71BD-26C8FADA4FDB}"/>
              </a:ext>
            </a:extLst>
          </p:cNvPr>
          <p:cNvSpPr txBox="1"/>
          <p:nvPr userDrawn="1"/>
        </p:nvSpPr>
        <p:spPr>
          <a:xfrm>
            <a:off x="7953599" y="4443894"/>
            <a:ext cx="763925" cy="4800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>
              <a:lnSpc>
                <a:spcPts val="1069"/>
              </a:lnSpc>
            </a:pPr>
            <a:r>
              <a:rPr sz="1228" b="0" i="0" spc="-5">
                <a:solidFill>
                  <a:srgbClr val="FFFFFF"/>
                </a:solidFill>
                <a:latin typeface="Outfit" pitchFamily="2" charset="0"/>
                <a:cs typeface="Spectral-Light"/>
              </a:rPr>
              <a:t>University</a:t>
            </a:r>
            <a:endParaRPr sz="1228" b="0" i="0">
              <a:latin typeface="Outfit" pitchFamily="2" charset="0"/>
              <a:cs typeface="Spectral-Light"/>
            </a:endParaRPr>
          </a:p>
          <a:p>
            <a:pPr marL="5776">
              <a:lnSpc>
                <a:spcPts val="1308"/>
              </a:lnSpc>
            </a:pPr>
            <a:r>
              <a:rPr sz="1228" b="0" i="0" spc="-25" err="1">
                <a:solidFill>
                  <a:srgbClr val="FFFFFF"/>
                </a:solidFill>
                <a:latin typeface="Outfit" pitchFamily="2" charset="0"/>
                <a:cs typeface="Spectral"/>
              </a:rPr>
              <a:t>of</a:t>
            </a:r>
            <a:r>
              <a:rPr sz="1228" b="0" i="0" spc="-25" err="1">
                <a:solidFill>
                  <a:srgbClr val="FFFFFF"/>
                </a:solidFill>
                <a:latin typeface="Outfit" pitchFamily="2" charset="0"/>
                <a:cs typeface="Spectral-Light"/>
              </a:rPr>
              <a:t>Galway.ie</a:t>
            </a:r>
            <a:endParaRPr sz="1228" b="0" i="0">
              <a:latin typeface="Outfit" pitchFamily="2" charset="0"/>
              <a:cs typeface="Spectral-Light"/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B42C85CB-741A-2D67-0D87-8A43E2C6D3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34431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4002" b="1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Divider Slide </a:t>
            </a:r>
            <a:endParaRPr lang="en-US"/>
          </a:p>
        </p:txBody>
      </p:sp>
      <p:pic>
        <p:nvPicPr>
          <p:cNvPr id="76" name="Picture 75" descr="Icon&#10;&#10;Description automatically generated">
            <a:extLst>
              <a:ext uri="{FF2B5EF4-FFF2-40B4-BE49-F238E27FC236}">
                <a16:creationId xmlns:a16="http://schemas.microsoft.com/office/drawing/2014/main" id="{739C4E43-7729-C4E5-690B-9C37F35AC7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8981" y="181"/>
            <a:ext cx="4965019" cy="5143139"/>
          </a:xfrm>
          <a:prstGeom prst="rect">
            <a:avLst/>
          </a:prstGeom>
        </p:spPr>
      </p:pic>
      <p:pic>
        <p:nvPicPr>
          <p:cNvPr id="79" name="Picture 78" descr="Logo&#10;&#10;Description automatically generated with medium confidence">
            <a:extLst>
              <a:ext uri="{FF2B5EF4-FFF2-40B4-BE49-F238E27FC236}">
                <a16:creationId xmlns:a16="http://schemas.microsoft.com/office/drawing/2014/main" id="{D512AD58-9BCD-C5E1-0485-634CAE1E3E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D9CE0E88-1024-2217-A732-5EB0B74046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rgbClr val="003C3B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4224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green_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A3ED5843-A67C-EFB1-D461-9CCEDF85A6CF}"/>
              </a:ext>
            </a:extLst>
          </p:cNvPr>
          <p:cNvSpPr/>
          <p:nvPr userDrawn="1"/>
        </p:nvSpPr>
        <p:spPr>
          <a:xfrm>
            <a:off x="0" y="0"/>
            <a:ext cx="9144000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3C3B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5F87C587-D3E3-3680-1B00-7D0CDE25E2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75" name="Title Placeholder 1">
            <a:extLst>
              <a:ext uri="{FF2B5EF4-FFF2-40B4-BE49-F238E27FC236}">
                <a16:creationId xmlns:a16="http://schemas.microsoft.com/office/drawing/2014/main" id="{2AF8EF05-FC9D-6C4A-94EE-0ED4439CD7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34431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4002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Divider Slide </a:t>
            </a:r>
            <a:endParaRPr lang="en-US"/>
          </a:p>
        </p:txBody>
      </p:sp>
      <p:pic>
        <p:nvPicPr>
          <p:cNvPr id="79" name="Picture 78" descr="Icon&#10;&#10;Description automatically generated">
            <a:extLst>
              <a:ext uri="{FF2B5EF4-FFF2-40B4-BE49-F238E27FC236}">
                <a16:creationId xmlns:a16="http://schemas.microsoft.com/office/drawing/2014/main" id="{63A50759-F8AB-3FBC-D737-5D8E38A363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22630" y="7729"/>
            <a:ext cx="5021370" cy="5143139"/>
          </a:xfrm>
          <a:prstGeom prst="rect">
            <a:avLst/>
          </a:prstGeom>
        </p:spPr>
      </p:pic>
      <p:sp>
        <p:nvSpPr>
          <p:cNvPr id="80" name="Subtitle 2">
            <a:extLst>
              <a:ext uri="{FF2B5EF4-FFF2-40B4-BE49-F238E27FC236}">
                <a16:creationId xmlns:a16="http://schemas.microsoft.com/office/drawing/2014/main" id="{01C673F2-9EDD-B71B-58BF-18B353D091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chemeClr val="bg1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834154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white_opt3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FE274902-B01F-6EF6-B71B-60E4A7B679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1"/>
            <a:ext cx="9144000" cy="5143139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3F300A6-A419-8C90-233A-37E8AC45F9E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58413" y="0"/>
            <a:ext cx="2284287" cy="1929656"/>
          </a:xfrm>
          <a:custGeom>
            <a:avLst/>
            <a:gdLst>
              <a:gd name="connsiteX0" fmla="*/ 0 w 7703452"/>
              <a:gd name="connsiteY0" fmla="*/ 0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0" fmla="*/ 0 w 7703452"/>
              <a:gd name="connsiteY0" fmla="*/ 3778922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9" fmla="*/ 0 w 7703452"/>
              <a:gd name="connsiteY9" fmla="*/ 3778922 h 11310868"/>
              <a:gd name="connsiteX0" fmla="*/ 0 w 7703452"/>
              <a:gd name="connsiteY0" fmla="*/ 16501 h 7548447"/>
              <a:gd name="connsiteX1" fmla="*/ 7703452 w 7703452"/>
              <a:gd name="connsiteY1" fmla="*/ 0 h 7548447"/>
              <a:gd name="connsiteX2" fmla="*/ 7703452 w 7703452"/>
              <a:gd name="connsiteY2" fmla="*/ 4746062 h 7548447"/>
              <a:gd name="connsiteX3" fmla="*/ 7504076 w 7703452"/>
              <a:gd name="connsiteY3" fmla="*/ 5443124 h 7548447"/>
              <a:gd name="connsiteX4" fmla="*/ 6952854 w 7703452"/>
              <a:gd name="connsiteY4" fmla="*/ 5949863 h 7548447"/>
              <a:gd name="connsiteX5" fmla="*/ 3851726 w 7703452"/>
              <a:gd name="connsiteY5" fmla="*/ 7548447 h 7548447"/>
              <a:gd name="connsiteX6" fmla="*/ 750597 w 7703452"/>
              <a:gd name="connsiteY6" fmla="*/ 5949863 h 7548447"/>
              <a:gd name="connsiteX7" fmla="*/ 199376 w 7703452"/>
              <a:gd name="connsiteY7" fmla="*/ 5443029 h 7548447"/>
              <a:gd name="connsiteX8" fmla="*/ 0 w 7703452"/>
              <a:gd name="connsiteY8" fmla="*/ 4745968 h 7548447"/>
              <a:gd name="connsiteX9" fmla="*/ 0 w 7703452"/>
              <a:gd name="connsiteY9" fmla="*/ 16501 h 7548447"/>
              <a:gd name="connsiteX0" fmla="*/ 0 w 7703452"/>
              <a:gd name="connsiteY0" fmla="*/ 1154375 h 7548447"/>
              <a:gd name="connsiteX1" fmla="*/ 7703452 w 7703452"/>
              <a:gd name="connsiteY1" fmla="*/ 0 h 7548447"/>
              <a:gd name="connsiteX2" fmla="*/ 7703452 w 7703452"/>
              <a:gd name="connsiteY2" fmla="*/ 4746062 h 7548447"/>
              <a:gd name="connsiteX3" fmla="*/ 7504076 w 7703452"/>
              <a:gd name="connsiteY3" fmla="*/ 5443124 h 7548447"/>
              <a:gd name="connsiteX4" fmla="*/ 6952854 w 7703452"/>
              <a:gd name="connsiteY4" fmla="*/ 5949863 h 7548447"/>
              <a:gd name="connsiteX5" fmla="*/ 3851726 w 7703452"/>
              <a:gd name="connsiteY5" fmla="*/ 7548447 h 7548447"/>
              <a:gd name="connsiteX6" fmla="*/ 750597 w 7703452"/>
              <a:gd name="connsiteY6" fmla="*/ 5949863 h 7548447"/>
              <a:gd name="connsiteX7" fmla="*/ 199376 w 7703452"/>
              <a:gd name="connsiteY7" fmla="*/ 5443029 h 7548447"/>
              <a:gd name="connsiteX8" fmla="*/ 0 w 7703452"/>
              <a:gd name="connsiteY8" fmla="*/ 4745968 h 7548447"/>
              <a:gd name="connsiteX9" fmla="*/ 0 w 7703452"/>
              <a:gd name="connsiteY9" fmla="*/ 1154375 h 7548447"/>
              <a:gd name="connsiteX0" fmla="*/ 0 w 7703452"/>
              <a:gd name="connsiteY0" fmla="*/ 59439 h 6453511"/>
              <a:gd name="connsiteX1" fmla="*/ 7703452 w 7703452"/>
              <a:gd name="connsiteY1" fmla="*/ 0 h 6453511"/>
              <a:gd name="connsiteX2" fmla="*/ 7703452 w 7703452"/>
              <a:gd name="connsiteY2" fmla="*/ 3651126 h 6453511"/>
              <a:gd name="connsiteX3" fmla="*/ 7504076 w 7703452"/>
              <a:gd name="connsiteY3" fmla="*/ 4348188 h 6453511"/>
              <a:gd name="connsiteX4" fmla="*/ 6952854 w 7703452"/>
              <a:gd name="connsiteY4" fmla="*/ 4854927 h 6453511"/>
              <a:gd name="connsiteX5" fmla="*/ 3851726 w 7703452"/>
              <a:gd name="connsiteY5" fmla="*/ 6453511 h 6453511"/>
              <a:gd name="connsiteX6" fmla="*/ 750597 w 7703452"/>
              <a:gd name="connsiteY6" fmla="*/ 4854927 h 6453511"/>
              <a:gd name="connsiteX7" fmla="*/ 199376 w 7703452"/>
              <a:gd name="connsiteY7" fmla="*/ 4348093 h 6453511"/>
              <a:gd name="connsiteX8" fmla="*/ 0 w 7703452"/>
              <a:gd name="connsiteY8" fmla="*/ 3651032 h 6453511"/>
              <a:gd name="connsiteX9" fmla="*/ 0 w 7703452"/>
              <a:gd name="connsiteY9" fmla="*/ 59439 h 6453511"/>
              <a:gd name="connsiteX0" fmla="*/ 0 w 7703452"/>
              <a:gd name="connsiteY0" fmla="*/ 0 h 6458480"/>
              <a:gd name="connsiteX1" fmla="*/ 7703452 w 7703452"/>
              <a:gd name="connsiteY1" fmla="*/ 4969 h 6458480"/>
              <a:gd name="connsiteX2" fmla="*/ 7703452 w 7703452"/>
              <a:gd name="connsiteY2" fmla="*/ 3656095 h 6458480"/>
              <a:gd name="connsiteX3" fmla="*/ 7504076 w 7703452"/>
              <a:gd name="connsiteY3" fmla="*/ 4353157 h 6458480"/>
              <a:gd name="connsiteX4" fmla="*/ 6952854 w 7703452"/>
              <a:gd name="connsiteY4" fmla="*/ 4859896 h 6458480"/>
              <a:gd name="connsiteX5" fmla="*/ 3851726 w 7703452"/>
              <a:gd name="connsiteY5" fmla="*/ 6458480 h 6458480"/>
              <a:gd name="connsiteX6" fmla="*/ 750597 w 7703452"/>
              <a:gd name="connsiteY6" fmla="*/ 4859896 h 6458480"/>
              <a:gd name="connsiteX7" fmla="*/ 199376 w 7703452"/>
              <a:gd name="connsiteY7" fmla="*/ 4353062 h 6458480"/>
              <a:gd name="connsiteX8" fmla="*/ 0 w 7703452"/>
              <a:gd name="connsiteY8" fmla="*/ 3656001 h 6458480"/>
              <a:gd name="connsiteX9" fmla="*/ 0 w 7703452"/>
              <a:gd name="connsiteY9" fmla="*/ 0 h 6458480"/>
              <a:gd name="connsiteX0" fmla="*/ 0 w 7703452"/>
              <a:gd name="connsiteY0" fmla="*/ 0 h 6401819"/>
              <a:gd name="connsiteX1" fmla="*/ 7703452 w 7703452"/>
              <a:gd name="connsiteY1" fmla="*/ 4969 h 6401819"/>
              <a:gd name="connsiteX2" fmla="*/ 7703452 w 7703452"/>
              <a:gd name="connsiteY2" fmla="*/ 3656095 h 6401819"/>
              <a:gd name="connsiteX3" fmla="*/ 7504076 w 7703452"/>
              <a:gd name="connsiteY3" fmla="*/ 4353157 h 6401819"/>
              <a:gd name="connsiteX4" fmla="*/ 6952854 w 7703452"/>
              <a:gd name="connsiteY4" fmla="*/ 4859896 h 6401819"/>
              <a:gd name="connsiteX5" fmla="*/ 3873317 w 7703452"/>
              <a:gd name="connsiteY5" fmla="*/ 6401819 h 6401819"/>
              <a:gd name="connsiteX6" fmla="*/ 750597 w 7703452"/>
              <a:gd name="connsiteY6" fmla="*/ 4859896 h 6401819"/>
              <a:gd name="connsiteX7" fmla="*/ 199376 w 7703452"/>
              <a:gd name="connsiteY7" fmla="*/ 4353062 h 6401819"/>
              <a:gd name="connsiteX8" fmla="*/ 0 w 7703452"/>
              <a:gd name="connsiteY8" fmla="*/ 3656001 h 6401819"/>
              <a:gd name="connsiteX9" fmla="*/ 0 w 7703452"/>
              <a:gd name="connsiteY9" fmla="*/ 0 h 6401819"/>
              <a:gd name="connsiteX0" fmla="*/ 0 w 7703452"/>
              <a:gd name="connsiteY0" fmla="*/ 0 h 6401819"/>
              <a:gd name="connsiteX1" fmla="*/ 7703452 w 7703452"/>
              <a:gd name="connsiteY1" fmla="*/ 4969 h 6401819"/>
              <a:gd name="connsiteX2" fmla="*/ 7703452 w 7703452"/>
              <a:gd name="connsiteY2" fmla="*/ 3656095 h 6401819"/>
              <a:gd name="connsiteX3" fmla="*/ 7504076 w 7703452"/>
              <a:gd name="connsiteY3" fmla="*/ 4353157 h 6401819"/>
              <a:gd name="connsiteX4" fmla="*/ 6952854 w 7703452"/>
              <a:gd name="connsiteY4" fmla="*/ 4859896 h 6401819"/>
              <a:gd name="connsiteX5" fmla="*/ 3873317 w 7703452"/>
              <a:gd name="connsiteY5" fmla="*/ 6401819 h 6401819"/>
              <a:gd name="connsiteX6" fmla="*/ 786583 w 7703452"/>
              <a:gd name="connsiteY6" fmla="*/ 4838648 h 6401819"/>
              <a:gd name="connsiteX7" fmla="*/ 199376 w 7703452"/>
              <a:gd name="connsiteY7" fmla="*/ 4353062 h 6401819"/>
              <a:gd name="connsiteX8" fmla="*/ 0 w 7703452"/>
              <a:gd name="connsiteY8" fmla="*/ 3656001 h 6401819"/>
              <a:gd name="connsiteX9" fmla="*/ 0 w 7703452"/>
              <a:gd name="connsiteY9" fmla="*/ 0 h 6401819"/>
              <a:gd name="connsiteX0" fmla="*/ 0 w 7703452"/>
              <a:gd name="connsiteY0" fmla="*/ 0 h 6401819"/>
              <a:gd name="connsiteX1" fmla="*/ 7703452 w 7703452"/>
              <a:gd name="connsiteY1" fmla="*/ 4969 h 6401819"/>
              <a:gd name="connsiteX2" fmla="*/ 7703452 w 7703452"/>
              <a:gd name="connsiteY2" fmla="*/ 3656095 h 6401819"/>
              <a:gd name="connsiteX3" fmla="*/ 7504076 w 7703452"/>
              <a:gd name="connsiteY3" fmla="*/ 4353157 h 6401819"/>
              <a:gd name="connsiteX4" fmla="*/ 6952854 w 7703452"/>
              <a:gd name="connsiteY4" fmla="*/ 4859896 h 6401819"/>
              <a:gd name="connsiteX5" fmla="*/ 3873317 w 7703452"/>
              <a:gd name="connsiteY5" fmla="*/ 6401819 h 6401819"/>
              <a:gd name="connsiteX6" fmla="*/ 786583 w 7703452"/>
              <a:gd name="connsiteY6" fmla="*/ 4838648 h 6401819"/>
              <a:gd name="connsiteX7" fmla="*/ 235363 w 7703452"/>
              <a:gd name="connsiteY7" fmla="*/ 4303483 h 6401819"/>
              <a:gd name="connsiteX8" fmla="*/ 0 w 7703452"/>
              <a:gd name="connsiteY8" fmla="*/ 3656001 h 6401819"/>
              <a:gd name="connsiteX9" fmla="*/ 0 w 7703452"/>
              <a:gd name="connsiteY9" fmla="*/ 0 h 6401819"/>
              <a:gd name="connsiteX0" fmla="*/ 0 w 7703452"/>
              <a:gd name="connsiteY0" fmla="*/ 0 h 6401819"/>
              <a:gd name="connsiteX1" fmla="*/ 7703452 w 7703452"/>
              <a:gd name="connsiteY1" fmla="*/ 4969 h 6401819"/>
              <a:gd name="connsiteX2" fmla="*/ 7703452 w 7703452"/>
              <a:gd name="connsiteY2" fmla="*/ 3656095 h 6401819"/>
              <a:gd name="connsiteX3" fmla="*/ 7504076 w 7703452"/>
              <a:gd name="connsiteY3" fmla="*/ 4353157 h 6401819"/>
              <a:gd name="connsiteX4" fmla="*/ 6952854 w 7703452"/>
              <a:gd name="connsiteY4" fmla="*/ 4859896 h 6401819"/>
              <a:gd name="connsiteX5" fmla="*/ 3873317 w 7703452"/>
              <a:gd name="connsiteY5" fmla="*/ 6401819 h 6401819"/>
              <a:gd name="connsiteX6" fmla="*/ 786583 w 7703452"/>
              <a:gd name="connsiteY6" fmla="*/ 4838648 h 6401819"/>
              <a:gd name="connsiteX7" fmla="*/ 235363 w 7703452"/>
              <a:gd name="connsiteY7" fmla="*/ 4303483 h 6401819"/>
              <a:gd name="connsiteX8" fmla="*/ 57578 w 7703452"/>
              <a:gd name="connsiteY8" fmla="*/ 3648919 h 6401819"/>
              <a:gd name="connsiteX9" fmla="*/ 0 w 7703452"/>
              <a:gd name="connsiteY9" fmla="*/ 0 h 6401819"/>
              <a:gd name="connsiteX0" fmla="*/ 0 w 7653071"/>
              <a:gd name="connsiteY0" fmla="*/ 37526 h 6396850"/>
              <a:gd name="connsiteX1" fmla="*/ 7653071 w 7653071"/>
              <a:gd name="connsiteY1" fmla="*/ 0 h 6396850"/>
              <a:gd name="connsiteX2" fmla="*/ 7653071 w 7653071"/>
              <a:gd name="connsiteY2" fmla="*/ 3651126 h 6396850"/>
              <a:gd name="connsiteX3" fmla="*/ 7453695 w 7653071"/>
              <a:gd name="connsiteY3" fmla="*/ 4348188 h 6396850"/>
              <a:gd name="connsiteX4" fmla="*/ 6902473 w 7653071"/>
              <a:gd name="connsiteY4" fmla="*/ 4854927 h 6396850"/>
              <a:gd name="connsiteX5" fmla="*/ 3822936 w 7653071"/>
              <a:gd name="connsiteY5" fmla="*/ 6396850 h 6396850"/>
              <a:gd name="connsiteX6" fmla="*/ 736202 w 7653071"/>
              <a:gd name="connsiteY6" fmla="*/ 4833679 h 6396850"/>
              <a:gd name="connsiteX7" fmla="*/ 184982 w 7653071"/>
              <a:gd name="connsiteY7" fmla="*/ 4298514 h 6396850"/>
              <a:gd name="connsiteX8" fmla="*/ 7197 w 7653071"/>
              <a:gd name="connsiteY8" fmla="*/ 3643950 h 6396850"/>
              <a:gd name="connsiteX9" fmla="*/ 0 w 7653071"/>
              <a:gd name="connsiteY9" fmla="*/ 37526 h 6396850"/>
              <a:gd name="connsiteX0" fmla="*/ 0 w 7667464"/>
              <a:gd name="connsiteY0" fmla="*/ 2113 h 6361437"/>
              <a:gd name="connsiteX1" fmla="*/ 7667464 w 7667464"/>
              <a:gd name="connsiteY1" fmla="*/ 0 h 6361437"/>
              <a:gd name="connsiteX2" fmla="*/ 7653071 w 7667464"/>
              <a:gd name="connsiteY2" fmla="*/ 3615713 h 6361437"/>
              <a:gd name="connsiteX3" fmla="*/ 7453695 w 7667464"/>
              <a:gd name="connsiteY3" fmla="*/ 4312775 h 6361437"/>
              <a:gd name="connsiteX4" fmla="*/ 6902473 w 7667464"/>
              <a:gd name="connsiteY4" fmla="*/ 4819514 h 6361437"/>
              <a:gd name="connsiteX5" fmla="*/ 3822936 w 7667464"/>
              <a:gd name="connsiteY5" fmla="*/ 6361437 h 6361437"/>
              <a:gd name="connsiteX6" fmla="*/ 736202 w 7667464"/>
              <a:gd name="connsiteY6" fmla="*/ 4798266 h 6361437"/>
              <a:gd name="connsiteX7" fmla="*/ 184982 w 7667464"/>
              <a:gd name="connsiteY7" fmla="*/ 4263101 h 6361437"/>
              <a:gd name="connsiteX8" fmla="*/ 7197 w 7667464"/>
              <a:gd name="connsiteY8" fmla="*/ 3608537 h 6361437"/>
              <a:gd name="connsiteX9" fmla="*/ 0 w 7667464"/>
              <a:gd name="connsiteY9" fmla="*/ 2113 h 6361437"/>
              <a:gd name="connsiteX0" fmla="*/ 0 w 7667464"/>
              <a:gd name="connsiteY0" fmla="*/ 2113 h 6361437"/>
              <a:gd name="connsiteX1" fmla="*/ 7667464 w 7667464"/>
              <a:gd name="connsiteY1" fmla="*/ 0 h 6361437"/>
              <a:gd name="connsiteX2" fmla="*/ 7264420 w 7667464"/>
              <a:gd name="connsiteY2" fmla="*/ 3629879 h 6361437"/>
              <a:gd name="connsiteX3" fmla="*/ 7453695 w 7667464"/>
              <a:gd name="connsiteY3" fmla="*/ 4312775 h 6361437"/>
              <a:gd name="connsiteX4" fmla="*/ 6902473 w 7667464"/>
              <a:gd name="connsiteY4" fmla="*/ 4819514 h 6361437"/>
              <a:gd name="connsiteX5" fmla="*/ 3822936 w 7667464"/>
              <a:gd name="connsiteY5" fmla="*/ 6361437 h 6361437"/>
              <a:gd name="connsiteX6" fmla="*/ 736202 w 7667464"/>
              <a:gd name="connsiteY6" fmla="*/ 4798266 h 6361437"/>
              <a:gd name="connsiteX7" fmla="*/ 184982 w 7667464"/>
              <a:gd name="connsiteY7" fmla="*/ 4263101 h 6361437"/>
              <a:gd name="connsiteX8" fmla="*/ 7197 w 7667464"/>
              <a:gd name="connsiteY8" fmla="*/ 3608537 h 6361437"/>
              <a:gd name="connsiteX9" fmla="*/ 0 w 7667464"/>
              <a:gd name="connsiteY9" fmla="*/ 2113 h 6361437"/>
              <a:gd name="connsiteX0" fmla="*/ 0 w 7668849"/>
              <a:gd name="connsiteY0" fmla="*/ 2113 h 6361437"/>
              <a:gd name="connsiteX1" fmla="*/ 7667464 w 7668849"/>
              <a:gd name="connsiteY1" fmla="*/ 0 h 6361437"/>
              <a:gd name="connsiteX2" fmla="*/ 7667464 w 7668849"/>
              <a:gd name="connsiteY2" fmla="*/ 3629879 h 6361437"/>
              <a:gd name="connsiteX3" fmla="*/ 7453695 w 7668849"/>
              <a:gd name="connsiteY3" fmla="*/ 4312775 h 6361437"/>
              <a:gd name="connsiteX4" fmla="*/ 6902473 w 7668849"/>
              <a:gd name="connsiteY4" fmla="*/ 4819514 h 6361437"/>
              <a:gd name="connsiteX5" fmla="*/ 3822936 w 7668849"/>
              <a:gd name="connsiteY5" fmla="*/ 6361437 h 6361437"/>
              <a:gd name="connsiteX6" fmla="*/ 736202 w 7668849"/>
              <a:gd name="connsiteY6" fmla="*/ 4798266 h 6361437"/>
              <a:gd name="connsiteX7" fmla="*/ 184982 w 7668849"/>
              <a:gd name="connsiteY7" fmla="*/ 4263101 h 6361437"/>
              <a:gd name="connsiteX8" fmla="*/ 7197 w 7668849"/>
              <a:gd name="connsiteY8" fmla="*/ 3608537 h 6361437"/>
              <a:gd name="connsiteX9" fmla="*/ 0 w 7668849"/>
              <a:gd name="connsiteY9" fmla="*/ 2113 h 6361437"/>
              <a:gd name="connsiteX0" fmla="*/ 0 w 7668849"/>
              <a:gd name="connsiteY0" fmla="*/ 2113 h 6453511"/>
              <a:gd name="connsiteX1" fmla="*/ 7667464 w 7668849"/>
              <a:gd name="connsiteY1" fmla="*/ 0 h 6453511"/>
              <a:gd name="connsiteX2" fmla="*/ 7667464 w 7668849"/>
              <a:gd name="connsiteY2" fmla="*/ 3629879 h 6453511"/>
              <a:gd name="connsiteX3" fmla="*/ 7453695 w 7668849"/>
              <a:gd name="connsiteY3" fmla="*/ 4312775 h 6453511"/>
              <a:gd name="connsiteX4" fmla="*/ 6902473 w 7668849"/>
              <a:gd name="connsiteY4" fmla="*/ 4819514 h 6453511"/>
              <a:gd name="connsiteX5" fmla="*/ 3815740 w 7668849"/>
              <a:gd name="connsiteY5" fmla="*/ 6453511 h 6453511"/>
              <a:gd name="connsiteX6" fmla="*/ 736202 w 7668849"/>
              <a:gd name="connsiteY6" fmla="*/ 4798266 h 6453511"/>
              <a:gd name="connsiteX7" fmla="*/ 184982 w 7668849"/>
              <a:gd name="connsiteY7" fmla="*/ 4263101 h 6453511"/>
              <a:gd name="connsiteX8" fmla="*/ 7197 w 7668849"/>
              <a:gd name="connsiteY8" fmla="*/ 3608537 h 6453511"/>
              <a:gd name="connsiteX9" fmla="*/ 0 w 7668849"/>
              <a:gd name="connsiteY9" fmla="*/ 2113 h 6453511"/>
              <a:gd name="connsiteX0" fmla="*/ 0 w 7668849"/>
              <a:gd name="connsiteY0" fmla="*/ 2113 h 6375602"/>
              <a:gd name="connsiteX1" fmla="*/ 7667464 w 7668849"/>
              <a:gd name="connsiteY1" fmla="*/ 0 h 6375602"/>
              <a:gd name="connsiteX2" fmla="*/ 7667464 w 7668849"/>
              <a:gd name="connsiteY2" fmla="*/ 3629879 h 6375602"/>
              <a:gd name="connsiteX3" fmla="*/ 7453695 w 7668849"/>
              <a:gd name="connsiteY3" fmla="*/ 4312775 h 6375602"/>
              <a:gd name="connsiteX4" fmla="*/ 6902473 w 7668849"/>
              <a:gd name="connsiteY4" fmla="*/ 4819514 h 6375602"/>
              <a:gd name="connsiteX5" fmla="*/ 3837331 w 7668849"/>
              <a:gd name="connsiteY5" fmla="*/ 6375602 h 6375602"/>
              <a:gd name="connsiteX6" fmla="*/ 736202 w 7668849"/>
              <a:gd name="connsiteY6" fmla="*/ 4798266 h 6375602"/>
              <a:gd name="connsiteX7" fmla="*/ 184982 w 7668849"/>
              <a:gd name="connsiteY7" fmla="*/ 4263101 h 6375602"/>
              <a:gd name="connsiteX8" fmla="*/ 7197 w 7668849"/>
              <a:gd name="connsiteY8" fmla="*/ 3608537 h 6375602"/>
              <a:gd name="connsiteX9" fmla="*/ 0 w 7668849"/>
              <a:gd name="connsiteY9" fmla="*/ 2113 h 6375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668849" h="6375602">
                <a:moveTo>
                  <a:pt x="0" y="2113"/>
                </a:moveTo>
                <a:lnTo>
                  <a:pt x="7667464" y="0"/>
                </a:lnTo>
                <a:cubicBezTo>
                  <a:pt x="7662666" y="1205238"/>
                  <a:pt x="7672262" y="2424641"/>
                  <a:pt x="7667464" y="3629879"/>
                </a:cubicBezTo>
                <a:cubicBezTo>
                  <a:pt x="7667464" y="3875042"/>
                  <a:pt x="7581193" y="4114503"/>
                  <a:pt x="7453695" y="4312775"/>
                </a:cubicBezTo>
                <a:cubicBezTo>
                  <a:pt x="7326197" y="4511047"/>
                  <a:pt x="7130846" y="4701866"/>
                  <a:pt x="6902473" y="4819514"/>
                </a:cubicBezTo>
                <a:lnTo>
                  <a:pt x="3837331" y="6375602"/>
                </a:lnTo>
                <a:lnTo>
                  <a:pt x="736202" y="4798266"/>
                </a:lnTo>
                <a:cubicBezTo>
                  <a:pt x="507830" y="4680523"/>
                  <a:pt x="317267" y="4476954"/>
                  <a:pt x="184982" y="4263101"/>
                </a:cubicBezTo>
                <a:cubicBezTo>
                  <a:pt x="54497" y="4052190"/>
                  <a:pt x="7197" y="3853699"/>
                  <a:pt x="7197" y="3608537"/>
                </a:cubicBezTo>
                <a:lnTo>
                  <a:pt x="0" y="211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ctr" defTabSz="415869" rtl="0" eaLnBrk="1" fontAlgn="auto" latinLnBrk="0" hangingPunct="1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marL="0" marR="0" lvl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icon to </a:t>
            </a:r>
            <a:br>
              <a:rPr lang="en-GB"/>
            </a:br>
            <a:r>
              <a:rPr lang="en-GB"/>
              <a:t>add picture</a:t>
            </a:r>
            <a:endParaRPr lang="en-US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615A1A1E-EB3F-911A-8895-76AAF9699152}"/>
              </a:ext>
            </a:extLst>
          </p:cNvPr>
          <p:cNvSpPr/>
          <p:nvPr userDrawn="1"/>
        </p:nvSpPr>
        <p:spPr>
          <a:xfrm>
            <a:off x="7979920" y="0"/>
            <a:ext cx="196510" cy="1687159"/>
          </a:xfrm>
          <a:custGeom>
            <a:avLst/>
            <a:gdLst>
              <a:gd name="connsiteX0" fmla="*/ 0 w 432048"/>
              <a:gd name="connsiteY0" fmla="*/ 0 h 3926483"/>
              <a:gd name="connsiteX1" fmla="*/ 432048 w 432048"/>
              <a:gd name="connsiteY1" fmla="*/ 0 h 3926483"/>
              <a:gd name="connsiteX2" fmla="*/ 432048 w 432048"/>
              <a:gd name="connsiteY2" fmla="*/ 3926483 h 3926483"/>
              <a:gd name="connsiteX3" fmla="*/ 0 w 432048"/>
              <a:gd name="connsiteY3" fmla="*/ 3926483 h 3926483"/>
              <a:gd name="connsiteX4" fmla="*/ 0 w 432048"/>
              <a:gd name="connsiteY4" fmla="*/ 0 h 3926483"/>
              <a:gd name="connsiteX0" fmla="*/ 0 w 432048"/>
              <a:gd name="connsiteY0" fmla="*/ 0 h 3926483"/>
              <a:gd name="connsiteX1" fmla="*/ 432048 w 432048"/>
              <a:gd name="connsiteY1" fmla="*/ 0 h 3926483"/>
              <a:gd name="connsiteX2" fmla="*/ 432048 w 432048"/>
              <a:gd name="connsiteY2" fmla="*/ 3926483 h 3926483"/>
              <a:gd name="connsiteX3" fmla="*/ 0 w 432048"/>
              <a:gd name="connsiteY3" fmla="*/ 3709667 h 3926483"/>
              <a:gd name="connsiteX4" fmla="*/ 0 w 432048"/>
              <a:gd name="connsiteY4" fmla="*/ 0 h 3926483"/>
              <a:gd name="connsiteX0" fmla="*/ 0 w 432048"/>
              <a:gd name="connsiteY0" fmla="*/ 0 h 3709667"/>
              <a:gd name="connsiteX1" fmla="*/ 432048 w 432048"/>
              <a:gd name="connsiteY1" fmla="*/ 0 h 3709667"/>
              <a:gd name="connsiteX2" fmla="*/ 428073 w 432048"/>
              <a:gd name="connsiteY2" fmla="*/ 3477234 h 3709667"/>
              <a:gd name="connsiteX3" fmla="*/ 0 w 432048"/>
              <a:gd name="connsiteY3" fmla="*/ 3709667 h 3709667"/>
              <a:gd name="connsiteX4" fmla="*/ 0 w 432048"/>
              <a:gd name="connsiteY4" fmla="*/ 0 h 3709667"/>
              <a:gd name="connsiteX0" fmla="*/ 0 w 432048"/>
              <a:gd name="connsiteY0" fmla="*/ 0 h 3709667"/>
              <a:gd name="connsiteX1" fmla="*/ 432048 w 432048"/>
              <a:gd name="connsiteY1" fmla="*/ 0 h 3709667"/>
              <a:gd name="connsiteX2" fmla="*/ 428073 w 432048"/>
              <a:gd name="connsiteY2" fmla="*/ 3333543 h 3709667"/>
              <a:gd name="connsiteX3" fmla="*/ 0 w 432048"/>
              <a:gd name="connsiteY3" fmla="*/ 3709667 h 3709667"/>
              <a:gd name="connsiteX4" fmla="*/ 0 w 432048"/>
              <a:gd name="connsiteY4" fmla="*/ 0 h 3709667"/>
              <a:gd name="connsiteX0" fmla="*/ 0 w 432048"/>
              <a:gd name="connsiteY0" fmla="*/ 0 h 3709667"/>
              <a:gd name="connsiteX1" fmla="*/ 432048 w 432048"/>
              <a:gd name="connsiteY1" fmla="*/ 0 h 3709667"/>
              <a:gd name="connsiteX2" fmla="*/ 424807 w 432048"/>
              <a:gd name="connsiteY2" fmla="*/ 3490298 h 3709667"/>
              <a:gd name="connsiteX3" fmla="*/ 0 w 432048"/>
              <a:gd name="connsiteY3" fmla="*/ 3709667 h 3709667"/>
              <a:gd name="connsiteX4" fmla="*/ 0 w 432048"/>
              <a:gd name="connsiteY4" fmla="*/ 0 h 3709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048" h="3709667">
                <a:moveTo>
                  <a:pt x="0" y="0"/>
                </a:moveTo>
                <a:lnTo>
                  <a:pt x="432048" y="0"/>
                </a:lnTo>
                <a:cubicBezTo>
                  <a:pt x="429634" y="1163433"/>
                  <a:pt x="427221" y="2326865"/>
                  <a:pt x="424807" y="3490298"/>
                </a:cubicBezTo>
                <a:lnTo>
                  <a:pt x="0" y="3709667"/>
                </a:lnTo>
                <a:lnTo>
                  <a:pt x="0" y="0"/>
                </a:lnTo>
                <a:close/>
              </a:path>
            </a:pathLst>
          </a:custGeom>
          <a:solidFill>
            <a:srgbClr val="01DC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Outfit" pitchFamily="2" charset="0"/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9DBC7975-EE5A-D398-AC86-ACDDCB0EB9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34431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4002" b="1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Divider Slide </a:t>
            </a:r>
            <a:endParaRPr lang="en-US"/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10B1BE47-1CA2-4FEA-EA68-808D696D07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1E1BD5C4-29E3-E66C-EFEF-43D6572A76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rgbClr val="003C3B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07007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green_opt3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9FA78424-EBEF-A3A7-C341-7FC211974A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1"/>
            <a:ext cx="9144000" cy="5143139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5F87C587-D3E3-3680-1B00-7D0CDE25E2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75" name="Title Placeholder 1">
            <a:extLst>
              <a:ext uri="{FF2B5EF4-FFF2-40B4-BE49-F238E27FC236}">
                <a16:creationId xmlns:a16="http://schemas.microsoft.com/office/drawing/2014/main" id="{2AF8EF05-FC9D-6C4A-94EE-0ED4439CD7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157" y="1527521"/>
            <a:ext cx="3344315" cy="17145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4002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Divider Slide </a:t>
            </a:r>
            <a:endParaRPr lang="en-US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DE06D043-BE9E-7D4A-4983-128637F355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3953581" cy="4257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55">
                <a:solidFill>
                  <a:schemeClr val="bg1"/>
                </a:solidFill>
                <a:latin typeface="Outfit" pitchFamily="2" charset="0"/>
              </a:defRPr>
            </a:lvl1pPr>
            <a:lvl2pPr marL="207935" indent="0" algn="ctr">
              <a:buNone/>
              <a:defRPr sz="910"/>
            </a:lvl2pPr>
            <a:lvl3pPr marL="415869" indent="0" algn="ctr">
              <a:buNone/>
              <a:defRPr sz="819"/>
            </a:lvl3pPr>
            <a:lvl4pPr marL="623804" indent="0" algn="ctr">
              <a:buNone/>
              <a:defRPr sz="728"/>
            </a:lvl4pPr>
            <a:lvl5pPr marL="831738" indent="0" algn="ctr">
              <a:buNone/>
              <a:defRPr sz="728"/>
            </a:lvl5pPr>
            <a:lvl6pPr marL="1039673" indent="0" algn="ctr">
              <a:buNone/>
              <a:defRPr sz="728"/>
            </a:lvl6pPr>
            <a:lvl7pPr marL="1247607" indent="0" algn="ctr">
              <a:buNone/>
              <a:defRPr sz="728"/>
            </a:lvl7pPr>
            <a:lvl8pPr marL="1455542" indent="0" algn="ctr">
              <a:buNone/>
              <a:defRPr sz="728"/>
            </a:lvl8pPr>
            <a:lvl9pPr marL="1663476" indent="0" algn="ctr">
              <a:buNone/>
              <a:defRPr sz="72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80C7C12A-42BB-918A-4EDA-059063A00ED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55593" y="0"/>
            <a:ext cx="2284287" cy="1929656"/>
          </a:xfrm>
          <a:custGeom>
            <a:avLst/>
            <a:gdLst>
              <a:gd name="connsiteX0" fmla="*/ 0 w 7703452"/>
              <a:gd name="connsiteY0" fmla="*/ 0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0" fmla="*/ 0 w 7703452"/>
              <a:gd name="connsiteY0" fmla="*/ 3778922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9" fmla="*/ 0 w 7703452"/>
              <a:gd name="connsiteY9" fmla="*/ 3778922 h 11310868"/>
              <a:gd name="connsiteX0" fmla="*/ 0 w 7703452"/>
              <a:gd name="connsiteY0" fmla="*/ 16501 h 7548447"/>
              <a:gd name="connsiteX1" fmla="*/ 7703452 w 7703452"/>
              <a:gd name="connsiteY1" fmla="*/ 0 h 7548447"/>
              <a:gd name="connsiteX2" fmla="*/ 7703452 w 7703452"/>
              <a:gd name="connsiteY2" fmla="*/ 4746062 h 7548447"/>
              <a:gd name="connsiteX3" fmla="*/ 7504076 w 7703452"/>
              <a:gd name="connsiteY3" fmla="*/ 5443124 h 7548447"/>
              <a:gd name="connsiteX4" fmla="*/ 6952854 w 7703452"/>
              <a:gd name="connsiteY4" fmla="*/ 5949863 h 7548447"/>
              <a:gd name="connsiteX5" fmla="*/ 3851726 w 7703452"/>
              <a:gd name="connsiteY5" fmla="*/ 7548447 h 7548447"/>
              <a:gd name="connsiteX6" fmla="*/ 750597 w 7703452"/>
              <a:gd name="connsiteY6" fmla="*/ 5949863 h 7548447"/>
              <a:gd name="connsiteX7" fmla="*/ 199376 w 7703452"/>
              <a:gd name="connsiteY7" fmla="*/ 5443029 h 7548447"/>
              <a:gd name="connsiteX8" fmla="*/ 0 w 7703452"/>
              <a:gd name="connsiteY8" fmla="*/ 4745968 h 7548447"/>
              <a:gd name="connsiteX9" fmla="*/ 0 w 7703452"/>
              <a:gd name="connsiteY9" fmla="*/ 16501 h 7548447"/>
              <a:gd name="connsiteX0" fmla="*/ 0 w 7703452"/>
              <a:gd name="connsiteY0" fmla="*/ 1154375 h 7548447"/>
              <a:gd name="connsiteX1" fmla="*/ 7703452 w 7703452"/>
              <a:gd name="connsiteY1" fmla="*/ 0 h 7548447"/>
              <a:gd name="connsiteX2" fmla="*/ 7703452 w 7703452"/>
              <a:gd name="connsiteY2" fmla="*/ 4746062 h 7548447"/>
              <a:gd name="connsiteX3" fmla="*/ 7504076 w 7703452"/>
              <a:gd name="connsiteY3" fmla="*/ 5443124 h 7548447"/>
              <a:gd name="connsiteX4" fmla="*/ 6952854 w 7703452"/>
              <a:gd name="connsiteY4" fmla="*/ 5949863 h 7548447"/>
              <a:gd name="connsiteX5" fmla="*/ 3851726 w 7703452"/>
              <a:gd name="connsiteY5" fmla="*/ 7548447 h 7548447"/>
              <a:gd name="connsiteX6" fmla="*/ 750597 w 7703452"/>
              <a:gd name="connsiteY6" fmla="*/ 5949863 h 7548447"/>
              <a:gd name="connsiteX7" fmla="*/ 199376 w 7703452"/>
              <a:gd name="connsiteY7" fmla="*/ 5443029 h 7548447"/>
              <a:gd name="connsiteX8" fmla="*/ 0 w 7703452"/>
              <a:gd name="connsiteY8" fmla="*/ 4745968 h 7548447"/>
              <a:gd name="connsiteX9" fmla="*/ 0 w 7703452"/>
              <a:gd name="connsiteY9" fmla="*/ 1154375 h 7548447"/>
              <a:gd name="connsiteX0" fmla="*/ 0 w 7703452"/>
              <a:gd name="connsiteY0" fmla="*/ 59439 h 6453511"/>
              <a:gd name="connsiteX1" fmla="*/ 7703452 w 7703452"/>
              <a:gd name="connsiteY1" fmla="*/ 0 h 6453511"/>
              <a:gd name="connsiteX2" fmla="*/ 7703452 w 7703452"/>
              <a:gd name="connsiteY2" fmla="*/ 3651126 h 6453511"/>
              <a:gd name="connsiteX3" fmla="*/ 7504076 w 7703452"/>
              <a:gd name="connsiteY3" fmla="*/ 4348188 h 6453511"/>
              <a:gd name="connsiteX4" fmla="*/ 6952854 w 7703452"/>
              <a:gd name="connsiteY4" fmla="*/ 4854927 h 6453511"/>
              <a:gd name="connsiteX5" fmla="*/ 3851726 w 7703452"/>
              <a:gd name="connsiteY5" fmla="*/ 6453511 h 6453511"/>
              <a:gd name="connsiteX6" fmla="*/ 750597 w 7703452"/>
              <a:gd name="connsiteY6" fmla="*/ 4854927 h 6453511"/>
              <a:gd name="connsiteX7" fmla="*/ 199376 w 7703452"/>
              <a:gd name="connsiteY7" fmla="*/ 4348093 h 6453511"/>
              <a:gd name="connsiteX8" fmla="*/ 0 w 7703452"/>
              <a:gd name="connsiteY8" fmla="*/ 3651032 h 6453511"/>
              <a:gd name="connsiteX9" fmla="*/ 0 w 7703452"/>
              <a:gd name="connsiteY9" fmla="*/ 59439 h 6453511"/>
              <a:gd name="connsiteX0" fmla="*/ 0 w 7703452"/>
              <a:gd name="connsiteY0" fmla="*/ 0 h 6458480"/>
              <a:gd name="connsiteX1" fmla="*/ 7703452 w 7703452"/>
              <a:gd name="connsiteY1" fmla="*/ 4969 h 6458480"/>
              <a:gd name="connsiteX2" fmla="*/ 7703452 w 7703452"/>
              <a:gd name="connsiteY2" fmla="*/ 3656095 h 6458480"/>
              <a:gd name="connsiteX3" fmla="*/ 7504076 w 7703452"/>
              <a:gd name="connsiteY3" fmla="*/ 4353157 h 6458480"/>
              <a:gd name="connsiteX4" fmla="*/ 6952854 w 7703452"/>
              <a:gd name="connsiteY4" fmla="*/ 4859896 h 6458480"/>
              <a:gd name="connsiteX5" fmla="*/ 3851726 w 7703452"/>
              <a:gd name="connsiteY5" fmla="*/ 6458480 h 6458480"/>
              <a:gd name="connsiteX6" fmla="*/ 750597 w 7703452"/>
              <a:gd name="connsiteY6" fmla="*/ 4859896 h 6458480"/>
              <a:gd name="connsiteX7" fmla="*/ 199376 w 7703452"/>
              <a:gd name="connsiteY7" fmla="*/ 4353062 h 6458480"/>
              <a:gd name="connsiteX8" fmla="*/ 0 w 7703452"/>
              <a:gd name="connsiteY8" fmla="*/ 3656001 h 6458480"/>
              <a:gd name="connsiteX9" fmla="*/ 0 w 7703452"/>
              <a:gd name="connsiteY9" fmla="*/ 0 h 6458480"/>
              <a:gd name="connsiteX0" fmla="*/ 0 w 7703452"/>
              <a:gd name="connsiteY0" fmla="*/ 0 h 6401819"/>
              <a:gd name="connsiteX1" fmla="*/ 7703452 w 7703452"/>
              <a:gd name="connsiteY1" fmla="*/ 4969 h 6401819"/>
              <a:gd name="connsiteX2" fmla="*/ 7703452 w 7703452"/>
              <a:gd name="connsiteY2" fmla="*/ 3656095 h 6401819"/>
              <a:gd name="connsiteX3" fmla="*/ 7504076 w 7703452"/>
              <a:gd name="connsiteY3" fmla="*/ 4353157 h 6401819"/>
              <a:gd name="connsiteX4" fmla="*/ 6952854 w 7703452"/>
              <a:gd name="connsiteY4" fmla="*/ 4859896 h 6401819"/>
              <a:gd name="connsiteX5" fmla="*/ 3873317 w 7703452"/>
              <a:gd name="connsiteY5" fmla="*/ 6401819 h 6401819"/>
              <a:gd name="connsiteX6" fmla="*/ 750597 w 7703452"/>
              <a:gd name="connsiteY6" fmla="*/ 4859896 h 6401819"/>
              <a:gd name="connsiteX7" fmla="*/ 199376 w 7703452"/>
              <a:gd name="connsiteY7" fmla="*/ 4353062 h 6401819"/>
              <a:gd name="connsiteX8" fmla="*/ 0 w 7703452"/>
              <a:gd name="connsiteY8" fmla="*/ 3656001 h 6401819"/>
              <a:gd name="connsiteX9" fmla="*/ 0 w 7703452"/>
              <a:gd name="connsiteY9" fmla="*/ 0 h 6401819"/>
              <a:gd name="connsiteX0" fmla="*/ 0 w 7703452"/>
              <a:gd name="connsiteY0" fmla="*/ 0 h 6401819"/>
              <a:gd name="connsiteX1" fmla="*/ 7703452 w 7703452"/>
              <a:gd name="connsiteY1" fmla="*/ 4969 h 6401819"/>
              <a:gd name="connsiteX2" fmla="*/ 7703452 w 7703452"/>
              <a:gd name="connsiteY2" fmla="*/ 3656095 h 6401819"/>
              <a:gd name="connsiteX3" fmla="*/ 7504076 w 7703452"/>
              <a:gd name="connsiteY3" fmla="*/ 4353157 h 6401819"/>
              <a:gd name="connsiteX4" fmla="*/ 6952854 w 7703452"/>
              <a:gd name="connsiteY4" fmla="*/ 4859896 h 6401819"/>
              <a:gd name="connsiteX5" fmla="*/ 3873317 w 7703452"/>
              <a:gd name="connsiteY5" fmla="*/ 6401819 h 6401819"/>
              <a:gd name="connsiteX6" fmla="*/ 786583 w 7703452"/>
              <a:gd name="connsiteY6" fmla="*/ 4838648 h 6401819"/>
              <a:gd name="connsiteX7" fmla="*/ 199376 w 7703452"/>
              <a:gd name="connsiteY7" fmla="*/ 4353062 h 6401819"/>
              <a:gd name="connsiteX8" fmla="*/ 0 w 7703452"/>
              <a:gd name="connsiteY8" fmla="*/ 3656001 h 6401819"/>
              <a:gd name="connsiteX9" fmla="*/ 0 w 7703452"/>
              <a:gd name="connsiteY9" fmla="*/ 0 h 6401819"/>
              <a:gd name="connsiteX0" fmla="*/ 0 w 7703452"/>
              <a:gd name="connsiteY0" fmla="*/ 0 h 6401819"/>
              <a:gd name="connsiteX1" fmla="*/ 7703452 w 7703452"/>
              <a:gd name="connsiteY1" fmla="*/ 4969 h 6401819"/>
              <a:gd name="connsiteX2" fmla="*/ 7703452 w 7703452"/>
              <a:gd name="connsiteY2" fmla="*/ 3656095 h 6401819"/>
              <a:gd name="connsiteX3" fmla="*/ 7504076 w 7703452"/>
              <a:gd name="connsiteY3" fmla="*/ 4353157 h 6401819"/>
              <a:gd name="connsiteX4" fmla="*/ 6952854 w 7703452"/>
              <a:gd name="connsiteY4" fmla="*/ 4859896 h 6401819"/>
              <a:gd name="connsiteX5" fmla="*/ 3873317 w 7703452"/>
              <a:gd name="connsiteY5" fmla="*/ 6401819 h 6401819"/>
              <a:gd name="connsiteX6" fmla="*/ 786583 w 7703452"/>
              <a:gd name="connsiteY6" fmla="*/ 4838648 h 6401819"/>
              <a:gd name="connsiteX7" fmla="*/ 235363 w 7703452"/>
              <a:gd name="connsiteY7" fmla="*/ 4303483 h 6401819"/>
              <a:gd name="connsiteX8" fmla="*/ 0 w 7703452"/>
              <a:gd name="connsiteY8" fmla="*/ 3656001 h 6401819"/>
              <a:gd name="connsiteX9" fmla="*/ 0 w 7703452"/>
              <a:gd name="connsiteY9" fmla="*/ 0 h 6401819"/>
              <a:gd name="connsiteX0" fmla="*/ 0 w 7703452"/>
              <a:gd name="connsiteY0" fmla="*/ 0 h 6401819"/>
              <a:gd name="connsiteX1" fmla="*/ 7703452 w 7703452"/>
              <a:gd name="connsiteY1" fmla="*/ 4969 h 6401819"/>
              <a:gd name="connsiteX2" fmla="*/ 7703452 w 7703452"/>
              <a:gd name="connsiteY2" fmla="*/ 3656095 h 6401819"/>
              <a:gd name="connsiteX3" fmla="*/ 7504076 w 7703452"/>
              <a:gd name="connsiteY3" fmla="*/ 4353157 h 6401819"/>
              <a:gd name="connsiteX4" fmla="*/ 6952854 w 7703452"/>
              <a:gd name="connsiteY4" fmla="*/ 4859896 h 6401819"/>
              <a:gd name="connsiteX5" fmla="*/ 3873317 w 7703452"/>
              <a:gd name="connsiteY5" fmla="*/ 6401819 h 6401819"/>
              <a:gd name="connsiteX6" fmla="*/ 786583 w 7703452"/>
              <a:gd name="connsiteY6" fmla="*/ 4838648 h 6401819"/>
              <a:gd name="connsiteX7" fmla="*/ 235363 w 7703452"/>
              <a:gd name="connsiteY7" fmla="*/ 4303483 h 6401819"/>
              <a:gd name="connsiteX8" fmla="*/ 57578 w 7703452"/>
              <a:gd name="connsiteY8" fmla="*/ 3648919 h 6401819"/>
              <a:gd name="connsiteX9" fmla="*/ 0 w 7703452"/>
              <a:gd name="connsiteY9" fmla="*/ 0 h 6401819"/>
              <a:gd name="connsiteX0" fmla="*/ 0 w 7653071"/>
              <a:gd name="connsiteY0" fmla="*/ 37526 h 6396850"/>
              <a:gd name="connsiteX1" fmla="*/ 7653071 w 7653071"/>
              <a:gd name="connsiteY1" fmla="*/ 0 h 6396850"/>
              <a:gd name="connsiteX2" fmla="*/ 7653071 w 7653071"/>
              <a:gd name="connsiteY2" fmla="*/ 3651126 h 6396850"/>
              <a:gd name="connsiteX3" fmla="*/ 7453695 w 7653071"/>
              <a:gd name="connsiteY3" fmla="*/ 4348188 h 6396850"/>
              <a:gd name="connsiteX4" fmla="*/ 6902473 w 7653071"/>
              <a:gd name="connsiteY4" fmla="*/ 4854927 h 6396850"/>
              <a:gd name="connsiteX5" fmla="*/ 3822936 w 7653071"/>
              <a:gd name="connsiteY5" fmla="*/ 6396850 h 6396850"/>
              <a:gd name="connsiteX6" fmla="*/ 736202 w 7653071"/>
              <a:gd name="connsiteY6" fmla="*/ 4833679 h 6396850"/>
              <a:gd name="connsiteX7" fmla="*/ 184982 w 7653071"/>
              <a:gd name="connsiteY7" fmla="*/ 4298514 h 6396850"/>
              <a:gd name="connsiteX8" fmla="*/ 7197 w 7653071"/>
              <a:gd name="connsiteY8" fmla="*/ 3643950 h 6396850"/>
              <a:gd name="connsiteX9" fmla="*/ 0 w 7653071"/>
              <a:gd name="connsiteY9" fmla="*/ 37526 h 6396850"/>
              <a:gd name="connsiteX0" fmla="*/ 0 w 7667464"/>
              <a:gd name="connsiteY0" fmla="*/ 2113 h 6361437"/>
              <a:gd name="connsiteX1" fmla="*/ 7667464 w 7667464"/>
              <a:gd name="connsiteY1" fmla="*/ 0 h 6361437"/>
              <a:gd name="connsiteX2" fmla="*/ 7653071 w 7667464"/>
              <a:gd name="connsiteY2" fmla="*/ 3615713 h 6361437"/>
              <a:gd name="connsiteX3" fmla="*/ 7453695 w 7667464"/>
              <a:gd name="connsiteY3" fmla="*/ 4312775 h 6361437"/>
              <a:gd name="connsiteX4" fmla="*/ 6902473 w 7667464"/>
              <a:gd name="connsiteY4" fmla="*/ 4819514 h 6361437"/>
              <a:gd name="connsiteX5" fmla="*/ 3822936 w 7667464"/>
              <a:gd name="connsiteY5" fmla="*/ 6361437 h 6361437"/>
              <a:gd name="connsiteX6" fmla="*/ 736202 w 7667464"/>
              <a:gd name="connsiteY6" fmla="*/ 4798266 h 6361437"/>
              <a:gd name="connsiteX7" fmla="*/ 184982 w 7667464"/>
              <a:gd name="connsiteY7" fmla="*/ 4263101 h 6361437"/>
              <a:gd name="connsiteX8" fmla="*/ 7197 w 7667464"/>
              <a:gd name="connsiteY8" fmla="*/ 3608537 h 6361437"/>
              <a:gd name="connsiteX9" fmla="*/ 0 w 7667464"/>
              <a:gd name="connsiteY9" fmla="*/ 2113 h 6361437"/>
              <a:gd name="connsiteX0" fmla="*/ 0 w 7667464"/>
              <a:gd name="connsiteY0" fmla="*/ 2113 h 6361437"/>
              <a:gd name="connsiteX1" fmla="*/ 7667464 w 7667464"/>
              <a:gd name="connsiteY1" fmla="*/ 0 h 6361437"/>
              <a:gd name="connsiteX2" fmla="*/ 7264420 w 7667464"/>
              <a:gd name="connsiteY2" fmla="*/ 3629879 h 6361437"/>
              <a:gd name="connsiteX3" fmla="*/ 7453695 w 7667464"/>
              <a:gd name="connsiteY3" fmla="*/ 4312775 h 6361437"/>
              <a:gd name="connsiteX4" fmla="*/ 6902473 w 7667464"/>
              <a:gd name="connsiteY4" fmla="*/ 4819514 h 6361437"/>
              <a:gd name="connsiteX5" fmla="*/ 3822936 w 7667464"/>
              <a:gd name="connsiteY5" fmla="*/ 6361437 h 6361437"/>
              <a:gd name="connsiteX6" fmla="*/ 736202 w 7667464"/>
              <a:gd name="connsiteY6" fmla="*/ 4798266 h 6361437"/>
              <a:gd name="connsiteX7" fmla="*/ 184982 w 7667464"/>
              <a:gd name="connsiteY7" fmla="*/ 4263101 h 6361437"/>
              <a:gd name="connsiteX8" fmla="*/ 7197 w 7667464"/>
              <a:gd name="connsiteY8" fmla="*/ 3608537 h 6361437"/>
              <a:gd name="connsiteX9" fmla="*/ 0 w 7667464"/>
              <a:gd name="connsiteY9" fmla="*/ 2113 h 6361437"/>
              <a:gd name="connsiteX0" fmla="*/ 0 w 7668849"/>
              <a:gd name="connsiteY0" fmla="*/ 2113 h 6361437"/>
              <a:gd name="connsiteX1" fmla="*/ 7667464 w 7668849"/>
              <a:gd name="connsiteY1" fmla="*/ 0 h 6361437"/>
              <a:gd name="connsiteX2" fmla="*/ 7667464 w 7668849"/>
              <a:gd name="connsiteY2" fmla="*/ 3629879 h 6361437"/>
              <a:gd name="connsiteX3" fmla="*/ 7453695 w 7668849"/>
              <a:gd name="connsiteY3" fmla="*/ 4312775 h 6361437"/>
              <a:gd name="connsiteX4" fmla="*/ 6902473 w 7668849"/>
              <a:gd name="connsiteY4" fmla="*/ 4819514 h 6361437"/>
              <a:gd name="connsiteX5" fmla="*/ 3822936 w 7668849"/>
              <a:gd name="connsiteY5" fmla="*/ 6361437 h 6361437"/>
              <a:gd name="connsiteX6" fmla="*/ 736202 w 7668849"/>
              <a:gd name="connsiteY6" fmla="*/ 4798266 h 6361437"/>
              <a:gd name="connsiteX7" fmla="*/ 184982 w 7668849"/>
              <a:gd name="connsiteY7" fmla="*/ 4263101 h 6361437"/>
              <a:gd name="connsiteX8" fmla="*/ 7197 w 7668849"/>
              <a:gd name="connsiteY8" fmla="*/ 3608537 h 6361437"/>
              <a:gd name="connsiteX9" fmla="*/ 0 w 7668849"/>
              <a:gd name="connsiteY9" fmla="*/ 2113 h 6361437"/>
              <a:gd name="connsiteX0" fmla="*/ 0 w 7668849"/>
              <a:gd name="connsiteY0" fmla="*/ 2113 h 6453511"/>
              <a:gd name="connsiteX1" fmla="*/ 7667464 w 7668849"/>
              <a:gd name="connsiteY1" fmla="*/ 0 h 6453511"/>
              <a:gd name="connsiteX2" fmla="*/ 7667464 w 7668849"/>
              <a:gd name="connsiteY2" fmla="*/ 3629879 h 6453511"/>
              <a:gd name="connsiteX3" fmla="*/ 7453695 w 7668849"/>
              <a:gd name="connsiteY3" fmla="*/ 4312775 h 6453511"/>
              <a:gd name="connsiteX4" fmla="*/ 6902473 w 7668849"/>
              <a:gd name="connsiteY4" fmla="*/ 4819514 h 6453511"/>
              <a:gd name="connsiteX5" fmla="*/ 3815740 w 7668849"/>
              <a:gd name="connsiteY5" fmla="*/ 6453511 h 6453511"/>
              <a:gd name="connsiteX6" fmla="*/ 736202 w 7668849"/>
              <a:gd name="connsiteY6" fmla="*/ 4798266 h 6453511"/>
              <a:gd name="connsiteX7" fmla="*/ 184982 w 7668849"/>
              <a:gd name="connsiteY7" fmla="*/ 4263101 h 6453511"/>
              <a:gd name="connsiteX8" fmla="*/ 7197 w 7668849"/>
              <a:gd name="connsiteY8" fmla="*/ 3608537 h 6453511"/>
              <a:gd name="connsiteX9" fmla="*/ 0 w 7668849"/>
              <a:gd name="connsiteY9" fmla="*/ 2113 h 6453511"/>
              <a:gd name="connsiteX0" fmla="*/ 0 w 7668849"/>
              <a:gd name="connsiteY0" fmla="*/ 2113 h 6375602"/>
              <a:gd name="connsiteX1" fmla="*/ 7667464 w 7668849"/>
              <a:gd name="connsiteY1" fmla="*/ 0 h 6375602"/>
              <a:gd name="connsiteX2" fmla="*/ 7667464 w 7668849"/>
              <a:gd name="connsiteY2" fmla="*/ 3629879 h 6375602"/>
              <a:gd name="connsiteX3" fmla="*/ 7453695 w 7668849"/>
              <a:gd name="connsiteY3" fmla="*/ 4312775 h 6375602"/>
              <a:gd name="connsiteX4" fmla="*/ 6902473 w 7668849"/>
              <a:gd name="connsiteY4" fmla="*/ 4819514 h 6375602"/>
              <a:gd name="connsiteX5" fmla="*/ 3837331 w 7668849"/>
              <a:gd name="connsiteY5" fmla="*/ 6375602 h 6375602"/>
              <a:gd name="connsiteX6" fmla="*/ 736202 w 7668849"/>
              <a:gd name="connsiteY6" fmla="*/ 4798266 h 6375602"/>
              <a:gd name="connsiteX7" fmla="*/ 184982 w 7668849"/>
              <a:gd name="connsiteY7" fmla="*/ 4263101 h 6375602"/>
              <a:gd name="connsiteX8" fmla="*/ 7197 w 7668849"/>
              <a:gd name="connsiteY8" fmla="*/ 3608537 h 6375602"/>
              <a:gd name="connsiteX9" fmla="*/ 0 w 7668849"/>
              <a:gd name="connsiteY9" fmla="*/ 2113 h 6375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668849" h="6375602">
                <a:moveTo>
                  <a:pt x="0" y="2113"/>
                </a:moveTo>
                <a:lnTo>
                  <a:pt x="7667464" y="0"/>
                </a:lnTo>
                <a:cubicBezTo>
                  <a:pt x="7662666" y="1205238"/>
                  <a:pt x="7672262" y="2424641"/>
                  <a:pt x="7667464" y="3629879"/>
                </a:cubicBezTo>
                <a:cubicBezTo>
                  <a:pt x="7667464" y="3875042"/>
                  <a:pt x="7581193" y="4114503"/>
                  <a:pt x="7453695" y="4312775"/>
                </a:cubicBezTo>
                <a:cubicBezTo>
                  <a:pt x="7326197" y="4511047"/>
                  <a:pt x="7130846" y="4701866"/>
                  <a:pt x="6902473" y="4819514"/>
                </a:cubicBezTo>
                <a:lnTo>
                  <a:pt x="3837331" y="6375602"/>
                </a:lnTo>
                <a:lnTo>
                  <a:pt x="736202" y="4798266"/>
                </a:lnTo>
                <a:cubicBezTo>
                  <a:pt x="507830" y="4680523"/>
                  <a:pt x="317267" y="4476954"/>
                  <a:pt x="184982" y="4263101"/>
                </a:cubicBezTo>
                <a:cubicBezTo>
                  <a:pt x="54497" y="4052190"/>
                  <a:pt x="7197" y="3853699"/>
                  <a:pt x="7197" y="3608537"/>
                </a:cubicBezTo>
                <a:lnTo>
                  <a:pt x="0" y="211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marR="0" indent="0" algn="ctr" defTabSz="415869" rtl="0" eaLnBrk="1" fontAlgn="auto" latinLnBrk="0" hangingPunct="1">
              <a:lnSpc>
                <a:spcPct val="10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marL="0" marR="0" lvl="0" indent="0" algn="ctr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icon to </a:t>
            </a:r>
            <a:br>
              <a:rPr lang="en-GB"/>
            </a:br>
            <a:r>
              <a:rPr lang="en-GB"/>
              <a:t>add picture</a:t>
            </a: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63A5A37-2DD3-8DB2-B5F5-DED340B7FDED}"/>
              </a:ext>
            </a:extLst>
          </p:cNvPr>
          <p:cNvSpPr/>
          <p:nvPr userDrawn="1"/>
        </p:nvSpPr>
        <p:spPr>
          <a:xfrm>
            <a:off x="7972223" y="0"/>
            <a:ext cx="196510" cy="1687159"/>
          </a:xfrm>
          <a:custGeom>
            <a:avLst/>
            <a:gdLst>
              <a:gd name="connsiteX0" fmla="*/ 0 w 432048"/>
              <a:gd name="connsiteY0" fmla="*/ 0 h 3926483"/>
              <a:gd name="connsiteX1" fmla="*/ 432048 w 432048"/>
              <a:gd name="connsiteY1" fmla="*/ 0 h 3926483"/>
              <a:gd name="connsiteX2" fmla="*/ 432048 w 432048"/>
              <a:gd name="connsiteY2" fmla="*/ 3926483 h 3926483"/>
              <a:gd name="connsiteX3" fmla="*/ 0 w 432048"/>
              <a:gd name="connsiteY3" fmla="*/ 3926483 h 3926483"/>
              <a:gd name="connsiteX4" fmla="*/ 0 w 432048"/>
              <a:gd name="connsiteY4" fmla="*/ 0 h 3926483"/>
              <a:gd name="connsiteX0" fmla="*/ 0 w 432048"/>
              <a:gd name="connsiteY0" fmla="*/ 0 h 3926483"/>
              <a:gd name="connsiteX1" fmla="*/ 432048 w 432048"/>
              <a:gd name="connsiteY1" fmla="*/ 0 h 3926483"/>
              <a:gd name="connsiteX2" fmla="*/ 432048 w 432048"/>
              <a:gd name="connsiteY2" fmla="*/ 3926483 h 3926483"/>
              <a:gd name="connsiteX3" fmla="*/ 0 w 432048"/>
              <a:gd name="connsiteY3" fmla="*/ 3709667 h 3926483"/>
              <a:gd name="connsiteX4" fmla="*/ 0 w 432048"/>
              <a:gd name="connsiteY4" fmla="*/ 0 h 3926483"/>
              <a:gd name="connsiteX0" fmla="*/ 0 w 432048"/>
              <a:gd name="connsiteY0" fmla="*/ 0 h 3709667"/>
              <a:gd name="connsiteX1" fmla="*/ 432048 w 432048"/>
              <a:gd name="connsiteY1" fmla="*/ 0 h 3709667"/>
              <a:gd name="connsiteX2" fmla="*/ 428073 w 432048"/>
              <a:gd name="connsiteY2" fmla="*/ 3477234 h 3709667"/>
              <a:gd name="connsiteX3" fmla="*/ 0 w 432048"/>
              <a:gd name="connsiteY3" fmla="*/ 3709667 h 3709667"/>
              <a:gd name="connsiteX4" fmla="*/ 0 w 432048"/>
              <a:gd name="connsiteY4" fmla="*/ 0 h 3709667"/>
              <a:gd name="connsiteX0" fmla="*/ 0 w 432048"/>
              <a:gd name="connsiteY0" fmla="*/ 0 h 3709667"/>
              <a:gd name="connsiteX1" fmla="*/ 432048 w 432048"/>
              <a:gd name="connsiteY1" fmla="*/ 0 h 3709667"/>
              <a:gd name="connsiteX2" fmla="*/ 428073 w 432048"/>
              <a:gd name="connsiteY2" fmla="*/ 3333543 h 3709667"/>
              <a:gd name="connsiteX3" fmla="*/ 0 w 432048"/>
              <a:gd name="connsiteY3" fmla="*/ 3709667 h 3709667"/>
              <a:gd name="connsiteX4" fmla="*/ 0 w 432048"/>
              <a:gd name="connsiteY4" fmla="*/ 0 h 3709667"/>
              <a:gd name="connsiteX0" fmla="*/ 0 w 432048"/>
              <a:gd name="connsiteY0" fmla="*/ 0 h 3709667"/>
              <a:gd name="connsiteX1" fmla="*/ 432048 w 432048"/>
              <a:gd name="connsiteY1" fmla="*/ 0 h 3709667"/>
              <a:gd name="connsiteX2" fmla="*/ 424807 w 432048"/>
              <a:gd name="connsiteY2" fmla="*/ 3490298 h 3709667"/>
              <a:gd name="connsiteX3" fmla="*/ 0 w 432048"/>
              <a:gd name="connsiteY3" fmla="*/ 3709667 h 3709667"/>
              <a:gd name="connsiteX4" fmla="*/ 0 w 432048"/>
              <a:gd name="connsiteY4" fmla="*/ 0 h 3709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048" h="3709667">
                <a:moveTo>
                  <a:pt x="0" y="0"/>
                </a:moveTo>
                <a:lnTo>
                  <a:pt x="432048" y="0"/>
                </a:lnTo>
                <a:cubicBezTo>
                  <a:pt x="429634" y="1163433"/>
                  <a:pt x="427221" y="2326865"/>
                  <a:pt x="424807" y="3490298"/>
                </a:cubicBezTo>
                <a:lnTo>
                  <a:pt x="0" y="3709667"/>
                </a:lnTo>
                <a:lnTo>
                  <a:pt x="0" y="0"/>
                </a:lnTo>
                <a:close/>
              </a:path>
            </a:pathLst>
          </a:custGeom>
          <a:solidFill>
            <a:srgbClr val="01DC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Outf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2361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green_op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bject 3">
            <a:extLst>
              <a:ext uri="{FF2B5EF4-FFF2-40B4-BE49-F238E27FC236}">
                <a16:creationId xmlns:a16="http://schemas.microsoft.com/office/drawing/2014/main" id="{F6B89E7D-C894-6508-DE68-941030866F77}"/>
              </a:ext>
            </a:extLst>
          </p:cNvPr>
          <p:cNvSpPr/>
          <p:nvPr userDrawn="1"/>
        </p:nvSpPr>
        <p:spPr>
          <a:xfrm>
            <a:off x="0" y="289"/>
            <a:ext cx="6788112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Picture 37" descr="Shape&#10;&#10;Description automatically generated">
            <a:extLst>
              <a:ext uri="{FF2B5EF4-FFF2-40B4-BE49-F238E27FC236}">
                <a16:creationId xmlns:a16="http://schemas.microsoft.com/office/drawing/2014/main" id="{2B4A76F5-4DD6-B3B4-A522-ECD143D38A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42" y="1285928"/>
            <a:ext cx="3014998" cy="3715406"/>
          </a:xfrm>
          <a:prstGeom prst="rect">
            <a:avLst/>
          </a:prstGeom>
        </p:spPr>
      </p:pic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D7BEA09C-5FA4-283D-831E-8B44961516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6841" y="1253515"/>
            <a:ext cx="3477146" cy="21225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lnSpc>
                <a:spcPct val="100000"/>
              </a:lnSpc>
              <a:spcBef>
                <a:spcPts val="546"/>
              </a:spcBef>
              <a:spcAft>
                <a:spcPts val="546"/>
              </a:spcAft>
              <a:defRPr sz="3275" b="1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Divider Slide</a:t>
            </a:r>
            <a:br>
              <a:rPr lang="en-GB"/>
            </a:br>
            <a:r>
              <a:rPr lang="en-GB"/>
              <a:t>Max 4 lines </a:t>
            </a:r>
            <a:br>
              <a:rPr lang="en-GB"/>
            </a:br>
            <a:r>
              <a:rPr lang="en-GB"/>
              <a:t>for copy to be placed here</a:t>
            </a:r>
            <a:endParaRPr lang="en-US"/>
          </a:p>
        </p:txBody>
      </p:sp>
      <p:pic>
        <p:nvPicPr>
          <p:cNvPr id="39" name="Picture 38" descr="Logo&#10;&#10;Description automatically generated">
            <a:extLst>
              <a:ext uri="{FF2B5EF4-FFF2-40B4-BE49-F238E27FC236}">
                <a16:creationId xmlns:a16="http://schemas.microsoft.com/office/drawing/2014/main" id="{F874A05C-1D8D-38FA-3879-352AA30633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40" name="object 3">
            <a:extLst>
              <a:ext uri="{FF2B5EF4-FFF2-40B4-BE49-F238E27FC236}">
                <a16:creationId xmlns:a16="http://schemas.microsoft.com/office/drawing/2014/main" id="{EE53FCE0-553F-884D-67FD-F3AAC22407C2}"/>
              </a:ext>
            </a:extLst>
          </p:cNvPr>
          <p:cNvSpPr/>
          <p:nvPr userDrawn="1"/>
        </p:nvSpPr>
        <p:spPr>
          <a:xfrm>
            <a:off x="6788112" y="0"/>
            <a:ext cx="152998" cy="5143211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707933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and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2">
            <a:extLst>
              <a:ext uri="{FF2B5EF4-FFF2-40B4-BE49-F238E27FC236}">
                <a16:creationId xmlns:a16="http://schemas.microsoft.com/office/drawing/2014/main" id="{BBBA1B77-52BC-3189-9D44-3FD2E311CDCD}"/>
              </a:ext>
            </a:extLst>
          </p:cNvPr>
          <p:cNvSpPr/>
          <p:nvPr userDrawn="1"/>
        </p:nvSpPr>
        <p:spPr>
          <a:xfrm>
            <a:off x="0" y="0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43" y="0"/>
                </a:moveTo>
                <a:lnTo>
                  <a:pt x="0" y="0"/>
                </a:lnTo>
                <a:lnTo>
                  <a:pt x="0" y="11308556"/>
                </a:lnTo>
                <a:lnTo>
                  <a:pt x="272243" y="11308556"/>
                </a:lnTo>
                <a:lnTo>
                  <a:pt x="272243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>
              <a:solidFill>
                <a:srgbClr val="01DCA5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EB4C5A-0D4C-317E-DBE5-B8B3C14669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20" y="470470"/>
            <a:ext cx="6226717" cy="4619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Title</a:t>
            </a:r>
            <a:endParaRPr lang="en-US"/>
          </a:p>
        </p:txBody>
      </p:sp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04C23F71-F8FF-7C2B-0FE1-E228C8B3C5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9108" y="101243"/>
            <a:ext cx="1642925" cy="1081292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324C769-1998-A06D-6E9C-55F0D1FA7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7" y="1187520"/>
            <a:ext cx="8235197" cy="3578432"/>
          </a:xfrm>
          <a:prstGeom prst="rect">
            <a:avLst/>
          </a:prstGeom>
        </p:spPr>
        <p:txBody>
          <a:bodyPr/>
          <a:lstStyle>
            <a:lvl1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1pPr>
            <a:lvl2pPr>
              <a:defRPr sz="1273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2pPr>
            <a:lvl3pPr>
              <a:defRPr sz="1092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3pPr>
            <a:lvl4pPr>
              <a:defRPr sz="910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4pPr>
            <a:lvl5pPr>
              <a:defRPr sz="819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C4F0210F-80A0-2D5F-4AB8-083028922618}"/>
              </a:ext>
            </a:extLst>
          </p:cNvPr>
          <p:cNvSpPr/>
          <p:nvPr userDrawn="1"/>
        </p:nvSpPr>
        <p:spPr>
          <a:xfrm>
            <a:off x="0" y="0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43" y="0"/>
                </a:moveTo>
                <a:lnTo>
                  <a:pt x="0" y="0"/>
                </a:lnTo>
                <a:lnTo>
                  <a:pt x="0" y="11308556"/>
                </a:lnTo>
                <a:lnTo>
                  <a:pt x="272243" y="11308556"/>
                </a:lnTo>
                <a:lnTo>
                  <a:pt x="272243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>
              <a:solidFill>
                <a:srgbClr val="01DCA5"/>
              </a:solidFill>
            </a:endParaRP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BDCD7316-C2FF-2F20-D5A3-44FD203DE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20" y="470470"/>
            <a:ext cx="6226717" cy="4619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Titles</a:t>
            </a:r>
            <a:endParaRPr lang="en-US"/>
          </a:p>
        </p:txBody>
      </p: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6A1D255E-E94D-A404-E22D-1870FE2B87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9108" y="101243"/>
            <a:ext cx="1642925" cy="108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120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C4F0210F-80A0-2D5F-4AB8-083028922618}"/>
              </a:ext>
            </a:extLst>
          </p:cNvPr>
          <p:cNvSpPr/>
          <p:nvPr userDrawn="1"/>
        </p:nvSpPr>
        <p:spPr>
          <a:xfrm>
            <a:off x="0" y="289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43" y="0"/>
                </a:moveTo>
                <a:lnTo>
                  <a:pt x="0" y="0"/>
                </a:lnTo>
                <a:lnTo>
                  <a:pt x="0" y="11308556"/>
                </a:lnTo>
                <a:lnTo>
                  <a:pt x="272243" y="11308556"/>
                </a:lnTo>
                <a:lnTo>
                  <a:pt x="272243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>
              <a:solidFill>
                <a:srgbClr val="01DCA5"/>
              </a:solidFill>
            </a:endParaRP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BDCD7316-C2FF-2F20-D5A3-44FD203DE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20" y="470470"/>
            <a:ext cx="6226717" cy="4619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Titles</a:t>
            </a:r>
            <a:endParaRPr lang="en-US"/>
          </a:p>
        </p:txBody>
      </p: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6A1D255E-E94D-A404-E22D-1870FE2B87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9108" y="101243"/>
            <a:ext cx="1642925" cy="1081292"/>
          </a:xfrm>
          <a:prstGeom prst="rect">
            <a:avLst/>
          </a:prstGeom>
        </p:spPr>
      </p:pic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125DBA8C-F4DB-0D36-D51C-275FFF5B12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54548" y="1425525"/>
            <a:ext cx="3589452" cy="3719281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1380E4B3-05CE-C39D-C7D6-CAB444C30F52}"/>
              </a:ext>
            </a:extLst>
          </p:cNvPr>
          <p:cNvSpPr/>
          <p:nvPr userDrawn="1"/>
        </p:nvSpPr>
        <p:spPr>
          <a:xfrm>
            <a:off x="5430645" y="1425525"/>
            <a:ext cx="123903" cy="3717686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64318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_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13F97722-3FB0-2EA8-A78E-F69F471EA82E}"/>
              </a:ext>
            </a:extLst>
          </p:cNvPr>
          <p:cNvSpPr/>
          <p:nvPr userDrawn="1"/>
        </p:nvSpPr>
        <p:spPr>
          <a:xfrm>
            <a:off x="9020175" y="0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43" y="0"/>
                </a:moveTo>
                <a:lnTo>
                  <a:pt x="0" y="0"/>
                </a:lnTo>
                <a:lnTo>
                  <a:pt x="0" y="11308556"/>
                </a:lnTo>
                <a:lnTo>
                  <a:pt x="272243" y="11308556"/>
                </a:lnTo>
                <a:lnTo>
                  <a:pt x="272243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66FC306-B4B3-F80E-CAC0-B419EBDE35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20" y="470470"/>
            <a:ext cx="6919882" cy="4619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Text only slide title maximum of 1 line</a:t>
            </a:r>
            <a:endParaRPr lang="en-US"/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0D9F827A-E976-6ABC-1466-86F285CB7C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187" y="3970892"/>
            <a:ext cx="1642925" cy="10812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F1A5B-745A-E6EC-8F3D-4FD608B1B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7" y="1187521"/>
            <a:ext cx="8235197" cy="2546046"/>
          </a:xfrm>
          <a:prstGeom prst="rect">
            <a:avLst/>
          </a:prstGeom>
        </p:spPr>
        <p:txBody>
          <a:bodyPr/>
          <a:lstStyle>
            <a:lvl1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1pPr>
            <a:lvl2pPr>
              <a:defRPr sz="1273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2pPr>
            <a:lvl3pPr>
              <a:defRPr sz="1092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3pPr>
            <a:lvl4pPr>
              <a:defRPr sz="910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4pPr>
            <a:lvl5pPr>
              <a:defRPr sz="819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33110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_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13F97722-3FB0-2EA8-A78E-F69F471EA82E}"/>
              </a:ext>
            </a:extLst>
          </p:cNvPr>
          <p:cNvSpPr/>
          <p:nvPr userDrawn="1"/>
        </p:nvSpPr>
        <p:spPr>
          <a:xfrm>
            <a:off x="9020175" y="0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43" y="0"/>
                </a:moveTo>
                <a:lnTo>
                  <a:pt x="0" y="0"/>
                </a:lnTo>
                <a:lnTo>
                  <a:pt x="0" y="11308556"/>
                </a:lnTo>
                <a:lnTo>
                  <a:pt x="272243" y="11308556"/>
                </a:lnTo>
                <a:lnTo>
                  <a:pt x="272243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9088586-E7D9-0274-F6DA-711446356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7" y="2141468"/>
            <a:ext cx="8235197" cy="2546046"/>
          </a:xfrm>
          <a:prstGeom prst="rect">
            <a:avLst/>
          </a:prstGeom>
        </p:spPr>
        <p:txBody>
          <a:bodyPr/>
          <a:lstStyle>
            <a:lvl1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1pPr>
            <a:lvl2pPr>
              <a:defRPr sz="1273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2pPr>
            <a:lvl3pPr>
              <a:defRPr sz="1092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3pPr>
            <a:lvl4pPr>
              <a:defRPr sz="910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4pPr>
            <a:lvl5pPr>
              <a:defRPr sz="819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ECECC3-1AE5-10C3-4C6E-74D1D5D11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20" y="1299192"/>
            <a:ext cx="6919882" cy="4619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Text only slide title maximum of 1 line</a:t>
            </a:r>
            <a:endParaRPr lang="en-US"/>
          </a:p>
        </p:txBody>
      </p:sp>
      <p:pic>
        <p:nvPicPr>
          <p:cNvPr id="12" name="Picture 11" descr="Logo&#10;&#10;Description automatically generated with medium confidence">
            <a:extLst>
              <a:ext uri="{FF2B5EF4-FFF2-40B4-BE49-F238E27FC236}">
                <a16:creationId xmlns:a16="http://schemas.microsoft.com/office/drawing/2014/main" id="{624B7872-7768-8994-9EFC-A12171D04E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0152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_op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BD68109-0D5F-A423-C4F3-DEA6B5C0B444}"/>
              </a:ext>
            </a:extLst>
          </p:cNvPr>
          <p:cNvSpPr/>
          <p:nvPr userDrawn="1"/>
        </p:nvSpPr>
        <p:spPr>
          <a:xfrm>
            <a:off x="0" y="5019323"/>
            <a:ext cx="9144000" cy="123895"/>
          </a:xfrm>
          <a:custGeom>
            <a:avLst/>
            <a:gdLst/>
            <a:ahLst/>
            <a:cxnLst/>
            <a:rect l="l" t="t" r="r" b="b"/>
            <a:pathLst>
              <a:path w="20104100" h="272415">
                <a:moveTo>
                  <a:pt x="20104099" y="0"/>
                </a:moveTo>
                <a:lnTo>
                  <a:pt x="0" y="0"/>
                </a:lnTo>
                <a:lnTo>
                  <a:pt x="0" y="272243"/>
                </a:lnTo>
                <a:lnTo>
                  <a:pt x="20104099" y="272243"/>
                </a:lnTo>
                <a:lnTo>
                  <a:pt x="20104099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08AD0-AE77-3039-7CEA-D90642EF6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476" y="1274651"/>
            <a:ext cx="8235197" cy="2683331"/>
          </a:xfrm>
          <a:prstGeom prst="rect">
            <a:avLst/>
          </a:prstGeom>
        </p:spPr>
        <p:txBody>
          <a:bodyPr/>
          <a:lstStyle>
            <a:lvl1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1pPr>
            <a:lvl2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2pPr>
            <a:lvl3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3pPr>
            <a:lvl4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4pPr>
            <a:lvl5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D2DA59C-4523-11FE-0AFC-93AD518335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20" y="470470"/>
            <a:ext cx="6919882" cy="4619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Text only slide title maximum of 1 line</a:t>
            </a:r>
            <a:endParaRPr lang="en-US"/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E9C1154D-36D6-A953-38F2-59B9E13E96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187" y="3970892"/>
            <a:ext cx="1642925" cy="108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605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Slide_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0">
            <a:extLst>
              <a:ext uri="{FF2B5EF4-FFF2-40B4-BE49-F238E27FC236}">
                <a16:creationId xmlns:a16="http://schemas.microsoft.com/office/drawing/2014/main" id="{1195EDD9-5DCF-E587-8C4A-A05B7E78D324}"/>
              </a:ext>
            </a:extLst>
          </p:cNvPr>
          <p:cNvSpPr/>
          <p:nvPr/>
        </p:nvSpPr>
        <p:spPr>
          <a:xfrm>
            <a:off x="5226215" y="0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43" y="0"/>
                </a:moveTo>
                <a:lnTo>
                  <a:pt x="0" y="0"/>
                </a:lnTo>
                <a:lnTo>
                  <a:pt x="0" y="11308556"/>
                </a:lnTo>
                <a:lnTo>
                  <a:pt x="272243" y="11308556"/>
                </a:lnTo>
                <a:lnTo>
                  <a:pt x="272243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586CE1-277A-D00B-7415-EC9E5EB24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777" y="2562365"/>
            <a:ext cx="4389830" cy="2125149"/>
          </a:xfrm>
          <a:prstGeom prst="rect">
            <a:avLst/>
          </a:prstGeom>
        </p:spPr>
        <p:txBody>
          <a:bodyPr/>
          <a:lstStyle>
            <a:lvl1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1pPr>
            <a:lvl2pPr>
              <a:defRPr sz="1273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2pPr>
            <a:lvl3pPr>
              <a:defRPr sz="1092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3pPr>
            <a:lvl4pPr>
              <a:defRPr sz="910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4pPr>
            <a:lvl5pPr>
              <a:defRPr sz="819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416B0A64-95EE-C813-949F-4460013DB9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19" y="1301344"/>
            <a:ext cx="4043248" cy="9238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Text &amp; image slide title maximum of 2 lines</a:t>
            </a:r>
            <a:endParaRPr lang="en-US"/>
          </a:p>
        </p:txBody>
      </p:sp>
      <p:pic>
        <p:nvPicPr>
          <p:cNvPr id="17" name="Picture 16" descr="Logo&#10;&#10;Description automatically generated with medium confidence">
            <a:extLst>
              <a:ext uri="{FF2B5EF4-FFF2-40B4-BE49-F238E27FC236}">
                <a16:creationId xmlns:a16="http://schemas.microsoft.com/office/drawing/2014/main" id="{05790506-9F65-EE13-ED28-F464393885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53827B12-AFEC-0AC9-04EF-BDF6A071CF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47884" y="1306"/>
            <a:ext cx="3796116" cy="51435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Slide_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0">
            <a:extLst>
              <a:ext uri="{FF2B5EF4-FFF2-40B4-BE49-F238E27FC236}">
                <a16:creationId xmlns:a16="http://schemas.microsoft.com/office/drawing/2014/main" id="{2418B32C-4041-FB93-A954-CA60B3ACC7DE}"/>
              </a:ext>
            </a:extLst>
          </p:cNvPr>
          <p:cNvSpPr/>
          <p:nvPr/>
        </p:nvSpPr>
        <p:spPr>
          <a:xfrm>
            <a:off x="3792079" y="0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32" y="0"/>
                </a:moveTo>
                <a:lnTo>
                  <a:pt x="0" y="0"/>
                </a:lnTo>
                <a:lnTo>
                  <a:pt x="0" y="11308556"/>
                </a:lnTo>
                <a:lnTo>
                  <a:pt x="272232" y="11308556"/>
                </a:lnTo>
                <a:lnTo>
                  <a:pt x="272232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14101DF-1D0F-8FAF-5FA2-93517F558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0080" y="1705175"/>
            <a:ext cx="4389830" cy="2125149"/>
          </a:xfrm>
          <a:prstGeom prst="rect">
            <a:avLst/>
          </a:prstGeom>
        </p:spPr>
        <p:txBody>
          <a:bodyPr/>
          <a:lstStyle>
            <a:lvl1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1pPr>
            <a:lvl2pPr>
              <a:defRPr sz="1273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2pPr>
            <a:lvl3pPr>
              <a:defRPr sz="1092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3pPr>
            <a:lvl4pPr>
              <a:defRPr sz="910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4pPr>
            <a:lvl5pPr>
              <a:defRPr sz="819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0E34B44A-7A8E-F500-20CE-D4E64B0EF1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0079" y="421413"/>
            <a:ext cx="4236359" cy="9238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Text &amp; image slide title maximum of 2 lines</a:t>
            </a:r>
            <a:endParaRPr lang="en-US"/>
          </a:p>
        </p:txBody>
      </p:sp>
      <p:pic>
        <p:nvPicPr>
          <p:cNvPr id="72" name="Picture 71" descr="Logo&#10;&#10;Description automatically generated with medium confidence">
            <a:extLst>
              <a:ext uri="{FF2B5EF4-FFF2-40B4-BE49-F238E27FC236}">
                <a16:creationId xmlns:a16="http://schemas.microsoft.com/office/drawing/2014/main" id="{A7E1376B-7710-0DD8-EA1F-07505FDD14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4879" y="3970892"/>
            <a:ext cx="1642925" cy="1081292"/>
          </a:xfrm>
          <a:prstGeom prst="rect">
            <a:avLst/>
          </a:prstGeom>
        </p:spPr>
      </p:pic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666F29F3-5F63-ECBC-D7F4-B4046920754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149"/>
            <a:ext cx="3796116" cy="51435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188088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F4E101A4-56D7-2B69-7070-2CA34A9EEF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149"/>
            <a:ext cx="9144000" cy="51435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004723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 Slide_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0">
            <a:extLst>
              <a:ext uri="{FF2B5EF4-FFF2-40B4-BE49-F238E27FC236}">
                <a16:creationId xmlns:a16="http://schemas.microsoft.com/office/drawing/2014/main" id="{2418B32C-4041-FB93-A954-CA60B3ACC7DE}"/>
              </a:ext>
            </a:extLst>
          </p:cNvPr>
          <p:cNvSpPr/>
          <p:nvPr/>
        </p:nvSpPr>
        <p:spPr>
          <a:xfrm>
            <a:off x="9020097" y="0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32" y="0"/>
                </a:moveTo>
                <a:lnTo>
                  <a:pt x="0" y="0"/>
                </a:lnTo>
                <a:lnTo>
                  <a:pt x="0" y="11308556"/>
                </a:lnTo>
                <a:lnTo>
                  <a:pt x="272232" y="11308556"/>
                </a:lnTo>
                <a:lnTo>
                  <a:pt x="272232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5F00D402-5185-E8FF-0923-E28236B850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C6CDE099-1FB8-58A8-FC61-4700ECB4DA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7908" y="1231974"/>
            <a:ext cx="2186519" cy="200240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EC66147D-9FC7-612D-FFE0-F5B777FAF5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21408" y="1231974"/>
            <a:ext cx="2186519" cy="200240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2BA07D73-342E-F574-3FF1-6110E6D91C0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84341" y="1231974"/>
            <a:ext cx="2186519" cy="200240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433960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 Slide_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5F00D402-5185-E8FF-0923-E28236B850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1" name="object 10">
            <a:extLst>
              <a:ext uri="{FF2B5EF4-FFF2-40B4-BE49-F238E27FC236}">
                <a16:creationId xmlns:a16="http://schemas.microsoft.com/office/drawing/2014/main" id="{963E5D43-6872-AA68-89A8-5460AE836BC0}"/>
              </a:ext>
            </a:extLst>
          </p:cNvPr>
          <p:cNvSpPr/>
          <p:nvPr userDrawn="1"/>
        </p:nvSpPr>
        <p:spPr>
          <a:xfrm>
            <a:off x="9020097" y="0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32" y="0"/>
                </a:moveTo>
                <a:lnTo>
                  <a:pt x="0" y="0"/>
                </a:lnTo>
                <a:lnTo>
                  <a:pt x="0" y="11308556"/>
                </a:lnTo>
                <a:lnTo>
                  <a:pt x="272232" y="11308556"/>
                </a:lnTo>
                <a:lnTo>
                  <a:pt x="272232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4441B3FD-1279-E5F0-E2EF-2F8139226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8613" y="1333874"/>
            <a:ext cx="2774183" cy="3707164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6981FABC-D64E-DD4E-DD40-88B87CDE4C1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62113" y="1333874"/>
            <a:ext cx="2774183" cy="3707164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267225A8-DF92-6DC4-B9E0-536C7B8E9CE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25046" y="1333874"/>
            <a:ext cx="2774183" cy="3707164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113592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 Slide_op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5F00D402-5185-E8FF-0923-E28236B850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  <p:sp>
        <p:nvSpPr>
          <p:cNvPr id="11" name="object 10">
            <a:extLst>
              <a:ext uri="{FF2B5EF4-FFF2-40B4-BE49-F238E27FC236}">
                <a16:creationId xmlns:a16="http://schemas.microsoft.com/office/drawing/2014/main" id="{963E5D43-6872-AA68-89A8-5460AE836BC0}"/>
              </a:ext>
            </a:extLst>
          </p:cNvPr>
          <p:cNvSpPr/>
          <p:nvPr userDrawn="1"/>
        </p:nvSpPr>
        <p:spPr>
          <a:xfrm>
            <a:off x="9020097" y="0"/>
            <a:ext cx="123903" cy="5143211"/>
          </a:xfrm>
          <a:custGeom>
            <a:avLst/>
            <a:gdLst/>
            <a:ahLst/>
            <a:cxnLst/>
            <a:rect l="l" t="t" r="r" b="b"/>
            <a:pathLst>
              <a:path w="272415" h="11308715">
                <a:moveTo>
                  <a:pt x="272232" y="0"/>
                </a:moveTo>
                <a:lnTo>
                  <a:pt x="0" y="0"/>
                </a:lnTo>
                <a:lnTo>
                  <a:pt x="0" y="11308556"/>
                </a:lnTo>
                <a:lnTo>
                  <a:pt x="272232" y="11308556"/>
                </a:lnTo>
                <a:lnTo>
                  <a:pt x="272232" y="0"/>
                </a:lnTo>
                <a:close/>
              </a:path>
            </a:pathLst>
          </a:custGeom>
          <a:solidFill>
            <a:srgbClr val="01DC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8CD300-AFD2-A445-594E-242C472866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19" y="1301344"/>
            <a:ext cx="4043248" cy="9238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Text &amp; main images</a:t>
            </a:r>
            <a:endParaRPr lang="en-US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26C29E3D-6339-BE55-5799-0028BAFC3D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969" y="2899243"/>
            <a:ext cx="2774183" cy="2141795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5557DA65-DD09-B94E-7CC0-8C994100CD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11469" y="2899243"/>
            <a:ext cx="2774183" cy="2141795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3B0D28BD-15AE-5855-9139-0860ED5080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4402" y="2899243"/>
            <a:ext cx="2774183" cy="2141795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52071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Slide_opt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586CE1-277A-D00B-7415-EC9E5EB24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777" y="2562365"/>
            <a:ext cx="4389830" cy="2125149"/>
          </a:xfrm>
          <a:prstGeom prst="rect">
            <a:avLst/>
          </a:prstGeom>
        </p:spPr>
        <p:txBody>
          <a:bodyPr/>
          <a:lstStyle>
            <a:lvl1pPr>
              <a:defRPr sz="1455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1pPr>
            <a:lvl2pPr>
              <a:defRPr sz="1273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2pPr>
            <a:lvl3pPr>
              <a:defRPr sz="1092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3pPr>
            <a:lvl4pPr>
              <a:defRPr sz="910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4pPr>
            <a:lvl5pPr>
              <a:defRPr sz="819" b="0" i="0">
                <a:solidFill>
                  <a:srgbClr val="003C3B"/>
                </a:solidFill>
                <a:latin typeface="Outfit" pitchFamily="2" charset="0"/>
                <a:ea typeface="Inter" panose="02000503000000020004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416B0A64-95EE-C813-949F-4460013DB9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19" y="1301344"/>
            <a:ext cx="4043248" cy="9238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Text &amp; image slide title maximum of 2 lines</a:t>
            </a:r>
            <a:endParaRPr lang="en-US"/>
          </a:p>
        </p:txBody>
      </p:sp>
      <p:pic>
        <p:nvPicPr>
          <p:cNvPr id="17" name="Picture 16" descr="Logo&#10;&#10;Description automatically generated with medium confidence">
            <a:extLst>
              <a:ext uri="{FF2B5EF4-FFF2-40B4-BE49-F238E27FC236}">
                <a16:creationId xmlns:a16="http://schemas.microsoft.com/office/drawing/2014/main" id="{05790506-9F65-EE13-ED28-F464393885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1" y="102462"/>
            <a:ext cx="1642925" cy="108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581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_op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71280F10-9A00-38FC-CBBE-9B2D4CB648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0" y="102462"/>
            <a:ext cx="2856187" cy="1879801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F23457A-38BB-DF64-F930-13DF3E9042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19" y="4176465"/>
            <a:ext cx="4043248" cy="4912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rgbClr val="003C3B"/>
                </a:solidFill>
                <a:latin typeface="Outfit" pitchFamily="2" charset="0"/>
              </a:defRPr>
            </a:lvl1pPr>
          </a:lstStyle>
          <a:p>
            <a:r>
              <a:rPr lang="en-GB"/>
              <a:t>Thank you.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420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_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9B93A67E-ECCB-03E2-4382-40646E11FB5E}"/>
              </a:ext>
            </a:extLst>
          </p:cNvPr>
          <p:cNvSpPr/>
          <p:nvPr userDrawn="1"/>
        </p:nvSpPr>
        <p:spPr>
          <a:xfrm>
            <a:off x="0" y="0"/>
            <a:ext cx="9144000" cy="5143211"/>
          </a:xfrm>
          <a:custGeom>
            <a:avLst/>
            <a:gdLst/>
            <a:ahLst/>
            <a:cxnLst/>
            <a:rect l="l" t="t" r="r" b="b"/>
            <a:pathLst>
              <a:path w="19832320" h="11308715">
                <a:moveTo>
                  <a:pt x="19831856" y="0"/>
                </a:moveTo>
                <a:lnTo>
                  <a:pt x="0" y="0"/>
                </a:lnTo>
                <a:lnTo>
                  <a:pt x="0" y="11308556"/>
                </a:lnTo>
                <a:lnTo>
                  <a:pt x="19831856" y="11308556"/>
                </a:lnTo>
                <a:lnTo>
                  <a:pt x="19831856" y="0"/>
                </a:lnTo>
                <a:close/>
              </a:path>
            </a:pathLst>
          </a:custGeom>
          <a:solidFill>
            <a:srgbClr val="003C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C464088-0278-F626-5281-01C0727EF9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19" y="4176465"/>
            <a:ext cx="4043248" cy="4912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Thank you.</a:t>
            </a:r>
            <a:endParaRPr lang="en-US"/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213A8897-6532-2E8B-47F6-784F3B6DB2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0" y="102462"/>
            <a:ext cx="2856186" cy="187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40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_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9B93A67E-ECCB-03E2-4382-40646E11FB5E}"/>
              </a:ext>
            </a:extLst>
          </p:cNvPr>
          <p:cNvSpPr/>
          <p:nvPr userDrawn="1"/>
        </p:nvSpPr>
        <p:spPr>
          <a:xfrm>
            <a:off x="0" y="0"/>
            <a:ext cx="9144000" cy="5143211"/>
          </a:xfrm>
          <a:custGeom>
            <a:avLst/>
            <a:gdLst/>
            <a:ahLst/>
            <a:cxnLst/>
            <a:rect l="l" t="t" r="r" b="b"/>
            <a:pathLst>
              <a:path w="19832320" h="11308715">
                <a:moveTo>
                  <a:pt x="19831856" y="0"/>
                </a:moveTo>
                <a:lnTo>
                  <a:pt x="0" y="0"/>
                </a:lnTo>
                <a:lnTo>
                  <a:pt x="0" y="11308556"/>
                </a:lnTo>
                <a:lnTo>
                  <a:pt x="19831856" y="11308556"/>
                </a:lnTo>
                <a:lnTo>
                  <a:pt x="19831856" y="0"/>
                </a:lnTo>
                <a:close/>
              </a:path>
            </a:pathLst>
          </a:custGeom>
          <a:solidFill>
            <a:srgbClr val="017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C464088-0278-F626-5281-01C0727EF9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119" y="4176465"/>
            <a:ext cx="4043248" cy="4912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002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GB"/>
              <a:t>Thank you.</a:t>
            </a:r>
            <a:endParaRPr lang="en-US"/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213A8897-6532-2E8B-47F6-784F3B6DB2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320" y="102462"/>
            <a:ext cx="2856186" cy="187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433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4D371A-D2D5-4200-2DCE-D7D59B366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903" y="273637"/>
            <a:ext cx="7886195" cy="994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8139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1" r:id="rId2"/>
    <p:sldLayoutId id="2147483661" r:id="rId3"/>
    <p:sldLayoutId id="2147483698" r:id="rId4"/>
    <p:sldLayoutId id="2147483716" r:id="rId5"/>
    <p:sldLayoutId id="2147483867" r:id="rId6"/>
    <p:sldLayoutId id="2147483785" r:id="rId7"/>
    <p:sldLayoutId id="2147483793" r:id="rId8"/>
    <p:sldLayoutId id="2147483730" r:id="rId9"/>
    <p:sldLayoutId id="2147483699" r:id="rId10"/>
    <p:sldLayoutId id="2147483804" r:id="rId11"/>
    <p:sldLayoutId id="2147483830" r:id="rId12"/>
    <p:sldLayoutId id="2147483823" r:id="rId13"/>
    <p:sldLayoutId id="2147483853" r:id="rId14"/>
    <p:sldLayoutId id="2147483690" r:id="rId15"/>
    <p:sldLayoutId id="2147483673" r:id="rId16"/>
    <p:sldLayoutId id="2147483840" r:id="rId17"/>
    <p:sldLayoutId id="2147483720" r:id="rId18"/>
    <p:sldLayoutId id="2147483667" r:id="rId19"/>
    <p:sldLayoutId id="2147483664" r:id="rId20"/>
    <p:sldLayoutId id="2147483862" r:id="rId21"/>
    <p:sldLayoutId id="2147483864" r:id="rId22"/>
    <p:sldLayoutId id="2147483674" r:id="rId23"/>
    <p:sldLayoutId id="2147483676" r:id="rId24"/>
    <p:sldLayoutId id="2147483675" r:id="rId25"/>
    <p:sldLayoutId id="2147483662" r:id="rId26"/>
    <p:sldLayoutId id="2147483678" r:id="rId27"/>
    <p:sldLayoutId id="2147483687" r:id="rId28"/>
    <p:sldLayoutId id="2147483689" r:id="rId29"/>
    <p:sldLayoutId id="2147483700" r:id="rId30"/>
    <p:sldLayoutId id="2147483701" r:id="rId31"/>
    <p:sldLayoutId id="2147483702" r:id="rId32"/>
    <p:sldLayoutId id="2147483680" r:id="rId33"/>
    <p:sldLayoutId id="2147483719" r:id="rId34"/>
    <p:sldLayoutId id="2147483682" r:id="rId35"/>
  </p:sldLayoutIdLst>
  <p:txStyles>
    <p:titleStyle>
      <a:lvl1pPr algn="l" defTabSz="415869" rtl="0" eaLnBrk="1" latinLnBrk="0" hangingPunct="1">
        <a:lnSpc>
          <a:spcPct val="90000"/>
        </a:lnSpc>
        <a:spcBef>
          <a:spcPct val="0"/>
        </a:spcBef>
        <a:buNone/>
        <a:defRPr sz="2001" b="0" i="0" kern="1200">
          <a:solidFill>
            <a:srgbClr val="003C3B"/>
          </a:solidFill>
          <a:latin typeface="Outfit" pitchFamily="2" charset="0"/>
          <a:ea typeface="+mj-ea"/>
          <a:cs typeface="+mj-cs"/>
        </a:defRPr>
      </a:lvl1pPr>
    </p:titleStyle>
    <p:bodyStyle>
      <a:lvl1pPr marL="103967" indent="-103967" algn="l" defTabSz="415869" rtl="0" eaLnBrk="1" latinLnBrk="0" hangingPunct="1">
        <a:lnSpc>
          <a:spcPct val="90000"/>
        </a:lnSpc>
        <a:spcBef>
          <a:spcPts val="455"/>
        </a:spcBef>
        <a:buFont typeface="Arial" panose="020B0604020202020204" pitchFamily="34" charset="0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1pPr>
      <a:lvl2pPr marL="311902" indent="-103967" algn="l" defTabSz="415869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19836" indent="-103967" algn="l" defTabSz="415869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910" kern="1200">
          <a:solidFill>
            <a:schemeClr val="tx1"/>
          </a:solidFill>
          <a:latin typeface="+mn-lt"/>
          <a:ea typeface="+mn-ea"/>
          <a:cs typeface="+mn-cs"/>
        </a:defRPr>
      </a:lvl3pPr>
      <a:lvl4pPr marL="727771" indent="-103967" algn="l" defTabSz="415869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819" kern="1200">
          <a:solidFill>
            <a:schemeClr val="tx1"/>
          </a:solidFill>
          <a:latin typeface="+mn-lt"/>
          <a:ea typeface="+mn-ea"/>
          <a:cs typeface="+mn-cs"/>
        </a:defRPr>
      </a:lvl4pPr>
      <a:lvl5pPr marL="935706" indent="-103967" algn="l" defTabSz="415869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819" kern="1200">
          <a:solidFill>
            <a:schemeClr val="tx1"/>
          </a:solidFill>
          <a:latin typeface="+mn-lt"/>
          <a:ea typeface="+mn-ea"/>
          <a:cs typeface="+mn-cs"/>
        </a:defRPr>
      </a:lvl5pPr>
      <a:lvl6pPr marL="1143640" indent="-103967" algn="l" defTabSz="415869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819" kern="1200">
          <a:solidFill>
            <a:schemeClr val="tx1"/>
          </a:solidFill>
          <a:latin typeface="+mn-lt"/>
          <a:ea typeface="+mn-ea"/>
          <a:cs typeface="+mn-cs"/>
        </a:defRPr>
      </a:lvl6pPr>
      <a:lvl7pPr marL="1351575" indent="-103967" algn="l" defTabSz="415869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819" kern="1200">
          <a:solidFill>
            <a:schemeClr val="tx1"/>
          </a:solidFill>
          <a:latin typeface="+mn-lt"/>
          <a:ea typeface="+mn-ea"/>
          <a:cs typeface="+mn-cs"/>
        </a:defRPr>
      </a:lvl7pPr>
      <a:lvl8pPr marL="1559509" indent="-103967" algn="l" defTabSz="415869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819" kern="1200">
          <a:solidFill>
            <a:schemeClr val="tx1"/>
          </a:solidFill>
          <a:latin typeface="+mn-lt"/>
          <a:ea typeface="+mn-ea"/>
          <a:cs typeface="+mn-cs"/>
        </a:defRPr>
      </a:lvl8pPr>
      <a:lvl9pPr marL="1767444" indent="-103967" algn="l" defTabSz="415869" rtl="0" eaLnBrk="1" latinLnBrk="0" hangingPunct="1">
        <a:lnSpc>
          <a:spcPct val="90000"/>
        </a:lnSpc>
        <a:spcBef>
          <a:spcPts val="227"/>
        </a:spcBef>
        <a:buFont typeface="Arial" panose="020B0604020202020204" pitchFamily="34" charset="0"/>
        <a:buChar char="•"/>
        <a:defRPr sz="8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5869" rtl="0" eaLnBrk="1" latinLnBrk="0" hangingPunct="1">
        <a:defRPr sz="819" kern="1200">
          <a:solidFill>
            <a:schemeClr val="tx1"/>
          </a:solidFill>
          <a:latin typeface="+mn-lt"/>
          <a:ea typeface="+mn-ea"/>
          <a:cs typeface="+mn-cs"/>
        </a:defRPr>
      </a:lvl1pPr>
      <a:lvl2pPr marL="207935" algn="l" defTabSz="415869" rtl="0" eaLnBrk="1" latinLnBrk="0" hangingPunct="1">
        <a:defRPr sz="819" kern="1200">
          <a:solidFill>
            <a:schemeClr val="tx1"/>
          </a:solidFill>
          <a:latin typeface="+mn-lt"/>
          <a:ea typeface="+mn-ea"/>
          <a:cs typeface="+mn-cs"/>
        </a:defRPr>
      </a:lvl2pPr>
      <a:lvl3pPr marL="415869" algn="l" defTabSz="415869" rtl="0" eaLnBrk="1" latinLnBrk="0" hangingPunct="1">
        <a:defRPr sz="819" kern="1200">
          <a:solidFill>
            <a:schemeClr val="tx1"/>
          </a:solidFill>
          <a:latin typeface="+mn-lt"/>
          <a:ea typeface="+mn-ea"/>
          <a:cs typeface="+mn-cs"/>
        </a:defRPr>
      </a:lvl3pPr>
      <a:lvl4pPr marL="623804" algn="l" defTabSz="415869" rtl="0" eaLnBrk="1" latinLnBrk="0" hangingPunct="1">
        <a:defRPr sz="819" kern="1200">
          <a:solidFill>
            <a:schemeClr val="tx1"/>
          </a:solidFill>
          <a:latin typeface="+mn-lt"/>
          <a:ea typeface="+mn-ea"/>
          <a:cs typeface="+mn-cs"/>
        </a:defRPr>
      </a:lvl4pPr>
      <a:lvl5pPr marL="831738" algn="l" defTabSz="415869" rtl="0" eaLnBrk="1" latinLnBrk="0" hangingPunct="1">
        <a:defRPr sz="819" kern="1200">
          <a:solidFill>
            <a:schemeClr val="tx1"/>
          </a:solidFill>
          <a:latin typeface="+mn-lt"/>
          <a:ea typeface="+mn-ea"/>
          <a:cs typeface="+mn-cs"/>
        </a:defRPr>
      </a:lvl5pPr>
      <a:lvl6pPr marL="1039673" algn="l" defTabSz="415869" rtl="0" eaLnBrk="1" latinLnBrk="0" hangingPunct="1">
        <a:defRPr sz="819" kern="1200">
          <a:solidFill>
            <a:schemeClr val="tx1"/>
          </a:solidFill>
          <a:latin typeface="+mn-lt"/>
          <a:ea typeface="+mn-ea"/>
          <a:cs typeface="+mn-cs"/>
        </a:defRPr>
      </a:lvl6pPr>
      <a:lvl7pPr marL="1247607" algn="l" defTabSz="415869" rtl="0" eaLnBrk="1" latinLnBrk="0" hangingPunct="1">
        <a:defRPr sz="819" kern="1200">
          <a:solidFill>
            <a:schemeClr val="tx1"/>
          </a:solidFill>
          <a:latin typeface="+mn-lt"/>
          <a:ea typeface="+mn-ea"/>
          <a:cs typeface="+mn-cs"/>
        </a:defRPr>
      </a:lvl7pPr>
      <a:lvl8pPr marL="1455542" algn="l" defTabSz="415869" rtl="0" eaLnBrk="1" latinLnBrk="0" hangingPunct="1">
        <a:defRPr sz="819" kern="1200">
          <a:solidFill>
            <a:schemeClr val="tx1"/>
          </a:solidFill>
          <a:latin typeface="+mn-lt"/>
          <a:ea typeface="+mn-ea"/>
          <a:cs typeface="+mn-cs"/>
        </a:defRPr>
      </a:lvl8pPr>
      <a:lvl9pPr marL="1663476" algn="l" defTabSz="415869" rtl="0" eaLnBrk="1" latinLnBrk="0" hangingPunct="1">
        <a:defRPr sz="8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aptaintarekdreams.blogspot.com/2012/10/18-computer-stations-truly-amazing.html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creativecommons.org/licenses/by-sa/3.0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E63FEB3-4E35-5CE9-734F-FCE920FD50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9158" y="3717975"/>
            <a:ext cx="4345402" cy="425741"/>
          </a:xfrm>
        </p:spPr>
        <p:txBody>
          <a:bodyPr lIns="91440" tIns="45720" rIns="91440" bIns="45720" anchor="t"/>
          <a:lstStyle/>
          <a:p>
            <a:r>
              <a:rPr lang="en-GB" sz="1450">
                <a:latin typeface="Outfit"/>
                <a:cs typeface="Outfit"/>
              </a:rPr>
              <a:t>Written by: Julie Mason</a:t>
            </a:r>
          </a:p>
          <a:p>
            <a:r>
              <a:rPr lang="en-GB"/>
              <a:t>Research Development and Partnerships Manager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67F245-75BB-3478-2A75-6EE47E2E7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157" y="1527521"/>
            <a:ext cx="4345403" cy="1714596"/>
          </a:xfrm>
        </p:spPr>
        <p:txBody>
          <a:bodyPr/>
          <a:lstStyle/>
          <a:p>
            <a:r>
              <a:rPr lang="en-GB"/>
              <a:t>Budgeting for Fellowships: Thinking Beyond the Numbers</a:t>
            </a:r>
          </a:p>
        </p:txBody>
      </p:sp>
    </p:spTree>
    <p:extLst>
      <p:ext uri="{BB962C8B-B14F-4D97-AF65-F5344CB8AC3E}">
        <p14:creationId xmlns:p14="http://schemas.microsoft.com/office/powerpoint/2010/main" val="3384298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35F280-C5FF-2611-0BC3-09FB2DDD5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800"/>
              <a:t>It is a strategic articulation of your research and career plan</a:t>
            </a:r>
          </a:p>
          <a:p>
            <a:pPr marL="0" indent="0">
              <a:buNone/>
            </a:pPr>
            <a:endParaRPr lang="en-GB" sz="1800"/>
          </a:p>
          <a:p>
            <a:pPr marL="0" indent="0">
              <a:buNone/>
            </a:pPr>
            <a:r>
              <a:rPr lang="en-GB" sz="1800" b="1"/>
              <a:t>Key question:</a:t>
            </a:r>
          </a:p>
          <a:p>
            <a:pPr marL="0" indent="0">
              <a:buNone/>
            </a:pPr>
            <a:r>
              <a:rPr lang="en-GB" sz="1800"/>
              <a:t>What story does my budget tell about me as a future research leader?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FFF3330-925C-BCB9-E087-B24D9B879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is budgeting?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0BA1DA6-6434-393B-0371-A611EEAE52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3B4AD5-9C42-325C-8F50-D8B595408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6637" y="347623"/>
            <a:ext cx="317860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958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174185-59A6-BBAE-A7E8-69856B99652C}"/>
              </a:ext>
            </a:extLst>
          </p:cNvPr>
          <p:cNvSpPr txBox="1"/>
          <p:nvPr/>
        </p:nvSpPr>
        <p:spPr>
          <a:xfrm>
            <a:off x="389158" y="2228427"/>
            <a:ext cx="4656976" cy="2736426"/>
          </a:xfrm>
          <a:prstGeom prst="rect">
            <a:avLst/>
          </a:prstGeom>
        </p:spPr>
        <p:txBody>
          <a:bodyPr rtlCol="0">
            <a:normAutofit fontScale="92500" lnSpcReduction="10000"/>
          </a:bodyPr>
          <a:lstStyle/>
          <a:p>
            <a:pPr marL="342900" indent="-342900" algn="l" defTabSz="415869" rtl="0">
              <a:lnSpc>
                <a:spcPct val="145000"/>
              </a:lnSpc>
              <a:buFont typeface="Arial" panose="020B0604020202020204" pitchFamily="34" charset="0"/>
              <a:buChar char="•"/>
            </a:pPr>
            <a:r>
              <a:rPr lang="en-US" sz="1600" b="0" i="0" kern="1200">
                <a:solidFill>
                  <a:schemeClr val="bg1"/>
                </a:solidFill>
                <a:latin typeface="Outfit" pitchFamily="2" charset="0"/>
                <a:ea typeface="+mn-ea"/>
                <a:cs typeface="+mn-cs"/>
              </a:rPr>
              <a:t>Your time is often the largest cost on a fellowship</a:t>
            </a:r>
          </a:p>
          <a:p>
            <a:pPr marL="342900" indent="-342900" algn="l" defTabSz="415869" rtl="0">
              <a:lnSpc>
                <a:spcPct val="145000"/>
              </a:lnSpc>
              <a:buFont typeface="Arial" panose="020B0604020202020204" pitchFamily="34" charset="0"/>
              <a:buChar char="•"/>
            </a:pPr>
            <a:r>
              <a:rPr lang="en-US" sz="1600" b="0" i="0" kern="1200">
                <a:solidFill>
                  <a:schemeClr val="bg1"/>
                </a:solidFill>
                <a:latin typeface="Outfit" pitchFamily="2" charset="0"/>
                <a:ea typeface="+mn-ea"/>
                <a:cs typeface="+mn-cs"/>
              </a:rPr>
              <a:t>But the easiest to include </a:t>
            </a:r>
          </a:p>
          <a:p>
            <a:pPr marL="342900" indent="-342900" algn="l" defTabSz="415869" rtl="0">
              <a:lnSpc>
                <a:spcPct val="145000"/>
              </a:lnSpc>
              <a:buFont typeface="Arial" panose="020B0604020202020204" pitchFamily="34" charset="0"/>
              <a:buChar char="•"/>
            </a:pPr>
            <a:r>
              <a:rPr lang="en-US" sz="1600" b="0" i="0" kern="1200">
                <a:solidFill>
                  <a:schemeClr val="bg1"/>
                </a:solidFill>
                <a:latin typeface="Outfit" pitchFamily="2" charset="0"/>
                <a:ea typeface="+mn-ea"/>
                <a:cs typeface="+mn-cs"/>
              </a:rPr>
              <a:t>Remember: it still requires justification.</a:t>
            </a:r>
          </a:p>
          <a:p>
            <a:pPr algn="l" defTabSz="415869" rtl="0">
              <a:lnSpc>
                <a:spcPct val="145000"/>
              </a:lnSpc>
            </a:pPr>
            <a:endParaRPr lang="en-US" sz="1600" b="0" i="0" kern="1200">
              <a:solidFill>
                <a:schemeClr val="bg1"/>
              </a:solidFill>
              <a:latin typeface="Outfit" pitchFamily="2" charset="0"/>
              <a:ea typeface="+mn-ea"/>
              <a:cs typeface="+mn-cs"/>
            </a:endParaRPr>
          </a:p>
          <a:p>
            <a:pPr marR="0" lvl="0" algn="l" defTabSz="415869" rtl="0" fontAlgn="auto">
              <a:lnSpc>
                <a:spcPct val="145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utfit" pitchFamily="2" charset="0"/>
                <a:ea typeface="+mn-ea"/>
                <a:cs typeface="+mn-cs"/>
              </a:rPr>
              <a:t>Key question:</a:t>
            </a:r>
          </a:p>
          <a:p>
            <a:pPr marR="0" lvl="0" algn="l" defTabSz="415869" rtl="0" fontAlgn="auto">
              <a:lnSpc>
                <a:spcPct val="145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utfit" pitchFamily="2" charset="0"/>
                <a:ea typeface="+mn-ea"/>
                <a:cs typeface="+mn-cs"/>
              </a:rPr>
              <a:t>What am I protecting time for—and what happens if I don’t?</a:t>
            </a:r>
            <a:endParaRPr lang="en-US" sz="1600" b="0" i="0" kern="1200">
              <a:solidFill>
                <a:schemeClr val="bg1"/>
              </a:solidFill>
              <a:latin typeface="Outfit" pitchFamily="2" charset="0"/>
              <a:ea typeface="+mn-ea"/>
              <a:cs typeface="+mn-cs"/>
            </a:endParaRPr>
          </a:p>
          <a:p>
            <a:pPr algn="l" defTabSz="415869" rtl="0">
              <a:lnSpc>
                <a:spcPct val="90000"/>
              </a:lnSpc>
              <a:spcBef>
                <a:spcPts val="455"/>
              </a:spcBef>
            </a:pPr>
            <a:endParaRPr lang="en-US" sz="1200" b="0" i="0" kern="1200">
              <a:solidFill>
                <a:schemeClr val="bg1"/>
              </a:solidFill>
              <a:latin typeface="Outfit" pitchFamily="2" charset="0"/>
              <a:ea typeface="+mn-ea"/>
              <a:cs typeface="+mn-cs"/>
            </a:endParaRPr>
          </a:p>
          <a:p>
            <a:pPr algn="l" defTabSz="415869" rtl="0">
              <a:lnSpc>
                <a:spcPct val="90000"/>
              </a:lnSpc>
              <a:spcBef>
                <a:spcPts val="455"/>
              </a:spcBef>
            </a:pPr>
            <a:endParaRPr lang="en-US" sz="1200" b="0" i="0" kern="1200">
              <a:solidFill>
                <a:schemeClr val="bg1"/>
              </a:solidFill>
              <a:latin typeface="Outfit" pitchFamily="2" charset="0"/>
              <a:ea typeface="+mn-ea"/>
              <a:cs typeface="+mn-cs"/>
            </a:endParaRPr>
          </a:p>
          <a:p>
            <a:pPr algn="l" defTabSz="415869" rtl="0">
              <a:lnSpc>
                <a:spcPct val="90000"/>
              </a:lnSpc>
              <a:spcBef>
                <a:spcPts val="455"/>
              </a:spcBef>
            </a:pPr>
            <a:endParaRPr lang="en-US" sz="1200" b="0" i="0" kern="1200">
              <a:solidFill>
                <a:schemeClr val="bg1"/>
              </a:solidFill>
              <a:latin typeface="Outfit" pitchFamily="2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7CE779-A6A3-7C7F-F906-8714DA466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158" y="1113637"/>
            <a:ext cx="3953581" cy="104422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Your Time: The Core of the Budget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8462BC-02BD-0255-90B6-FED7C8DAB1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517" r="6341" b="3"/>
          <a:stretch>
            <a:fillRect/>
          </a:stretch>
        </p:blipFill>
        <p:spPr>
          <a:xfrm>
            <a:off x="5474537" y="-1123"/>
            <a:ext cx="3837872" cy="4161981"/>
          </a:xfrm>
          <a:custGeom>
            <a:avLst/>
            <a:gdLst>
              <a:gd name="connsiteX0" fmla="*/ 0 w 7703452"/>
              <a:gd name="connsiteY0" fmla="*/ 0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0" fmla="*/ 0 w 7703452"/>
              <a:gd name="connsiteY0" fmla="*/ 3007824 h 11310868"/>
              <a:gd name="connsiteX1" fmla="*/ 7703452 w 7703452"/>
              <a:gd name="connsiteY1" fmla="*/ 0 h 11310868"/>
              <a:gd name="connsiteX2" fmla="*/ 7703452 w 7703452"/>
              <a:gd name="connsiteY2" fmla="*/ 8508483 h 11310868"/>
              <a:gd name="connsiteX3" fmla="*/ 7504076 w 7703452"/>
              <a:gd name="connsiteY3" fmla="*/ 9205545 h 11310868"/>
              <a:gd name="connsiteX4" fmla="*/ 6952854 w 7703452"/>
              <a:gd name="connsiteY4" fmla="*/ 9712284 h 11310868"/>
              <a:gd name="connsiteX5" fmla="*/ 3851726 w 7703452"/>
              <a:gd name="connsiteY5" fmla="*/ 11310868 h 11310868"/>
              <a:gd name="connsiteX6" fmla="*/ 750597 w 7703452"/>
              <a:gd name="connsiteY6" fmla="*/ 9712284 h 11310868"/>
              <a:gd name="connsiteX7" fmla="*/ 199376 w 7703452"/>
              <a:gd name="connsiteY7" fmla="*/ 9205450 h 11310868"/>
              <a:gd name="connsiteX8" fmla="*/ 0 w 7703452"/>
              <a:gd name="connsiteY8" fmla="*/ 8508389 h 11310868"/>
              <a:gd name="connsiteX9" fmla="*/ 0 w 7703452"/>
              <a:gd name="connsiteY9" fmla="*/ 3007824 h 11310868"/>
              <a:gd name="connsiteX0" fmla="*/ 0 w 7703452"/>
              <a:gd name="connsiteY0" fmla="*/ 16897 h 8319941"/>
              <a:gd name="connsiteX1" fmla="*/ 7703452 w 7703452"/>
              <a:gd name="connsiteY1" fmla="*/ 0 h 8319941"/>
              <a:gd name="connsiteX2" fmla="*/ 7703452 w 7703452"/>
              <a:gd name="connsiteY2" fmla="*/ 5517556 h 8319941"/>
              <a:gd name="connsiteX3" fmla="*/ 7504076 w 7703452"/>
              <a:gd name="connsiteY3" fmla="*/ 6214618 h 8319941"/>
              <a:gd name="connsiteX4" fmla="*/ 6952854 w 7703452"/>
              <a:gd name="connsiteY4" fmla="*/ 6721357 h 8319941"/>
              <a:gd name="connsiteX5" fmla="*/ 3851726 w 7703452"/>
              <a:gd name="connsiteY5" fmla="*/ 8319941 h 8319941"/>
              <a:gd name="connsiteX6" fmla="*/ 750597 w 7703452"/>
              <a:gd name="connsiteY6" fmla="*/ 6721357 h 8319941"/>
              <a:gd name="connsiteX7" fmla="*/ 199376 w 7703452"/>
              <a:gd name="connsiteY7" fmla="*/ 6214523 h 8319941"/>
              <a:gd name="connsiteX8" fmla="*/ 0 w 7703452"/>
              <a:gd name="connsiteY8" fmla="*/ 5517462 h 8319941"/>
              <a:gd name="connsiteX9" fmla="*/ 0 w 7703452"/>
              <a:gd name="connsiteY9" fmla="*/ 16897 h 8319941"/>
              <a:gd name="connsiteX0" fmla="*/ 0 w 7752480"/>
              <a:gd name="connsiteY0" fmla="*/ 16897 h 8319941"/>
              <a:gd name="connsiteX1" fmla="*/ 7752480 w 7752480"/>
              <a:gd name="connsiteY1" fmla="*/ 0 h 8319941"/>
              <a:gd name="connsiteX2" fmla="*/ 7703452 w 7752480"/>
              <a:gd name="connsiteY2" fmla="*/ 5517556 h 8319941"/>
              <a:gd name="connsiteX3" fmla="*/ 7504076 w 7752480"/>
              <a:gd name="connsiteY3" fmla="*/ 6214618 h 8319941"/>
              <a:gd name="connsiteX4" fmla="*/ 6952854 w 7752480"/>
              <a:gd name="connsiteY4" fmla="*/ 6721357 h 8319941"/>
              <a:gd name="connsiteX5" fmla="*/ 3851726 w 7752480"/>
              <a:gd name="connsiteY5" fmla="*/ 8319941 h 8319941"/>
              <a:gd name="connsiteX6" fmla="*/ 750597 w 7752480"/>
              <a:gd name="connsiteY6" fmla="*/ 6721357 h 8319941"/>
              <a:gd name="connsiteX7" fmla="*/ 199376 w 7752480"/>
              <a:gd name="connsiteY7" fmla="*/ 6214523 h 8319941"/>
              <a:gd name="connsiteX8" fmla="*/ 0 w 7752480"/>
              <a:gd name="connsiteY8" fmla="*/ 5517462 h 8319941"/>
              <a:gd name="connsiteX9" fmla="*/ 0 w 7752480"/>
              <a:gd name="connsiteY9" fmla="*/ 16897 h 831994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780014 w 7781897"/>
              <a:gd name="connsiteY6" fmla="*/ 6723577 h 8322161"/>
              <a:gd name="connsiteX7" fmla="*/ 228793 w 7781897"/>
              <a:gd name="connsiteY7" fmla="*/ 6216743 h 8322161"/>
              <a:gd name="connsiteX8" fmla="*/ 29417 w 7781897"/>
              <a:gd name="connsiteY8" fmla="*/ 5519682 h 8322161"/>
              <a:gd name="connsiteX9" fmla="*/ 0 w 7781897"/>
              <a:gd name="connsiteY9" fmla="*/ 0 h 832216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780014 w 7781897"/>
              <a:gd name="connsiteY6" fmla="*/ 6723577 h 8322161"/>
              <a:gd name="connsiteX7" fmla="*/ 228793 w 7781897"/>
              <a:gd name="connsiteY7" fmla="*/ 6216743 h 8322161"/>
              <a:gd name="connsiteX8" fmla="*/ 0 w 7781897"/>
              <a:gd name="connsiteY8" fmla="*/ 5510125 h 8322161"/>
              <a:gd name="connsiteX9" fmla="*/ 0 w 7781897"/>
              <a:gd name="connsiteY9" fmla="*/ 0 h 832216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780014 w 7781897"/>
              <a:gd name="connsiteY6" fmla="*/ 6723577 h 8322161"/>
              <a:gd name="connsiteX7" fmla="*/ 160152 w 7781897"/>
              <a:gd name="connsiteY7" fmla="*/ 6130719 h 8322161"/>
              <a:gd name="connsiteX8" fmla="*/ 0 w 7781897"/>
              <a:gd name="connsiteY8" fmla="*/ 5510125 h 8322161"/>
              <a:gd name="connsiteX9" fmla="*/ 0 w 7781897"/>
              <a:gd name="connsiteY9" fmla="*/ 0 h 8322161"/>
              <a:gd name="connsiteX0" fmla="*/ 0 w 7781897"/>
              <a:gd name="connsiteY0" fmla="*/ 0 h 8322161"/>
              <a:gd name="connsiteX1" fmla="*/ 7781897 w 7781897"/>
              <a:gd name="connsiteY1" fmla="*/ 2220 h 8322161"/>
              <a:gd name="connsiteX2" fmla="*/ 7732869 w 7781897"/>
              <a:gd name="connsiteY2" fmla="*/ 5519776 h 8322161"/>
              <a:gd name="connsiteX3" fmla="*/ 7533493 w 7781897"/>
              <a:gd name="connsiteY3" fmla="*/ 6216838 h 8322161"/>
              <a:gd name="connsiteX4" fmla="*/ 6982271 w 7781897"/>
              <a:gd name="connsiteY4" fmla="*/ 6723577 h 8322161"/>
              <a:gd name="connsiteX5" fmla="*/ 3881143 w 7781897"/>
              <a:gd name="connsiteY5" fmla="*/ 8322161 h 8322161"/>
              <a:gd name="connsiteX6" fmla="*/ 858460 w 7781897"/>
              <a:gd name="connsiteY6" fmla="*/ 6694903 h 8322161"/>
              <a:gd name="connsiteX7" fmla="*/ 160152 w 7781897"/>
              <a:gd name="connsiteY7" fmla="*/ 6130719 h 8322161"/>
              <a:gd name="connsiteX8" fmla="*/ 0 w 7781897"/>
              <a:gd name="connsiteY8" fmla="*/ 5510125 h 8322161"/>
              <a:gd name="connsiteX9" fmla="*/ 0 w 7781897"/>
              <a:gd name="connsiteY9" fmla="*/ 0 h 8322161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33493 w 7781897"/>
              <a:gd name="connsiteY3" fmla="*/ 6216838 h 8226579"/>
              <a:gd name="connsiteX4" fmla="*/ 6982271 w 7781897"/>
              <a:gd name="connsiteY4" fmla="*/ 6723577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33493 w 7781897"/>
              <a:gd name="connsiteY3" fmla="*/ 6216838 h 8226579"/>
              <a:gd name="connsiteX4" fmla="*/ 6982271 w 7781897"/>
              <a:gd name="connsiteY4" fmla="*/ 6723577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33493 w 7781897"/>
              <a:gd name="connsiteY3" fmla="*/ 6216838 h 8226579"/>
              <a:gd name="connsiteX4" fmla="*/ 6982271 w 7781897"/>
              <a:gd name="connsiteY4" fmla="*/ 6666228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7"/>
              <a:gd name="connsiteY0" fmla="*/ 0 h 8226579"/>
              <a:gd name="connsiteX1" fmla="*/ 7781897 w 7781897"/>
              <a:gd name="connsiteY1" fmla="*/ 2220 h 8226579"/>
              <a:gd name="connsiteX2" fmla="*/ 7732869 w 7781897"/>
              <a:gd name="connsiteY2" fmla="*/ 5519776 h 8226579"/>
              <a:gd name="connsiteX3" fmla="*/ 7592328 w 7781897"/>
              <a:gd name="connsiteY3" fmla="*/ 6216838 h 8226579"/>
              <a:gd name="connsiteX4" fmla="*/ 6982271 w 7781897"/>
              <a:gd name="connsiteY4" fmla="*/ 6666228 h 8226579"/>
              <a:gd name="connsiteX5" fmla="*/ 3890950 w 7781897"/>
              <a:gd name="connsiteY5" fmla="*/ 8226579 h 8226579"/>
              <a:gd name="connsiteX6" fmla="*/ 858460 w 7781897"/>
              <a:gd name="connsiteY6" fmla="*/ 6694903 h 8226579"/>
              <a:gd name="connsiteX7" fmla="*/ 160152 w 7781897"/>
              <a:gd name="connsiteY7" fmla="*/ 6130719 h 8226579"/>
              <a:gd name="connsiteX8" fmla="*/ 0 w 7781897"/>
              <a:gd name="connsiteY8" fmla="*/ 5510125 h 8226579"/>
              <a:gd name="connsiteX9" fmla="*/ 0 w 7781897"/>
              <a:gd name="connsiteY9" fmla="*/ 0 h 8226579"/>
              <a:gd name="connsiteX0" fmla="*/ 0 w 7781899"/>
              <a:gd name="connsiteY0" fmla="*/ 0 h 8226579"/>
              <a:gd name="connsiteX1" fmla="*/ 7781897 w 7781899"/>
              <a:gd name="connsiteY1" fmla="*/ 2220 h 8226579"/>
              <a:gd name="connsiteX2" fmla="*/ 7781899 w 7781899"/>
              <a:gd name="connsiteY2" fmla="*/ 5491101 h 8226579"/>
              <a:gd name="connsiteX3" fmla="*/ 7592328 w 7781899"/>
              <a:gd name="connsiteY3" fmla="*/ 6216838 h 8226579"/>
              <a:gd name="connsiteX4" fmla="*/ 6982271 w 7781899"/>
              <a:gd name="connsiteY4" fmla="*/ 6666228 h 8226579"/>
              <a:gd name="connsiteX5" fmla="*/ 3890950 w 7781899"/>
              <a:gd name="connsiteY5" fmla="*/ 8226579 h 8226579"/>
              <a:gd name="connsiteX6" fmla="*/ 858460 w 7781899"/>
              <a:gd name="connsiteY6" fmla="*/ 6694903 h 8226579"/>
              <a:gd name="connsiteX7" fmla="*/ 160152 w 7781899"/>
              <a:gd name="connsiteY7" fmla="*/ 6130719 h 8226579"/>
              <a:gd name="connsiteX8" fmla="*/ 0 w 7781899"/>
              <a:gd name="connsiteY8" fmla="*/ 5510125 h 8226579"/>
              <a:gd name="connsiteX9" fmla="*/ 0 w 7781899"/>
              <a:gd name="connsiteY9" fmla="*/ 0 h 8226579"/>
              <a:gd name="connsiteX0" fmla="*/ 0 w 7781899"/>
              <a:gd name="connsiteY0" fmla="*/ 0 h 8226579"/>
              <a:gd name="connsiteX1" fmla="*/ 7781897 w 7781899"/>
              <a:gd name="connsiteY1" fmla="*/ 2220 h 8226579"/>
              <a:gd name="connsiteX2" fmla="*/ 7781899 w 7781899"/>
              <a:gd name="connsiteY2" fmla="*/ 5491101 h 8226579"/>
              <a:gd name="connsiteX3" fmla="*/ 7592328 w 7781899"/>
              <a:gd name="connsiteY3" fmla="*/ 6216838 h 8226579"/>
              <a:gd name="connsiteX4" fmla="*/ 6982271 w 7781899"/>
              <a:gd name="connsiteY4" fmla="*/ 6666228 h 8226579"/>
              <a:gd name="connsiteX5" fmla="*/ 3890950 w 7781899"/>
              <a:gd name="connsiteY5" fmla="*/ 8226579 h 8226579"/>
              <a:gd name="connsiteX6" fmla="*/ 858460 w 7781899"/>
              <a:gd name="connsiteY6" fmla="*/ 6694903 h 8226579"/>
              <a:gd name="connsiteX7" fmla="*/ 179763 w 7781899"/>
              <a:gd name="connsiteY7" fmla="*/ 6207185 h 8226579"/>
              <a:gd name="connsiteX8" fmla="*/ 0 w 7781899"/>
              <a:gd name="connsiteY8" fmla="*/ 5510125 h 8226579"/>
              <a:gd name="connsiteX9" fmla="*/ 0 w 7781899"/>
              <a:gd name="connsiteY9" fmla="*/ 0 h 822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81899" h="8226579">
                <a:moveTo>
                  <a:pt x="0" y="0"/>
                </a:moveTo>
                <a:lnTo>
                  <a:pt x="7781897" y="2220"/>
                </a:lnTo>
                <a:cubicBezTo>
                  <a:pt x="7781898" y="1831847"/>
                  <a:pt x="7781898" y="3661474"/>
                  <a:pt x="7781899" y="5491101"/>
                </a:cubicBezTo>
                <a:cubicBezTo>
                  <a:pt x="7781899" y="5736264"/>
                  <a:pt x="7725599" y="6020984"/>
                  <a:pt x="7592328" y="6216838"/>
                </a:cubicBezTo>
                <a:cubicBezTo>
                  <a:pt x="7459057" y="6412692"/>
                  <a:pt x="7210644" y="6548580"/>
                  <a:pt x="6982271" y="6666228"/>
                </a:cubicBezTo>
                <a:cubicBezTo>
                  <a:pt x="5951831" y="7167229"/>
                  <a:pt x="4921391" y="7696903"/>
                  <a:pt x="3890950" y="8226579"/>
                </a:cubicBezTo>
                <a:lnTo>
                  <a:pt x="858460" y="6694903"/>
                </a:lnTo>
                <a:cubicBezTo>
                  <a:pt x="630088" y="6577160"/>
                  <a:pt x="312048" y="6421038"/>
                  <a:pt x="179763" y="6207185"/>
                </a:cubicBezTo>
                <a:cubicBezTo>
                  <a:pt x="49278" y="5996274"/>
                  <a:pt x="0" y="5755287"/>
                  <a:pt x="0" y="5510125"/>
                </a:cubicBezTo>
                <a:lnTo>
                  <a:pt x="0" y="0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442854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DB94F-FB50-7791-7910-2988602E5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20" y="470470"/>
            <a:ext cx="6919882" cy="461925"/>
          </a:xfrm>
        </p:spPr>
        <p:txBody>
          <a:bodyPr anchor="ctr">
            <a:normAutofit/>
          </a:bodyPr>
          <a:lstStyle/>
          <a:p>
            <a:r>
              <a:rPr lang="en-GB" sz="2600"/>
              <a:t>What staff support do you need?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81788-0B2E-1F1F-DDB2-35C845B51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7" y="1187521"/>
            <a:ext cx="4022348" cy="2546046"/>
          </a:xfrm>
        </p:spPr>
        <p:txBody>
          <a:bodyPr>
            <a:normAutofit lnSpcReduction="10000"/>
          </a:bodyPr>
          <a:lstStyle/>
          <a:p>
            <a:r>
              <a:rPr lang="en-GB"/>
              <a:t>Research staff</a:t>
            </a:r>
          </a:p>
          <a:p>
            <a:r>
              <a:rPr lang="en-GB"/>
              <a:t>Technicians</a:t>
            </a:r>
          </a:p>
          <a:p>
            <a:r>
              <a:rPr lang="en-GB"/>
              <a:t>Administrative support</a:t>
            </a:r>
          </a:p>
          <a:p>
            <a:r>
              <a:rPr lang="en-GB"/>
              <a:t>Project management</a:t>
            </a:r>
          </a:p>
          <a:p>
            <a:r>
              <a:rPr lang="en-GB"/>
              <a:t>Specialist expertise</a:t>
            </a:r>
          </a:p>
          <a:p>
            <a:endParaRPr lang="en-GB"/>
          </a:p>
          <a:p>
            <a:pPr marL="0" indent="0">
              <a:buNone/>
            </a:pPr>
            <a:r>
              <a:rPr lang="en-GB" b="1"/>
              <a:t>Key questions:</a:t>
            </a:r>
          </a:p>
          <a:p>
            <a:pPr marL="0" indent="0">
              <a:buNone/>
            </a:pPr>
            <a:r>
              <a:rPr lang="en-GB"/>
              <a:t>Where would lack of support create risk?</a:t>
            </a:r>
          </a:p>
          <a:p>
            <a:pPr marL="0" indent="0">
              <a:buNone/>
            </a:pPr>
            <a:r>
              <a:rPr lang="en-GB"/>
              <a:t>What expertise do I need that I do not yet have?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E53A0-0B52-B521-944B-2B20676ED8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5174"/>
          <a:stretch>
            <a:fillRect/>
          </a:stretch>
        </p:blipFill>
        <p:spPr>
          <a:xfrm>
            <a:off x="4637395" y="1187521"/>
            <a:ext cx="4022348" cy="25460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1493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77C605-8491-BB2D-859F-92341617E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477" y="1274651"/>
            <a:ext cx="4488424" cy="2840149"/>
          </a:xfrm>
        </p:spPr>
        <p:txBody>
          <a:bodyPr/>
          <a:lstStyle/>
          <a:p>
            <a:pPr marL="0" indent="0">
              <a:spcAft>
                <a:spcPts val="300"/>
              </a:spcAft>
              <a:buNone/>
            </a:pPr>
            <a:r>
              <a:rPr lang="en-GB"/>
              <a:t>Include all real-world delivery costs</a:t>
            </a:r>
          </a:p>
          <a:p>
            <a:r>
              <a:rPr lang="en-GB"/>
              <a:t>Travel and subsistence</a:t>
            </a:r>
          </a:p>
          <a:p>
            <a:r>
              <a:rPr lang="en-GB"/>
              <a:t>Accommodation</a:t>
            </a:r>
          </a:p>
          <a:p>
            <a:r>
              <a:rPr lang="en-GB"/>
              <a:t>Participant costs</a:t>
            </a:r>
          </a:p>
          <a:p>
            <a:endParaRPr lang="en-GB"/>
          </a:p>
          <a:p>
            <a:pPr marL="0" indent="0">
              <a:buNone/>
            </a:pPr>
            <a:r>
              <a:rPr lang="en-GB" b="1"/>
              <a:t>For International work speak to Global Mobility early</a:t>
            </a:r>
          </a:p>
          <a:p>
            <a:pPr marL="0" indent="0">
              <a:buNone/>
            </a:pPr>
            <a:endParaRPr lang="en-GB" b="1"/>
          </a:p>
          <a:p>
            <a:pPr marL="0" indent="0">
              <a:buNone/>
            </a:pPr>
            <a:r>
              <a:rPr lang="en-GB" b="1"/>
              <a:t>Question:</a:t>
            </a:r>
            <a:br>
              <a:rPr lang="en-GB" b="1"/>
            </a:br>
            <a:r>
              <a:rPr lang="en-GB"/>
              <a:t>Have I fully mapped what it will take to collect my data in the real world?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C1E15C-C463-802F-F378-C9CD99CFA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Fieldwork and Data Collection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1AAC02-F318-C985-6805-BB0E22B67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6045" y="1490662"/>
            <a:ext cx="3057879" cy="2162175"/>
          </a:xfrm>
          <a:prstGeom prst="rect">
            <a:avLst/>
          </a:prstGeom>
        </p:spPr>
      </p:pic>
      <p:sp>
        <p:nvSpPr>
          <p:cNvPr id="5" name="AutoShape 2" descr="Fieldwork Skills - GeoHub Liverpool">
            <a:extLst>
              <a:ext uri="{FF2B5EF4-FFF2-40B4-BE49-F238E27FC236}">
                <a16:creationId xmlns:a16="http://schemas.microsoft.com/office/drawing/2014/main" id="{C90B8AB9-AFB0-5D4A-737C-4FE55EA0E5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985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868DC-4259-A09B-78B1-1B5003084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IT, Data and accessibility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3A9139A-DCE7-C29A-AE95-3BEFFC34615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0628" r="20628"/>
          <a:stretch>
            <a:fillRect/>
          </a:stretch>
        </p:blipFill>
        <p:spPr/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265965-5C2C-530C-540A-2FBAC97F4BBC}"/>
              </a:ext>
            </a:extLst>
          </p:cNvPr>
          <p:cNvSpPr txBox="1"/>
          <p:nvPr/>
        </p:nvSpPr>
        <p:spPr>
          <a:xfrm>
            <a:off x="5554548" y="5144806"/>
            <a:ext cx="35894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captaintarekdreams.blogspot.com/2012/10/18-computer-stations-truly-amazing.html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1F82BA4-4FF6-0A69-5C6F-1C0C190EAF3E}"/>
              </a:ext>
            </a:extLst>
          </p:cNvPr>
          <p:cNvSpPr txBox="1">
            <a:spLocks/>
          </p:cNvSpPr>
          <p:nvPr/>
        </p:nvSpPr>
        <p:spPr>
          <a:xfrm>
            <a:off x="424547" y="1187520"/>
            <a:ext cx="4022348" cy="3485509"/>
          </a:xfrm>
          <a:prstGeom prst="rect">
            <a:avLst/>
          </a:prstGeom>
        </p:spPr>
        <p:txBody>
          <a:bodyPr>
            <a:normAutofit/>
          </a:bodyPr>
          <a:lstStyle>
            <a:lvl1pPr marL="103967" indent="-103967" algn="l" defTabSz="415869" rtl="0" eaLnBrk="1" latinLnBrk="0" hangingPunct="1">
              <a:lnSpc>
                <a:spcPct val="90000"/>
              </a:lnSpc>
              <a:spcBef>
                <a:spcPts val="455"/>
              </a:spcBef>
              <a:buFont typeface="Arial" panose="020B0604020202020204" pitchFamily="34" charset="0"/>
              <a:buChar char="•"/>
              <a:defRPr sz="12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1902" indent="-103967" algn="l" defTabSz="415869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9836" indent="-103967" algn="l" defTabSz="415869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9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7771" indent="-103967" algn="l" defTabSz="415869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706" indent="-103967" algn="l" defTabSz="415869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640" indent="-103967" algn="l" defTabSz="415869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1575" indent="-103967" algn="l" defTabSz="415869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9509" indent="-103967" algn="l" defTabSz="415869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67444" indent="-103967" algn="l" defTabSz="415869" rtl="0" eaLnBrk="1" latinLnBrk="0" hangingPunct="1">
              <a:lnSpc>
                <a:spcPct val="90000"/>
              </a:lnSpc>
              <a:spcBef>
                <a:spcPts val="227"/>
              </a:spcBef>
              <a:buFont typeface="Arial" panose="020B0604020202020204" pitchFamily="34" charset="0"/>
              <a:buChar char="•"/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>
                <a:latin typeface="Outfit" pitchFamily="2" charset="0"/>
              </a:rPr>
              <a:t>Laptops and equipment</a:t>
            </a:r>
          </a:p>
          <a:p>
            <a:r>
              <a:rPr lang="en-GB" sz="1600">
                <a:latin typeface="Outfit" pitchFamily="2" charset="0"/>
              </a:rPr>
              <a:t>Software licences</a:t>
            </a:r>
          </a:p>
          <a:p>
            <a:r>
              <a:rPr lang="en-GB" sz="1600">
                <a:latin typeface="Outfit" pitchFamily="2" charset="0"/>
              </a:rPr>
              <a:t>Cloud storage</a:t>
            </a:r>
          </a:p>
          <a:p>
            <a:r>
              <a:rPr lang="en-GB" sz="1600">
                <a:latin typeface="Outfit" pitchFamily="2" charset="0"/>
              </a:rPr>
              <a:t>Data collection tools</a:t>
            </a:r>
          </a:p>
          <a:p>
            <a:r>
              <a:rPr lang="en-GB" sz="1600">
                <a:latin typeface="Outfit" pitchFamily="2" charset="0"/>
              </a:rPr>
              <a:t>Accessible equipment for both participants and researchers.</a:t>
            </a:r>
          </a:p>
          <a:p>
            <a:endParaRPr lang="en-GB" sz="1600">
              <a:latin typeface="Outfit" pitchFamily="2" charset="0"/>
            </a:endParaRPr>
          </a:p>
          <a:p>
            <a:endParaRPr lang="en-GB" sz="1600">
              <a:latin typeface="Outfit" pitchFamily="2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1600" b="1">
                <a:latin typeface="Outfit" pitchFamily="2" charset="0"/>
              </a:rPr>
              <a:t>Key question: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1600">
                <a:latin typeface="Outfit" pitchFamily="2" charset="0"/>
              </a:rPr>
              <a:t>Have I designed this to be deliverable and inclusive?</a:t>
            </a:r>
          </a:p>
        </p:txBody>
      </p:sp>
    </p:spTree>
    <p:extLst>
      <p:ext uri="{BB962C8B-B14F-4D97-AF65-F5344CB8AC3E}">
        <p14:creationId xmlns:p14="http://schemas.microsoft.com/office/powerpoint/2010/main" val="594117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EDCE6-9989-6CDF-F850-657316131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20" y="470470"/>
            <a:ext cx="6919882" cy="461925"/>
          </a:xfrm>
        </p:spPr>
        <p:txBody>
          <a:bodyPr anchor="ctr">
            <a:normAutofit/>
          </a:bodyPr>
          <a:lstStyle/>
          <a:p>
            <a:r>
              <a:rPr lang="en-GB" sz="2600"/>
              <a:t>Training and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1187F-DBF4-8D3C-0F5E-0E744BEC7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7" y="1187521"/>
            <a:ext cx="4022348" cy="2546046"/>
          </a:xfrm>
        </p:spPr>
        <p:txBody>
          <a:bodyPr>
            <a:normAutofit fontScale="92500"/>
          </a:bodyPr>
          <a:lstStyle/>
          <a:p>
            <a:r>
              <a:rPr lang="en-GB"/>
              <a:t>Your own training (courses, placements, leadership)</a:t>
            </a:r>
          </a:p>
          <a:p>
            <a:r>
              <a:rPr lang="en-GB"/>
              <a:t>Training for support roles (research staff, technicians)</a:t>
            </a:r>
          </a:p>
          <a:p>
            <a:endParaRPr lang="en-GB"/>
          </a:p>
          <a:p>
            <a:pPr marL="0" indent="0">
              <a:buNone/>
            </a:pPr>
            <a:r>
              <a:rPr lang="en-GB"/>
              <a:t>This strengthens delivery and credibility.</a:t>
            </a:r>
          </a:p>
          <a:p>
            <a:endParaRPr lang="en-GB" b="1"/>
          </a:p>
          <a:p>
            <a:pPr marL="0" indent="0">
              <a:buNone/>
            </a:pPr>
            <a:r>
              <a:rPr lang="en-GB" b="1"/>
              <a:t>Key question:</a:t>
            </a:r>
          </a:p>
          <a:p>
            <a:pPr marL="0" indent="0">
              <a:buNone/>
            </a:pPr>
            <a:r>
              <a:rPr lang="en-GB"/>
              <a:t>What do I need to learn to reach the next level?</a:t>
            </a:r>
          </a:p>
          <a:p>
            <a:pPr marL="0" indent="0">
              <a:buNone/>
            </a:pPr>
            <a:r>
              <a:rPr lang="en-GB"/>
              <a:t>What does my team need to deliver effectively?</a:t>
            </a:r>
          </a:p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30B0B4-F38C-DCFB-BC07-C386E04262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7932"/>
          <a:stretch>
            <a:fillRect/>
          </a:stretch>
        </p:blipFill>
        <p:spPr>
          <a:xfrm>
            <a:off x="4637395" y="1187521"/>
            <a:ext cx="4022348" cy="25460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1513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39A4956-7291-CFC8-80C4-2381053E2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476" y="1123951"/>
            <a:ext cx="5031349" cy="2834032"/>
          </a:xfrm>
        </p:spPr>
        <p:txBody>
          <a:bodyPr/>
          <a:lstStyle/>
          <a:p>
            <a:r>
              <a:rPr lang="en-GB"/>
              <a:t>Think about co-design at the very start of your project development</a:t>
            </a:r>
          </a:p>
          <a:p>
            <a:r>
              <a:rPr lang="en-GB"/>
              <a:t>For many funders PPIE is essential. </a:t>
            </a:r>
          </a:p>
          <a:p>
            <a:r>
              <a:rPr lang="en-GB"/>
              <a:t>Use appropriate rates such as NIHR</a:t>
            </a:r>
          </a:p>
          <a:p>
            <a:r>
              <a:rPr lang="en-GB"/>
              <a:t>Think about meaningful, ongoing involvement—not tokenistic input.</a:t>
            </a:r>
          </a:p>
          <a:p>
            <a:endParaRPr lang="en-GB"/>
          </a:p>
          <a:p>
            <a:endParaRPr lang="en-GB"/>
          </a:p>
          <a:p>
            <a:pPr marL="0" marR="0" lvl="0" indent="0" algn="l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55" b="1" i="0" u="none" strike="noStrike" kern="1200" cap="none" spc="0" normalizeH="0" baseline="0" noProof="0">
                <a:ln>
                  <a:noFill/>
                </a:ln>
                <a:solidFill>
                  <a:srgbClr val="003C3B"/>
                </a:solidFill>
                <a:effectLst/>
                <a:uLnTx/>
                <a:uFillTx/>
                <a:latin typeface="Outfit" pitchFamily="2" charset="0"/>
                <a:cs typeface="+mn-cs"/>
              </a:rPr>
              <a:t>Key questions:</a:t>
            </a:r>
          </a:p>
          <a:p>
            <a:pPr marL="0" marR="0" lvl="0" indent="0" algn="l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55" b="0" i="0" u="none" strike="noStrike" kern="1200" cap="none" spc="0" normalizeH="0" baseline="0" noProof="0">
                <a:ln>
                  <a:noFill/>
                </a:ln>
                <a:solidFill>
                  <a:srgbClr val="003C3B"/>
                </a:solidFill>
                <a:effectLst/>
                <a:uLnTx/>
                <a:uFillTx/>
                <a:latin typeface="Outfit" pitchFamily="2" charset="0"/>
                <a:cs typeface="+mn-cs"/>
              </a:rPr>
              <a:t>Where does PPIE genuinely shape my research?</a:t>
            </a:r>
          </a:p>
          <a:p>
            <a:pPr marL="0" marR="0" lvl="0" indent="0" algn="l" defTabSz="415869" rtl="0" eaLnBrk="1" fontAlgn="auto" latinLnBrk="0" hangingPunct="1">
              <a:lnSpc>
                <a:spcPct val="90000"/>
              </a:lnSpc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55" b="0" i="0" u="none" strike="noStrike" kern="1200" cap="none" spc="0" normalizeH="0" baseline="0" noProof="0">
                <a:ln>
                  <a:noFill/>
                </a:ln>
                <a:solidFill>
                  <a:srgbClr val="003C3B"/>
                </a:solidFill>
                <a:effectLst/>
                <a:uLnTx/>
                <a:uFillTx/>
                <a:latin typeface="Outfit" pitchFamily="2" charset="0"/>
                <a:cs typeface="+mn-cs"/>
              </a:rPr>
              <a:t>Have I costed involvement fairly?</a:t>
            </a:r>
          </a:p>
          <a:p>
            <a:pPr marL="0" indent="0">
              <a:buNone/>
            </a:pP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53B78A2-7925-33CA-0A0F-7C865938F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20" y="470470"/>
            <a:ext cx="7934730" cy="461925"/>
          </a:xfrm>
        </p:spPr>
        <p:txBody>
          <a:bodyPr/>
          <a:lstStyle/>
          <a:p>
            <a:r>
              <a:rPr lang="en-GB" sz="2800"/>
              <a:t>Public and Patient Involvement and Engagement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BD6C6A-2D5E-7AC2-3D03-BC27DFE1D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9961" y="1185517"/>
            <a:ext cx="3357563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08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93305-C0CB-06AD-7876-B497A50B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20" y="470470"/>
            <a:ext cx="6919882" cy="461925"/>
          </a:xfrm>
        </p:spPr>
        <p:txBody>
          <a:bodyPr anchor="ctr">
            <a:normAutofit/>
          </a:bodyPr>
          <a:lstStyle/>
          <a:p>
            <a:r>
              <a:rPr lang="en-GB" sz="2600"/>
              <a:t>Creative and Non-Traditional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61BB6-B7CF-3871-94A5-EA0E55E6A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7" y="1187521"/>
            <a:ext cx="4022348" cy="25460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/>
              <a:t>Will the following enhance your research?</a:t>
            </a:r>
          </a:p>
          <a:p>
            <a:r>
              <a:rPr lang="en-GB"/>
              <a:t>Artists</a:t>
            </a:r>
          </a:p>
          <a:p>
            <a:r>
              <a:rPr lang="en-GB"/>
              <a:t>Creative facilitators</a:t>
            </a:r>
          </a:p>
          <a:p>
            <a:r>
              <a:rPr lang="en-GB"/>
              <a:t>Filming and editing</a:t>
            </a:r>
          </a:p>
          <a:p>
            <a:r>
              <a:rPr lang="en-GB"/>
              <a:t>Documentaries</a:t>
            </a:r>
          </a:p>
          <a:p>
            <a:endParaRPr lang="en-GB"/>
          </a:p>
          <a:p>
            <a:pPr marL="0" lvl="0" indent="0">
              <a:buNone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Question:</a:t>
            </a:r>
            <a:br>
              <a:rPr kumimoji="0" lang="en-GB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</a:br>
            <a:r>
              <a:rPr lang="en-US"/>
              <a:t>Why is this approach necessary?</a:t>
            </a:r>
          </a:p>
          <a:p>
            <a:pPr marL="0" lvl="0" indent="0">
              <a:buNone/>
              <a:defRPr/>
            </a:pPr>
            <a:r>
              <a:rPr lang="en-US"/>
              <a:t>Can I clearly justify it?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FBEB95-C6F8-66A8-AE81-E3F054FDB2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5174"/>
          <a:stretch>
            <a:fillRect/>
          </a:stretch>
        </p:blipFill>
        <p:spPr>
          <a:xfrm>
            <a:off x="4637395" y="1187521"/>
            <a:ext cx="4022348" cy="25460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9748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B9E0B0-A48A-A642-6A69-20F8C1B13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20" y="470470"/>
            <a:ext cx="6919882" cy="461925"/>
          </a:xfrm>
        </p:spPr>
        <p:txBody>
          <a:bodyPr anchor="ctr">
            <a:normAutofit/>
          </a:bodyPr>
          <a:lstStyle/>
          <a:p>
            <a:r>
              <a:rPr lang="en-GB" sz="2600"/>
              <a:t>Facilities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364EBA-E6BF-35DD-0164-675050E99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7" y="1187521"/>
            <a:ext cx="3547378" cy="2546046"/>
          </a:xfrm>
        </p:spPr>
        <p:txBody>
          <a:bodyPr>
            <a:normAutofit fontScale="92500" lnSpcReduction="10000"/>
          </a:bodyPr>
          <a:lstStyle/>
          <a:p>
            <a:r>
              <a:rPr lang="en-GB" sz="1800"/>
              <a:t>Laboratories</a:t>
            </a:r>
          </a:p>
          <a:p>
            <a:r>
              <a:rPr lang="en-GB" sz="1800"/>
              <a:t>Clean rooms</a:t>
            </a:r>
          </a:p>
          <a:p>
            <a:r>
              <a:rPr lang="en-GB" sz="1800"/>
              <a:t>Shared Equipment</a:t>
            </a:r>
          </a:p>
          <a:p>
            <a:r>
              <a:rPr lang="en-GB" sz="1800"/>
              <a:t>Biological Servies Unit</a:t>
            </a:r>
          </a:p>
          <a:p>
            <a:r>
              <a:rPr lang="en-GB" sz="1800"/>
              <a:t>Technicians</a:t>
            </a:r>
          </a:p>
          <a:p>
            <a:r>
              <a:rPr lang="en-GB" sz="1800"/>
              <a:t>Digital Humanities</a:t>
            </a:r>
          </a:p>
          <a:p>
            <a:r>
              <a:rPr lang="en-GB" sz="1800"/>
              <a:t>Aquatic Research Centre</a:t>
            </a:r>
          </a:p>
          <a:p>
            <a:r>
              <a:rPr lang="en-GB" sz="1800"/>
              <a:t>Bioimaging</a:t>
            </a:r>
          </a:p>
          <a:p>
            <a:r>
              <a:rPr lang="en-GB" sz="1800"/>
              <a:t>Medical Research (MRI)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14EC9A-F44E-FA18-5D82-2E417849D8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276" r="1" b="26427"/>
          <a:stretch>
            <a:fillRect/>
          </a:stretch>
        </p:blipFill>
        <p:spPr>
          <a:xfrm>
            <a:off x="4637395" y="1187521"/>
            <a:ext cx="4022348" cy="25460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1012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6087BA-6F0D-0EBD-4486-CFACA9F74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476" y="1057275"/>
            <a:ext cx="4907524" cy="2900707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ts val="300"/>
              </a:spcBef>
              <a:buNone/>
            </a:pPr>
            <a:r>
              <a:rPr lang="en-US" sz="1600">
                <a:ea typeface="MS Mincho" panose="02020609040205080304" pitchFamily="49" charset="-128"/>
                <a:cs typeface="Times New Roman" panose="02020603050405020304" pitchFamily="18" charset="0"/>
              </a:rPr>
              <a:t>Do </a:t>
            </a:r>
            <a:r>
              <a:rPr lang="en-US" sz="160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you need an advisory board or similar structure?</a:t>
            </a:r>
          </a:p>
          <a:p>
            <a:pPr marL="0" indent="0">
              <a:lnSpc>
                <a:spcPct val="115000"/>
              </a:lnSpc>
              <a:spcBef>
                <a:spcPts val="300"/>
              </a:spcBef>
              <a:buNone/>
            </a:pPr>
            <a:r>
              <a:rPr lang="en-US" sz="160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Consider:</a:t>
            </a:r>
          </a:p>
          <a:p>
            <a:pPr>
              <a:lnSpc>
                <a:spcPct val="115000"/>
              </a:lnSpc>
              <a:spcBef>
                <a:spcPts val="300"/>
              </a:spcBef>
            </a:pPr>
            <a:r>
              <a:rPr lang="en-US" sz="1600">
                <a:ea typeface="MS Mincho" panose="02020609040205080304" pitchFamily="49" charset="-128"/>
                <a:cs typeface="Times New Roman" panose="02020603050405020304" pitchFamily="18" charset="0"/>
              </a:rPr>
              <a:t>Expertise required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160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Honoraria (aligned with guidance)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160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Travel and subsistence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160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Frequency of meetings</a:t>
            </a:r>
          </a:p>
          <a:p>
            <a:pPr>
              <a:lnSpc>
                <a:spcPct val="115000"/>
              </a:lnSpc>
              <a:spcBef>
                <a:spcPts val="300"/>
              </a:spcBef>
            </a:pPr>
            <a:endParaRPr lang="en-US" sz="160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415869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55" b="1" i="0" u="none" strike="noStrike" kern="1200" cap="none" spc="0" normalizeH="0" baseline="0" noProof="0">
                <a:ln>
                  <a:noFill/>
                </a:ln>
                <a:solidFill>
                  <a:srgbClr val="003C3B"/>
                </a:solidFill>
                <a:effectLst/>
                <a:uLnTx/>
                <a:uFillTx/>
                <a:latin typeface="Outfit" pitchFamily="2" charset="0"/>
                <a:cs typeface="+mn-cs"/>
              </a:rPr>
              <a:t>Key questions:</a:t>
            </a:r>
          </a:p>
          <a:p>
            <a:pPr marL="0" marR="0" lvl="0" indent="0" algn="l" defTabSz="415869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55" b="0" i="0" u="none" strike="noStrike" kern="1200" cap="none" spc="0" normalizeH="0" baseline="0" noProof="0">
                <a:ln>
                  <a:noFill/>
                </a:ln>
                <a:solidFill>
                  <a:srgbClr val="003C3B"/>
                </a:solidFill>
                <a:effectLst/>
                <a:uLnTx/>
                <a:uFillTx/>
                <a:latin typeface="Outfit" pitchFamily="2" charset="0"/>
                <a:cs typeface="+mn-cs"/>
              </a:rPr>
              <a:t>What expertise strengthens my project?</a:t>
            </a:r>
          </a:p>
          <a:p>
            <a:pPr marL="0" marR="0" lvl="0" indent="0" algn="l" defTabSz="415869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H</a:t>
            </a:r>
            <a:r>
              <a:rPr kumimoji="0" lang="en-GB" sz="1455" b="0" i="0" u="none" strike="noStrike" kern="1200" cap="none" spc="0" normalizeH="0" baseline="0" noProof="0" err="1">
                <a:ln>
                  <a:noFill/>
                </a:ln>
                <a:solidFill>
                  <a:srgbClr val="003C3B"/>
                </a:solidFill>
                <a:effectLst/>
                <a:uLnTx/>
                <a:uFillTx/>
                <a:latin typeface="Outfit" pitchFamily="2" charset="0"/>
                <a:cs typeface="+mn-cs"/>
              </a:rPr>
              <a:t>ave</a:t>
            </a:r>
            <a:r>
              <a:rPr kumimoji="0" lang="en-GB" sz="1455" b="0" i="0" u="none" strike="noStrike" kern="1200" cap="none" spc="0" normalizeH="0" baseline="0" noProof="0">
                <a:ln>
                  <a:noFill/>
                </a:ln>
                <a:solidFill>
                  <a:srgbClr val="003C3B"/>
                </a:solidFill>
                <a:effectLst/>
                <a:uLnTx/>
                <a:uFillTx/>
                <a:latin typeface="Outfit" pitchFamily="2" charset="0"/>
                <a:cs typeface="+mn-cs"/>
              </a:rPr>
              <a:t> I resourced it properly?</a:t>
            </a:r>
            <a:endParaRPr lang="en-GB" sz="160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spcBef>
                <a:spcPts val="300"/>
              </a:spcBef>
            </a:pP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6A72D7-134D-B406-4656-8B6A8E511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Advisory Board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07D462-5C7A-D5BC-33B1-DFA4312B8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9020" y="1483633"/>
            <a:ext cx="3071985" cy="204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184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83838-5306-FA89-4D89-C8FF3462C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20" y="470470"/>
            <a:ext cx="6919882" cy="461925"/>
          </a:xfrm>
        </p:spPr>
        <p:txBody>
          <a:bodyPr anchor="ctr">
            <a:normAutofit/>
          </a:bodyPr>
          <a:lstStyle/>
          <a:p>
            <a:r>
              <a:rPr lang="en-GB" sz="2600"/>
              <a:t>Conferences and External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78E91-A309-3F33-DFBD-1B648D0B4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7" y="1187521"/>
            <a:ext cx="4022348" cy="2546046"/>
          </a:xfrm>
        </p:spPr>
        <p:txBody>
          <a:bodyPr>
            <a:normAutofit/>
          </a:bodyPr>
          <a:lstStyle/>
          <a:p>
            <a:r>
              <a:rPr lang="en-GB"/>
              <a:t>Which conferences?</a:t>
            </a:r>
          </a:p>
          <a:p>
            <a:r>
              <a:rPr lang="en-GB"/>
              <a:t>Who will attend – think of the </a:t>
            </a:r>
            <a:r>
              <a:rPr lang="en-GB" b="1"/>
              <a:t>whole team</a:t>
            </a:r>
            <a:r>
              <a:rPr lang="en-GB"/>
              <a:t>?</a:t>
            </a:r>
          </a:p>
          <a:p>
            <a:r>
              <a:rPr lang="en-GB"/>
              <a:t>When during the project?</a:t>
            </a:r>
          </a:p>
          <a:p>
            <a:r>
              <a:rPr lang="en-GB"/>
              <a:t>What will you contribute?</a:t>
            </a:r>
          </a:p>
          <a:p>
            <a:endParaRPr lang="en-GB"/>
          </a:p>
          <a:p>
            <a:pPr marL="0" marR="0" lvl="0" indent="0" defTabSz="415869" rtl="0" eaLnBrk="1" fontAlgn="auto" latinLnBrk="0" hangingPunct="1"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Key question:</a:t>
            </a:r>
          </a:p>
          <a:p>
            <a:pPr marL="0" marR="0" lvl="0" indent="0" defTabSz="415869" rtl="0" eaLnBrk="1" fontAlgn="auto" latinLnBrk="0" hangingPunct="1"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Where will this work have visibility?</a:t>
            </a:r>
          </a:p>
          <a:p>
            <a:pPr marL="0" marR="0" lvl="0" indent="0" defTabSz="415869" rtl="0" eaLnBrk="1" fontAlgn="auto" latinLnBrk="0" hangingPunct="1">
              <a:spcBef>
                <a:spcPts val="4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Am I under-budgeting for influence?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FD3538-D29D-C675-7203-C600110E57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5174"/>
          <a:stretch>
            <a:fillRect/>
          </a:stretch>
        </p:blipFill>
        <p:spPr>
          <a:xfrm>
            <a:off x="4637395" y="1187521"/>
            <a:ext cx="4022348" cy="25460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997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8E744-7BFB-793D-0AD9-B340C4E1D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Easily missed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FF176-DE56-3922-1728-F29E9DC36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Recruitment</a:t>
            </a:r>
          </a:p>
          <a:p>
            <a:r>
              <a:rPr lang="en-GB"/>
              <a:t>Transcription</a:t>
            </a:r>
          </a:p>
          <a:p>
            <a:r>
              <a:rPr lang="en-GB"/>
              <a:t>Visa costs</a:t>
            </a:r>
          </a:p>
          <a:p>
            <a:r>
              <a:rPr lang="en-GB"/>
              <a:t>Website design, domain and hosting</a:t>
            </a:r>
          </a:p>
          <a:p>
            <a:r>
              <a:rPr lang="en-GB"/>
              <a:t>Licencing fees for secondary data sets</a:t>
            </a:r>
          </a:p>
          <a:p>
            <a:endParaRPr lang="en-GB"/>
          </a:p>
          <a:p>
            <a:endParaRPr lang="en-GB"/>
          </a:p>
          <a:p>
            <a:pPr marL="0" marR="0" lvl="0" indent="0" algn="l" defTabSz="415869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55" b="1" i="0" u="none" strike="noStrike" kern="1200" cap="none" spc="0" normalizeH="0" baseline="0" noProof="0">
                <a:ln>
                  <a:noFill/>
                </a:ln>
                <a:solidFill>
                  <a:srgbClr val="003C3B"/>
                </a:solidFill>
                <a:effectLst/>
                <a:uLnTx/>
                <a:uFillTx/>
                <a:latin typeface="Outfit" pitchFamily="2" charset="0"/>
                <a:cs typeface="+mn-cs"/>
              </a:rPr>
              <a:t>Key questions:</a:t>
            </a:r>
          </a:p>
          <a:p>
            <a:pPr marL="0" marR="0" lvl="0" indent="0" algn="l" defTabSz="415869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55" b="0" i="0" u="none" strike="noStrike" kern="1200" cap="none" spc="0" normalizeH="0" baseline="0" noProof="0">
                <a:ln>
                  <a:noFill/>
                </a:ln>
                <a:solidFill>
                  <a:srgbClr val="003C3B"/>
                </a:solidFill>
                <a:effectLst/>
                <a:uLnTx/>
                <a:uFillTx/>
                <a:latin typeface="Outfit" pitchFamily="2" charset="0"/>
                <a:cs typeface="+mn-cs"/>
              </a:rPr>
              <a:t>Which costs, if overlooked, could create problems later?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576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632E962E-1B1B-8B4C-F810-AAF55E5AF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777" y="2064775"/>
            <a:ext cx="4389830" cy="2622740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Look for the reason you need everything:</a:t>
            </a:r>
          </a:p>
          <a:p>
            <a:pPr marL="0" indent="0">
              <a:buNone/>
            </a:pPr>
            <a:endParaRPr lang="en-US"/>
          </a:p>
          <a:p>
            <a:pPr>
              <a:buNone/>
            </a:pPr>
            <a:r>
              <a:rPr lang="en-GB"/>
              <a:t>Every cost should link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/>
              <a:t>Output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/>
              <a:t>Development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/>
              <a:t>Feasibility</a:t>
            </a:r>
          </a:p>
          <a:p>
            <a:pPr>
              <a:buFont typeface="Arial" panose="020B0604020202020204" pitchFamily="34" charset="0"/>
              <a:buChar char="•"/>
            </a:pPr>
            <a:endParaRPr lang="en-GB"/>
          </a:p>
          <a:p>
            <a:pPr marL="0" lvl="0" indent="0">
              <a:spcBef>
                <a:spcPts val="300"/>
              </a:spcBef>
              <a:buNone/>
              <a:defRPr/>
            </a:pPr>
            <a:r>
              <a:rPr lang="en-GB" b="1"/>
              <a:t>Key question:</a:t>
            </a:r>
          </a:p>
          <a:p>
            <a:pPr marL="0" lvl="0" indent="0">
              <a:spcBef>
                <a:spcPts val="300"/>
              </a:spcBef>
              <a:buNone/>
              <a:defRPr/>
            </a:pPr>
            <a:r>
              <a:rPr lang="en-GB"/>
              <a:t>Can I explain every major cost confidently?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4D6120-91CA-7581-BFE6-89C70DFEA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119" y="1301344"/>
            <a:ext cx="4041771" cy="497959"/>
          </a:xfrm>
        </p:spPr>
        <p:txBody>
          <a:bodyPr anchor="t">
            <a:normAutofit fontScale="90000"/>
          </a:bodyPr>
          <a:lstStyle/>
          <a:p>
            <a:r>
              <a:rPr lang="en-GB"/>
              <a:t>Justifying your budget</a:t>
            </a:r>
          </a:p>
        </p:txBody>
      </p:sp>
      <p:pic>
        <p:nvPicPr>
          <p:cNvPr id="9" name="Picture Placeholder 8" descr="Close-up of calculator and data">
            <a:extLst>
              <a:ext uri="{FF2B5EF4-FFF2-40B4-BE49-F238E27FC236}">
                <a16:creationId xmlns:a16="http://schemas.microsoft.com/office/drawing/2014/main" id="{F384BD71-7638-B2C7-572D-AD5DF591A91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647"/>
          <a:stretch>
            <a:fillRect/>
          </a:stretch>
        </p:blipFill>
        <p:spPr>
          <a:xfrm>
            <a:off x="5347884" y="1306"/>
            <a:ext cx="3796116" cy="5143500"/>
          </a:xfrm>
          <a:noFill/>
        </p:spPr>
      </p:pic>
    </p:spTree>
    <p:extLst>
      <p:ext uri="{BB962C8B-B14F-4D97-AF65-F5344CB8AC3E}">
        <p14:creationId xmlns:p14="http://schemas.microsoft.com/office/powerpoint/2010/main" val="211799523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ity-of-Exeter_Powerpoint_templates_16-9  -  Read-Only" id="{CF54C7F3-12FB-4DE1-8265-48DDFBA89C7A}" vid="{FD154752-F91E-4543-8262-749873865F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A40FF889894A459C6A824D0236EC05" ma:contentTypeVersion="17" ma:contentTypeDescription="Create a new document." ma:contentTypeScope="" ma:versionID="051e123d9ae905b360538544c0d636a5">
  <xsd:schema xmlns:xsd="http://www.w3.org/2001/XMLSchema" xmlns:xs="http://www.w3.org/2001/XMLSchema" xmlns:p="http://schemas.microsoft.com/office/2006/metadata/properties" xmlns:ns2="ee71a567-b92d-49d8-88bb-7a52121827bc" xmlns:ns3="b4e904e7-6c1b-4069-b141-07a41c6eed00" targetNamespace="http://schemas.microsoft.com/office/2006/metadata/properties" ma:root="true" ma:fieldsID="638b932bafe3442fb5c2e0f8075cc53f" ns2:_="" ns3:_="">
    <xsd:import namespace="ee71a567-b92d-49d8-88bb-7a52121827bc"/>
    <xsd:import namespace="b4e904e7-6c1b-4069-b141-07a41c6eed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Funder" minOccurs="0"/>
                <xsd:element ref="ns2:DocumentType" minOccurs="0"/>
                <xsd:element ref="ns2:Date_x002f_Tim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_Flow_SignoffStatus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71a567-b92d-49d8-88bb-7a52121827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under" ma:index="11" nillable="true" ma:displayName="Funder" ma:format="Dropdown" ma:internalName="Funder">
      <xsd:simpleType>
        <xsd:restriction base="dms:Choice">
          <xsd:enumeration value="MRC"/>
          <xsd:enumeration value="BBSRC"/>
          <xsd:enumeration value="EPSRC"/>
          <xsd:enumeration value="NERC"/>
          <xsd:enumeration value="ESRC"/>
          <xsd:enumeration value="ARIA"/>
          <xsd:enumeration value="AHRC"/>
          <xsd:enumeration value="UKRI"/>
          <xsd:enumeration value="NIHR"/>
          <xsd:enumeration value="Wellcome"/>
          <xsd:enumeration value="Leverhulme"/>
          <xsd:enumeration value="Other Charity"/>
          <xsd:enumeration value="Other funder"/>
          <xsd:enumeration value="Innovation funder"/>
          <xsd:enumeration value="Government Funder"/>
          <xsd:enumeration value="Multi-Funder"/>
        </xsd:restriction>
      </xsd:simpleType>
    </xsd:element>
    <xsd:element name="DocumentType" ma:index="12" nillable="true" ma:displayName="Topic" ma:format="Dropdown" ma:internalName="DocumentType">
      <xsd:simpleType>
        <xsd:restriction base="dms:Choice">
          <xsd:enumeration value="Planning"/>
          <xsd:enumeration value="Visits"/>
          <xsd:enumeration value="Intelligence/ Info"/>
          <xsd:enumeration value="Presentations"/>
          <xsd:enumeration value="Template"/>
          <xsd:enumeration value="Training"/>
        </xsd:restriction>
      </xsd:simpleType>
    </xsd:element>
    <xsd:element name="Date_x002f_Time" ma:index="13" nillable="true" ma:displayName="Date/Time" ma:format="DateTime" ma:internalName="Date_x002f_Time">
      <xsd:simpleType>
        <xsd:restriction base="dms:DateTim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1103e67f-0598-4a90-8a4a-cec34b03bf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_Flow_SignoffStatus" ma:index="21" nillable="true" ma:displayName="Sign-off status" ma:internalName="_x0024_Resources_x003a_core_x002c_Signoff_Status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e904e7-6c1b-4069-b141-07a41c6eed00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7959a72-be5c-4540-b657-8b1f3b201331}" ma:internalName="TaxCatchAll" ma:showField="CatchAllData" ma:web="b4e904e7-6c1b-4069-b141-07a41c6eed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4e904e7-6c1b-4069-b141-07a41c6eed00" xsi:nil="true"/>
    <lcf76f155ced4ddcb4097134ff3c332f xmlns="ee71a567-b92d-49d8-88bb-7a52121827bc">
      <Terms xmlns="http://schemas.microsoft.com/office/infopath/2007/PartnerControls"/>
    </lcf76f155ced4ddcb4097134ff3c332f>
    <DocumentType xmlns="ee71a567-b92d-49d8-88bb-7a52121827bc">Training</DocumentType>
    <Date_x002f_Time xmlns="ee71a567-b92d-49d8-88bb-7a52121827bc">2026-04-13T23:00:00+00:00</Date_x002f_Time>
    <_Flow_SignoffStatus xmlns="ee71a567-b92d-49d8-88bb-7a52121827bc" xsi:nil="true"/>
    <Funder xmlns="ee71a567-b92d-49d8-88bb-7a52121827bc">Multi-Funder</Funder>
  </documentManagement>
</p:properties>
</file>

<file path=customXml/itemProps1.xml><?xml version="1.0" encoding="utf-8"?>
<ds:datastoreItem xmlns:ds="http://schemas.openxmlformats.org/officeDocument/2006/customXml" ds:itemID="{A8E13418-D506-4660-A4BB-1C5B6ABAC374}"/>
</file>

<file path=customXml/itemProps2.xml><?xml version="1.0" encoding="utf-8"?>
<ds:datastoreItem xmlns:ds="http://schemas.openxmlformats.org/officeDocument/2006/customXml" ds:itemID="{AA51B988-6999-48D8-A995-709B3B3A35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C9CA35-1137-4CBC-A719-3D7C0CE685E2}">
  <ds:schemaRefs>
    <ds:schemaRef ds:uri="b4e904e7-6c1b-4069-b141-07a41c6eed00"/>
    <ds:schemaRef ds:uri="ee71a567-b92d-49d8-88bb-7a52121827b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University-of-Exeter_Powerpoint_templates_16-9</Template>
  <TotalTime>0</TotalTime>
  <Words>564</Words>
  <Application>Microsoft Office PowerPoint</Application>
  <PresentationFormat>On-screen Show (16:9)</PresentationFormat>
  <Paragraphs>126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Custom Design</vt:lpstr>
      <vt:lpstr>Budgeting for Fellowships: Thinking Beyond the Numbers</vt:lpstr>
      <vt:lpstr>What is budgeting?</vt:lpstr>
      <vt:lpstr>Your Time: The Core of the Budget</vt:lpstr>
      <vt:lpstr>What staff support do you need?</vt:lpstr>
      <vt:lpstr>Fieldwork and Data Collection</vt:lpstr>
      <vt:lpstr>IT, Data and accessibility</vt:lpstr>
      <vt:lpstr>Training and Development</vt:lpstr>
      <vt:lpstr>Public and Patient Involvement and Engagement</vt:lpstr>
      <vt:lpstr>Creative and Non-Traditional Approaches</vt:lpstr>
      <vt:lpstr>Facilities</vt:lpstr>
      <vt:lpstr>Advisory Board</vt:lpstr>
      <vt:lpstr>Conferences and External Engagement</vt:lpstr>
      <vt:lpstr>Easily missed costs</vt:lpstr>
      <vt:lpstr>Justifying your budget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Mason, Julie</dc:creator>
  <cp:lastModifiedBy>Mason, Julie</cp:lastModifiedBy>
  <cp:revision>3</cp:revision>
  <dcterms:created xsi:type="dcterms:W3CDTF">2026-03-31T10:17:39Z</dcterms:created>
  <dcterms:modified xsi:type="dcterms:W3CDTF">2026-08-10T14:16:43Z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2022-07-28T00:00:00Z</vt:filetime>
  </property>
  <property fmtid="{D5CDD505-2E9C-101B-9397-08002B2CF9AE}" pid="3" name="Creator">
    <vt:lpwstr>Adobe InDesign 17.3 (Macintosh)</vt:lpwstr>
  </property>
  <property fmtid="{D5CDD505-2E9C-101B-9397-08002B2CF9AE}" pid="4" name="LastSaved">
    <vt:filetime>2022-07-28T00:00:00Z</vt:filetime>
  </property>
  <property fmtid="{D5CDD505-2E9C-101B-9397-08002B2CF9AE}" pid="5" name="Producer">
    <vt:lpwstr>Adobe PDF Library 16.0.7</vt:lpwstr>
  </property>
  <property fmtid="{D5CDD505-2E9C-101B-9397-08002B2CF9AE}" pid="6" name="ContentTypeId">
    <vt:lpwstr>0x010100C4A40FF889894A459C6A824D0236EC05</vt:lpwstr>
  </property>
  <property fmtid="{D5CDD505-2E9C-101B-9397-08002B2CF9AE}" pid="7" name="MediaServiceImageTags">
    <vt:lpwstr/>
  </property>
</Properties>
</file>