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6"/>
  </p:notesMasterIdLst>
  <p:handoutMasterIdLst>
    <p:handoutMasterId r:id="rId7"/>
  </p:handoutMasterIdLst>
  <p:sldIdLst>
    <p:sldId id="262" r:id="rId5"/>
  </p:sldIdLst>
  <p:sldSz cx="9144000" cy="5143500" type="screen16x9"/>
  <p:notesSz cx="20104100" cy="11309350"/>
  <p:embeddedFontLst>
    <p:embeddedFont>
      <p:font typeface="Outfit" pitchFamily="2" charset="0"/>
      <p:regular r:id="rId8"/>
      <p:bold r:id="rId9"/>
      <p:italic r:id="rId10"/>
      <p:boldItalic r:id="rId11"/>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D5AAEF-8AD5-B4AC-1CA1-9B1B75C4E141}" name="Mike Robertson," initials="MR" userId="Mike Robert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96"/>
    <a:srgbClr val="017D69"/>
    <a:srgbClr val="003C3B"/>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0E244-A149-44CB-B32A-C9BB330B3CDB}" v="1" dt="2024-11-27T08:42:55.220"/>
    <p1510:client id="{E3591841-775E-471E-9395-5027346DA85D}" v="1" dt="2024-11-26T13:29:22.1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p:restoredTop sz="96327"/>
  </p:normalViewPr>
  <p:slideViewPr>
    <p:cSldViewPr snapToGrid="0">
      <p:cViewPr varScale="1">
        <p:scale>
          <a:sx n="116" d="100"/>
          <a:sy n="116" d="100"/>
        </p:scale>
        <p:origin x="84" y="414"/>
      </p:cViewPr>
      <p:guideLst>
        <p:guide pos="2818"/>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ames" userId="6e03b516-4735-4537-a01f-bd166056a522" providerId="ADAL" clId="{34A13BF2-AD16-479D-86E6-2D4D6CB89656}"/>
    <pc:docChg chg="undo custSel modSld">
      <pc:chgData name="Lee, James" userId="6e03b516-4735-4537-a01f-bd166056a522" providerId="ADAL" clId="{34A13BF2-AD16-479D-86E6-2D4D6CB89656}" dt="2024-11-27T07:01:02.175" v="179" actId="478"/>
      <pc:docMkLst>
        <pc:docMk/>
      </pc:docMkLst>
      <pc:sldChg chg="addSp delSp modSp mod">
        <pc:chgData name="Lee, James" userId="6e03b516-4735-4537-a01f-bd166056a522" providerId="ADAL" clId="{34A13BF2-AD16-479D-86E6-2D4D6CB89656}" dt="2024-11-27T07:01:02.175" v="179" actId="478"/>
        <pc:sldMkLst>
          <pc:docMk/>
          <pc:sldMk cId="900846118" sldId="262"/>
        </pc:sldMkLst>
        <pc:spChg chg="add del mod">
          <ac:chgData name="Lee, James" userId="6e03b516-4735-4537-a01f-bd166056a522" providerId="ADAL" clId="{34A13BF2-AD16-479D-86E6-2D4D6CB89656}" dt="2024-11-27T07:01:02.175" v="179" actId="478"/>
          <ac:spMkLst>
            <pc:docMk/>
            <pc:sldMk cId="900846118" sldId="262"/>
            <ac:spMk id="2" creationId="{BFC919BD-67F7-8D73-7F4D-8C773E4682A8}"/>
          </ac:spMkLst>
        </pc:spChg>
        <pc:spChg chg="add mod">
          <ac:chgData name="Lee, James" userId="6e03b516-4735-4537-a01f-bd166056a522" providerId="ADAL" clId="{34A13BF2-AD16-479D-86E6-2D4D6CB89656}" dt="2024-11-27T07:00:58.284" v="178"/>
          <ac:spMkLst>
            <pc:docMk/>
            <pc:sldMk cId="900846118" sldId="262"/>
            <ac:spMk id="3" creationId="{68BDCC52-E0A6-4699-A05D-5D3ED3216459}"/>
          </ac:spMkLst>
        </pc:spChg>
        <pc:spChg chg="mod">
          <ac:chgData name="Lee, James" userId="6e03b516-4735-4537-a01f-bd166056a522" providerId="ADAL" clId="{34A13BF2-AD16-479D-86E6-2D4D6CB89656}" dt="2024-11-27T06:52:43.610" v="110" actId="6549"/>
          <ac:spMkLst>
            <pc:docMk/>
            <pc:sldMk cId="900846118" sldId="262"/>
            <ac:spMk id="39" creationId="{53B966E7-80D3-E104-F789-90A7D67D67DE}"/>
          </ac:spMkLst>
        </pc:spChg>
        <pc:graphicFrameChg chg="mod">
          <ac:chgData name="Lee, James" userId="6e03b516-4735-4537-a01f-bd166056a522" providerId="ADAL" clId="{34A13BF2-AD16-479D-86E6-2D4D6CB89656}" dt="2024-11-27T06:52:08.145" v="60" actId="20577"/>
          <ac:graphicFrameMkLst>
            <pc:docMk/>
            <pc:sldMk cId="900846118" sldId="262"/>
            <ac:graphicFrameMk id="36" creationId="{566A1404-BC35-E171-D801-396C36FCE051}"/>
          </ac:graphicFrameMkLst>
        </pc:graphicFrameChg>
      </pc:sldChg>
    </pc:docChg>
  </pc:docChgLst>
  <pc:docChgLst>
    <pc:chgData name="Lee, James" userId="6e03b516-4735-4537-a01f-bd166056a522" providerId="ADAL" clId="{7BB0E244-A149-44CB-B32A-C9BB330B3CDB}"/>
    <pc:docChg chg="undo custSel modSld">
      <pc:chgData name="Lee, James" userId="6e03b516-4735-4537-a01f-bd166056a522" providerId="ADAL" clId="{7BB0E244-A149-44CB-B32A-C9BB330B3CDB}" dt="2024-11-27T07:12:49.466" v="12" actId="20577"/>
      <pc:docMkLst>
        <pc:docMk/>
      </pc:docMkLst>
      <pc:sldChg chg="modSp mod">
        <pc:chgData name="Lee, James" userId="6e03b516-4735-4537-a01f-bd166056a522" providerId="ADAL" clId="{7BB0E244-A149-44CB-B32A-C9BB330B3CDB}" dt="2024-11-27T07:12:49.466" v="12" actId="20577"/>
        <pc:sldMkLst>
          <pc:docMk/>
          <pc:sldMk cId="900846118" sldId="262"/>
        </pc:sldMkLst>
        <pc:spChg chg="mod">
          <ac:chgData name="Lee, James" userId="6e03b516-4735-4537-a01f-bd166056a522" providerId="ADAL" clId="{7BB0E244-A149-44CB-B32A-C9BB330B3CDB}" dt="2024-11-27T07:12:49.466" v="12" actId="20577"/>
          <ac:spMkLst>
            <pc:docMk/>
            <pc:sldMk cId="900846118" sldId="262"/>
            <ac:spMk id="38" creationId="{7394AB5E-9896-1776-3DF9-24561586A76F}"/>
          </ac:spMkLst>
        </pc:spChg>
        <pc:spChg chg="mod">
          <ac:chgData name="Lee, James" userId="6e03b516-4735-4537-a01f-bd166056a522" providerId="ADAL" clId="{7BB0E244-A149-44CB-B32A-C9BB330B3CDB}" dt="2024-11-27T07:11:47.635" v="0" actId="207"/>
          <ac:spMkLst>
            <pc:docMk/>
            <pc:sldMk cId="900846118" sldId="262"/>
            <ac:spMk id="39" creationId="{53B966E7-80D3-E104-F789-90A7D67D67DE}"/>
          </ac:spMkLst>
        </pc:spChg>
        <pc:spChg chg="mod">
          <ac:chgData name="Lee, James" userId="6e03b516-4735-4537-a01f-bd166056a522" providerId="ADAL" clId="{7BB0E244-A149-44CB-B32A-C9BB330B3CDB}" dt="2024-11-27T07:12:16.328" v="11" actId="20577"/>
          <ac:spMkLst>
            <pc:docMk/>
            <pc:sldMk cId="900846118" sldId="262"/>
            <ac:spMk id="41" creationId="{410C19AC-D151-4E46-BC6F-3052117F3400}"/>
          </ac:spMkLst>
        </pc:spChg>
      </pc:sldChg>
    </pc:docChg>
  </pc:docChgLst>
  <pc:docChgLst>
    <pc:chgData name="Robertson, Mike" userId="ec37a115-5396-45f5-8ecd-5a143f7972ee" providerId="ADAL" clId="{E3591841-775E-471E-9395-5027346DA85D}"/>
    <pc:docChg chg="delSld">
      <pc:chgData name="Robertson, Mike" userId="ec37a115-5396-45f5-8ecd-5a143f7972ee" providerId="ADAL" clId="{E3591841-775E-471E-9395-5027346DA85D}" dt="2024-11-26T13:29:20.262" v="0" actId="2696"/>
      <pc:docMkLst>
        <pc:docMk/>
      </pc:docMkLst>
      <pc:sldChg chg="del">
        <pc:chgData name="Robertson, Mike" userId="ec37a115-5396-45f5-8ecd-5a143f7972ee" providerId="ADAL" clId="{E3591841-775E-471E-9395-5027346DA85D}" dt="2024-11-26T13:29:20.262" v="0" actId="2696"/>
        <pc:sldMkLst>
          <pc:docMk/>
          <pc:sldMk cId="1811525752" sldId="256"/>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exeter.ac.uk/departments/lxi/pdqe/contactus/" TargetMode="External"/><Relationship Id="rId1" Type="http://schemas.openxmlformats.org/officeDocument/2006/relationships/hyperlink" Target="https://www.exeter.ac.uk/v8media/universityofexeter/academicservices/educationenhancement/pdqe/Programme_Approval_Flowchart.pptx"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exeter.ac.uk/departments/lxi/pdqe/contactus/" TargetMode="External"/><Relationship Id="rId1" Type="http://schemas.openxmlformats.org/officeDocument/2006/relationships/hyperlink" Target="https://www.exeter.ac.uk/v8media/universityofexeter/academicservices/educationenhancement/pdqe/Programme_Approval_Flowchart.ppt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E4F0D-7334-4575-8A42-10CEA9F4E0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C8599E9-F3B4-47CF-A678-B52CC42C5CB9}">
      <dgm:prSet/>
      <dgm:spPr>
        <a:solidFill>
          <a:srgbClr val="FF0000"/>
        </a:solidFill>
        <a:ln>
          <a:solidFill>
            <a:srgbClr val="003C3B"/>
          </a:solidFill>
        </a:ln>
      </dgm:spPr>
      <dgm:t>
        <a:bodyPr/>
        <a:lstStyle/>
        <a:p>
          <a:r>
            <a:rPr lang="en-GB" b="1"/>
            <a:t>Significant</a:t>
          </a:r>
        </a:p>
        <a:p>
          <a:r>
            <a:rPr lang="en-GB" b="1"/>
            <a:t> </a:t>
          </a:r>
          <a:r>
            <a:rPr lang="en-GB" b="0"/>
            <a:t>(Categories 1-5)</a:t>
          </a:r>
        </a:p>
      </dgm:t>
    </dgm:pt>
    <dgm:pt modelId="{AC4DBBBA-679F-4FC1-AA6E-50B5601F99EA}" type="parTrans" cxnId="{B15D38D7-CFA4-4F3F-B7F8-2185128D3D5D}">
      <dgm:prSet/>
      <dgm:spPr/>
      <dgm:t>
        <a:bodyPr/>
        <a:lstStyle/>
        <a:p>
          <a:endParaRPr lang="en-GB"/>
        </a:p>
      </dgm:t>
    </dgm:pt>
    <dgm:pt modelId="{42F0FEEA-1AB1-4E37-98B7-E0B0A215D37A}" type="sibTrans" cxnId="{B15D38D7-CFA4-4F3F-B7F8-2185128D3D5D}">
      <dgm:prSet/>
      <dgm:spPr/>
      <dgm:t>
        <a:bodyPr/>
        <a:lstStyle/>
        <a:p>
          <a:endParaRPr lang="en-GB"/>
        </a:p>
      </dgm:t>
    </dgm:pt>
    <dgm:pt modelId="{06CBB2E7-BA09-4286-A9C8-CA890068B6D4}">
      <dgm:prSet custT="1"/>
      <dgm:spPr>
        <a:ln>
          <a:solidFill>
            <a:srgbClr val="003C3B"/>
          </a:solidFill>
        </a:ln>
      </dgm:spPr>
      <dgm:t>
        <a:bodyPr/>
        <a:lstStyle/>
        <a:p>
          <a:r>
            <a:rPr lang="en-GB" sz="1000"/>
            <a:t>Follow the same process as for new programmes.  </a:t>
          </a:r>
        </a:p>
      </dgm:t>
    </dgm:pt>
    <dgm:pt modelId="{2CB9D1F2-D11B-4763-AD15-5E367C2BCB51}" type="parTrans" cxnId="{08C19633-492F-488E-AC4B-440B6FD9085D}">
      <dgm:prSet/>
      <dgm:spPr/>
      <dgm:t>
        <a:bodyPr/>
        <a:lstStyle/>
        <a:p>
          <a:endParaRPr lang="en-GB"/>
        </a:p>
      </dgm:t>
    </dgm:pt>
    <dgm:pt modelId="{80D7488B-CD10-4ED3-A3CD-F841B11739DA}" type="sibTrans" cxnId="{08C19633-492F-488E-AC4B-440B6FD9085D}">
      <dgm:prSet/>
      <dgm:spPr/>
      <dgm:t>
        <a:bodyPr/>
        <a:lstStyle/>
        <a:p>
          <a:endParaRPr lang="en-GB"/>
        </a:p>
      </dgm:t>
    </dgm:pt>
    <dgm:pt modelId="{9552F17B-1938-4626-BC69-4722F26E41BA}">
      <dgm:prSet/>
      <dgm:spPr>
        <a:solidFill>
          <a:schemeClr val="accent4"/>
        </a:solidFill>
        <a:ln>
          <a:solidFill>
            <a:srgbClr val="003C3B"/>
          </a:solidFill>
        </a:ln>
      </dgm:spPr>
      <dgm:t>
        <a:bodyPr/>
        <a:lstStyle/>
        <a:p>
          <a:r>
            <a:rPr lang="en-GB" b="1" dirty="0"/>
            <a:t>Moderate </a:t>
          </a:r>
        </a:p>
        <a:p>
          <a:r>
            <a:rPr lang="en-GB" b="0" dirty="0"/>
            <a:t>(Categories 6-11)</a:t>
          </a:r>
        </a:p>
      </dgm:t>
    </dgm:pt>
    <dgm:pt modelId="{20D094F0-AE2D-4780-87C7-0225BA4A61EC}" type="parTrans" cxnId="{71CBD2D5-84E0-478A-A01F-62815B66D10E}">
      <dgm:prSet/>
      <dgm:spPr/>
      <dgm:t>
        <a:bodyPr/>
        <a:lstStyle/>
        <a:p>
          <a:endParaRPr lang="en-GB"/>
        </a:p>
      </dgm:t>
    </dgm:pt>
    <dgm:pt modelId="{C75A8335-A56B-48BD-822F-FC0709672404}" type="sibTrans" cxnId="{71CBD2D5-84E0-478A-A01F-62815B66D10E}">
      <dgm:prSet/>
      <dgm:spPr/>
      <dgm:t>
        <a:bodyPr/>
        <a:lstStyle/>
        <a:p>
          <a:endParaRPr lang="en-GB"/>
        </a:p>
      </dgm:t>
    </dgm:pt>
    <dgm:pt modelId="{FBD9A7FE-C043-4386-A4F9-7EB61B0EECE9}">
      <dgm:prSet custT="1"/>
      <dgm:spPr>
        <a:ln>
          <a:solidFill>
            <a:srgbClr val="003C3B"/>
          </a:solidFill>
        </a:ln>
      </dgm:spPr>
      <dgm:t>
        <a:bodyPr/>
        <a:lstStyle/>
        <a:p>
          <a:r>
            <a:rPr lang="en-GB" sz="1000" dirty="0"/>
            <a:t>Complete applicable  sections of Programme ‘Moderate and Minor Amendment Form’</a:t>
          </a:r>
        </a:p>
      </dgm:t>
    </dgm:pt>
    <dgm:pt modelId="{67D2EA5B-201E-469B-A547-4AD7020D7053}" type="parTrans" cxnId="{C2E9B45F-C323-4716-969C-4842176336F6}">
      <dgm:prSet/>
      <dgm:spPr/>
      <dgm:t>
        <a:bodyPr/>
        <a:lstStyle/>
        <a:p>
          <a:endParaRPr lang="en-GB"/>
        </a:p>
      </dgm:t>
    </dgm:pt>
    <dgm:pt modelId="{848533C2-CDA2-428E-9BF7-8884019219FC}" type="sibTrans" cxnId="{C2E9B45F-C323-4716-969C-4842176336F6}">
      <dgm:prSet/>
      <dgm:spPr/>
      <dgm:t>
        <a:bodyPr/>
        <a:lstStyle/>
        <a:p>
          <a:endParaRPr lang="en-GB"/>
        </a:p>
      </dgm:t>
    </dgm:pt>
    <dgm:pt modelId="{6E708B41-179C-4F26-BC75-A87D2F9F9CBE}">
      <dgm:prSet/>
      <dgm:spPr>
        <a:solidFill>
          <a:schemeClr val="accent6">
            <a:lumMod val="75000"/>
          </a:schemeClr>
        </a:solidFill>
        <a:ln>
          <a:solidFill>
            <a:srgbClr val="003C3B"/>
          </a:solidFill>
        </a:ln>
      </dgm:spPr>
      <dgm:t>
        <a:bodyPr/>
        <a:lstStyle/>
        <a:p>
          <a:r>
            <a:rPr lang="en-GB" b="1" dirty="0"/>
            <a:t>Minor </a:t>
          </a:r>
          <a:endParaRPr lang="en-GB" b="0" dirty="0"/>
        </a:p>
        <a:p>
          <a:r>
            <a:rPr lang="en-GB" b="0" dirty="0"/>
            <a:t>(Categories 12-17)</a:t>
          </a:r>
        </a:p>
      </dgm:t>
    </dgm:pt>
    <dgm:pt modelId="{3B0D5915-CF03-4D17-8105-84D5163C429A}" type="parTrans" cxnId="{BD698248-7500-4588-80A3-5D3D594B7CEB}">
      <dgm:prSet/>
      <dgm:spPr/>
      <dgm:t>
        <a:bodyPr/>
        <a:lstStyle/>
        <a:p>
          <a:endParaRPr lang="en-GB"/>
        </a:p>
      </dgm:t>
    </dgm:pt>
    <dgm:pt modelId="{CA26101E-5C25-4C6C-8AEF-7C0343EB9450}" type="sibTrans" cxnId="{BD698248-7500-4588-80A3-5D3D594B7CEB}">
      <dgm:prSet/>
      <dgm:spPr/>
      <dgm:t>
        <a:bodyPr/>
        <a:lstStyle/>
        <a:p>
          <a:endParaRPr lang="en-GB"/>
        </a:p>
      </dgm:t>
    </dgm:pt>
    <dgm:pt modelId="{C0EBEF54-CDF7-4E51-888A-A81F948992E6}">
      <dgm:prSet custT="1"/>
      <dgm:spPr>
        <a:ln>
          <a:solidFill>
            <a:srgbClr val="003C3B"/>
          </a:solidFill>
        </a:ln>
      </dgm:spPr>
      <dgm:t>
        <a:bodyPr/>
        <a:lstStyle/>
        <a:p>
          <a:r>
            <a:rPr lang="en-GB" sz="1000" dirty="0"/>
            <a:t>Complete applicable sections of Programme ‘Moderate and Minor Amendment Form’</a:t>
          </a:r>
        </a:p>
      </dgm:t>
    </dgm:pt>
    <dgm:pt modelId="{AFDE2DC5-B91D-4472-8D75-4433062418C2}" type="parTrans" cxnId="{169897DB-9E33-44F5-BA84-120E93794C3F}">
      <dgm:prSet/>
      <dgm:spPr/>
      <dgm:t>
        <a:bodyPr/>
        <a:lstStyle/>
        <a:p>
          <a:endParaRPr lang="en-GB"/>
        </a:p>
      </dgm:t>
    </dgm:pt>
    <dgm:pt modelId="{9514BADE-2C27-441F-971E-438035E1FFE0}" type="sibTrans" cxnId="{169897DB-9E33-44F5-BA84-120E93794C3F}">
      <dgm:prSet/>
      <dgm:spPr/>
      <dgm:t>
        <a:bodyPr/>
        <a:lstStyle/>
        <a:p>
          <a:endParaRPr lang="en-GB"/>
        </a:p>
      </dgm:t>
    </dgm:pt>
    <dgm:pt modelId="{8131B4ED-7421-4C7F-902D-5C132BACBFB1}">
      <dgm:prSet/>
      <dgm:spPr>
        <a:solidFill>
          <a:schemeClr val="accent6">
            <a:lumMod val="60000"/>
            <a:lumOff val="40000"/>
          </a:schemeClr>
        </a:solidFill>
        <a:ln>
          <a:solidFill>
            <a:srgbClr val="003C3B"/>
          </a:solidFill>
        </a:ln>
      </dgm:spPr>
      <dgm:t>
        <a:bodyPr/>
        <a:lstStyle/>
        <a:p>
          <a:r>
            <a:rPr lang="en-GB" b="1" dirty="0"/>
            <a:t>Minor </a:t>
          </a:r>
        </a:p>
        <a:p>
          <a:r>
            <a:rPr lang="en-GB" b="0" dirty="0"/>
            <a:t>(Categories 18-22)</a:t>
          </a:r>
        </a:p>
      </dgm:t>
    </dgm:pt>
    <dgm:pt modelId="{38653C25-D1B1-4EDC-B5B3-90D9A47CBA2B}" type="parTrans" cxnId="{27AE96A9-FECF-401F-876B-A266FB4B8EC7}">
      <dgm:prSet/>
      <dgm:spPr/>
      <dgm:t>
        <a:bodyPr/>
        <a:lstStyle/>
        <a:p>
          <a:endParaRPr lang="en-GB"/>
        </a:p>
      </dgm:t>
    </dgm:pt>
    <dgm:pt modelId="{5DD07732-3E9E-4801-9909-414D82F5984A}" type="sibTrans" cxnId="{27AE96A9-FECF-401F-876B-A266FB4B8EC7}">
      <dgm:prSet/>
      <dgm:spPr/>
      <dgm:t>
        <a:bodyPr/>
        <a:lstStyle/>
        <a:p>
          <a:endParaRPr lang="en-GB"/>
        </a:p>
      </dgm:t>
    </dgm:pt>
    <dgm:pt modelId="{81F0DB4B-FBC3-4A04-AF57-4F2BF4413489}">
      <dgm:prSet custT="1"/>
      <dgm:spPr>
        <a:ln>
          <a:solidFill>
            <a:srgbClr val="003C3B"/>
          </a:solidFill>
        </a:ln>
      </dgm:spPr>
      <dgm:t>
        <a:bodyPr/>
        <a:lstStyle/>
        <a:p>
          <a:r>
            <a:rPr lang="en-GB" sz="1000"/>
            <a:t>No form required.</a:t>
          </a:r>
        </a:p>
      </dgm:t>
    </dgm:pt>
    <dgm:pt modelId="{36D19451-1CDA-46D0-B275-3709C2F6A4C0}" type="parTrans" cxnId="{E0D96083-C270-479D-804A-0F60E19ED775}">
      <dgm:prSet/>
      <dgm:spPr/>
      <dgm:t>
        <a:bodyPr/>
        <a:lstStyle/>
        <a:p>
          <a:endParaRPr lang="en-GB"/>
        </a:p>
      </dgm:t>
    </dgm:pt>
    <dgm:pt modelId="{3F4EC583-1924-4CF4-BA3C-09A99D0E0A0F}" type="sibTrans" cxnId="{E0D96083-C270-479D-804A-0F60E19ED775}">
      <dgm:prSet/>
      <dgm:spPr/>
      <dgm:t>
        <a:bodyPr/>
        <a:lstStyle/>
        <a:p>
          <a:endParaRPr lang="en-GB"/>
        </a:p>
      </dgm:t>
    </dgm:pt>
    <dgm:pt modelId="{FBE5BAD1-2830-4C08-B5E3-00DA059FF9D9}">
      <dgm:prSet custT="1"/>
      <dgm:spPr>
        <a:ln>
          <a:solidFill>
            <a:srgbClr val="003C3B"/>
          </a:solidFill>
        </a:ln>
      </dgm:spPr>
      <dgm:t>
        <a:bodyPr/>
        <a:lstStyle/>
        <a:p>
          <a:r>
            <a:rPr lang="en-GB" sz="1000" dirty="0"/>
            <a:t>See </a:t>
          </a:r>
          <a:r>
            <a:rPr lang="en-GB" sz="1000" dirty="0">
              <a:hlinkClick xmlns:r="http://schemas.openxmlformats.org/officeDocument/2006/relationships" r:id="rId1"/>
            </a:rPr>
            <a:t>Programme Approval </a:t>
          </a:r>
          <a:r>
            <a:rPr lang="en-GB" sz="1000" dirty="0"/>
            <a:t>Flowchart</a:t>
          </a:r>
        </a:p>
      </dgm:t>
    </dgm:pt>
    <dgm:pt modelId="{649FB34A-40ED-4EE8-8B18-EE1093417E5D}" type="sibTrans" cxnId="{82F90427-1946-4800-BB0D-84D80901B047}">
      <dgm:prSet/>
      <dgm:spPr/>
      <dgm:t>
        <a:bodyPr/>
        <a:lstStyle/>
        <a:p>
          <a:endParaRPr lang="en-GB"/>
        </a:p>
      </dgm:t>
    </dgm:pt>
    <dgm:pt modelId="{6690F2FF-C65F-4483-B87F-4B40BB06DAFB}" type="parTrans" cxnId="{82F90427-1946-4800-BB0D-84D80901B047}">
      <dgm:prSet/>
      <dgm:spPr/>
      <dgm:t>
        <a:bodyPr/>
        <a:lstStyle/>
        <a:p>
          <a:endParaRPr lang="en-GB"/>
        </a:p>
      </dgm:t>
    </dgm:pt>
    <dgm:pt modelId="{A6DF31DE-3A56-470B-8F5A-90C4BD57237E}">
      <dgm:prSet custT="1"/>
      <dgm:spPr>
        <a:ln>
          <a:solidFill>
            <a:srgbClr val="003C3B"/>
          </a:solidFill>
        </a:ln>
      </dgm:spPr>
      <dgm:t>
        <a:bodyPr/>
        <a:lstStyle/>
        <a:p>
          <a:r>
            <a:rPr lang="en-GB" sz="1000" dirty="0"/>
            <a:t>Submit the documentation below to the relevant </a:t>
          </a:r>
          <a:r>
            <a:rPr lang="en-GB" sz="1000" dirty="0">
              <a:hlinkClick xmlns:r="http://schemas.openxmlformats.org/officeDocument/2006/relationships" r:id="rId2"/>
            </a:rPr>
            <a:t>Faculty Quality Enhancement team</a:t>
          </a:r>
          <a:r>
            <a:rPr lang="en-GB" sz="1000" dirty="0"/>
            <a:t>. </a:t>
          </a:r>
        </a:p>
      </dgm:t>
    </dgm:pt>
    <dgm:pt modelId="{50F6CD29-51C4-4F67-B326-F771402EB8D4}" type="parTrans" cxnId="{BFFC10C6-408E-4CBE-9905-7D968EBA3C7F}">
      <dgm:prSet/>
      <dgm:spPr/>
      <dgm:t>
        <a:bodyPr/>
        <a:lstStyle/>
        <a:p>
          <a:endParaRPr lang="en-GB"/>
        </a:p>
      </dgm:t>
    </dgm:pt>
    <dgm:pt modelId="{9E2F9513-F726-4A0E-88C5-EE83BA2E31D0}" type="sibTrans" cxnId="{BFFC10C6-408E-4CBE-9905-7D968EBA3C7F}">
      <dgm:prSet/>
      <dgm:spPr/>
      <dgm:t>
        <a:bodyPr/>
        <a:lstStyle/>
        <a:p>
          <a:endParaRPr lang="en-GB"/>
        </a:p>
      </dgm:t>
    </dgm:pt>
    <dgm:pt modelId="{A4085694-113B-4DBE-8C6A-29C8C69DE887}" type="pres">
      <dgm:prSet presAssocID="{BCBE4F0D-7334-4575-8A42-10CEA9F4E07B}" presName="Name0" presStyleCnt="0">
        <dgm:presLayoutVars>
          <dgm:dir/>
          <dgm:animLvl val="lvl"/>
          <dgm:resizeHandles val="exact"/>
        </dgm:presLayoutVars>
      </dgm:prSet>
      <dgm:spPr/>
    </dgm:pt>
    <dgm:pt modelId="{CA86B638-8FE1-41C0-BF4D-A1A6AFB76225}" type="pres">
      <dgm:prSet presAssocID="{5C8599E9-F3B4-47CF-A678-B52CC42C5CB9}" presName="composite" presStyleCnt="0"/>
      <dgm:spPr/>
    </dgm:pt>
    <dgm:pt modelId="{57F5B8C1-D54F-41CD-AB9E-549D76811C3B}" type="pres">
      <dgm:prSet presAssocID="{5C8599E9-F3B4-47CF-A678-B52CC42C5CB9}" presName="parTx" presStyleLbl="alignNode1" presStyleIdx="0" presStyleCnt="4">
        <dgm:presLayoutVars>
          <dgm:chMax val="0"/>
          <dgm:chPref val="0"/>
          <dgm:bulletEnabled val="1"/>
        </dgm:presLayoutVars>
      </dgm:prSet>
      <dgm:spPr/>
    </dgm:pt>
    <dgm:pt modelId="{EB04F071-9922-46F1-A1AE-9506840C236D}" type="pres">
      <dgm:prSet presAssocID="{5C8599E9-F3B4-47CF-A678-B52CC42C5CB9}" presName="desTx" presStyleLbl="alignAccFollowNode1" presStyleIdx="0" presStyleCnt="4">
        <dgm:presLayoutVars>
          <dgm:bulletEnabled val="1"/>
        </dgm:presLayoutVars>
      </dgm:prSet>
      <dgm:spPr/>
    </dgm:pt>
    <dgm:pt modelId="{4C862403-E9F4-4878-8EE0-8AE099A9BF75}" type="pres">
      <dgm:prSet presAssocID="{42F0FEEA-1AB1-4E37-98B7-E0B0A215D37A}" presName="space" presStyleCnt="0"/>
      <dgm:spPr/>
    </dgm:pt>
    <dgm:pt modelId="{2D5E6C03-5F98-4CD8-9570-2953E2BC124E}" type="pres">
      <dgm:prSet presAssocID="{9552F17B-1938-4626-BC69-4722F26E41BA}" presName="composite" presStyleCnt="0"/>
      <dgm:spPr/>
    </dgm:pt>
    <dgm:pt modelId="{4060E7AE-F92E-4425-954E-B709DBE0F585}" type="pres">
      <dgm:prSet presAssocID="{9552F17B-1938-4626-BC69-4722F26E41BA}" presName="parTx" presStyleLbl="alignNode1" presStyleIdx="1" presStyleCnt="4">
        <dgm:presLayoutVars>
          <dgm:chMax val="0"/>
          <dgm:chPref val="0"/>
          <dgm:bulletEnabled val="1"/>
        </dgm:presLayoutVars>
      </dgm:prSet>
      <dgm:spPr/>
    </dgm:pt>
    <dgm:pt modelId="{12F752B5-A95E-442C-9A53-ABECAEA5BDEE}" type="pres">
      <dgm:prSet presAssocID="{9552F17B-1938-4626-BC69-4722F26E41BA}" presName="desTx" presStyleLbl="alignAccFollowNode1" presStyleIdx="1" presStyleCnt="4">
        <dgm:presLayoutVars>
          <dgm:bulletEnabled val="1"/>
        </dgm:presLayoutVars>
      </dgm:prSet>
      <dgm:spPr/>
    </dgm:pt>
    <dgm:pt modelId="{452D7F64-B330-49D8-94CC-A6223A02DE33}" type="pres">
      <dgm:prSet presAssocID="{C75A8335-A56B-48BD-822F-FC0709672404}" presName="space" presStyleCnt="0"/>
      <dgm:spPr/>
    </dgm:pt>
    <dgm:pt modelId="{A375C264-3DE9-46C8-BF49-848CA0ACD05F}" type="pres">
      <dgm:prSet presAssocID="{6E708B41-179C-4F26-BC75-A87D2F9F9CBE}" presName="composite" presStyleCnt="0"/>
      <dgm:spPr/>
    </dgm:pt>
    <dgm:pt modelId="{35FAE2EB-6441-4AE0-AFA9-B96E6922E173}" type="pres">
      <dgm:prSet presAssocID="{6E708B41-179C-4F26-BC75-A87D2F9F9CBE}" presName="parTx" presStyleLbl="alignNode1" presStyleIdx="2" presStyleCnt="4">
        <dgm:presLayoutVars>
          <dgm:chMax val="0"/>
          <dgm:chPref val="0"/>
          <dgm:bulletEnabled val="1"/>
        </dgm:presLayoutVars>
      </dgm:prSet>
      <dgm:spPr/>
    </dgm:pt>
    <dgm:pt modelId="{0069DBC2-39AB-4ABC-91F7-47D211ED217E}" type="pres">
      <dgm:prSet presAssocID="{6E708B41-179C-4F26-BC75-A87D2F9F9CBE}" presName="desTx" presStyleLbl="alignAccFollowNode1" presStyleIdx="2" presStyleCnt="4">
        <dgm:presLayoutVars>
          <dgm:bulletEnabled val="1"/>
        </dgm:presLayoutVars>
      </dgm:prSet>
      <dgm:spPr/>
    </dgm:pt>
    <dgm:pt modelId="{BAA05B1A-7535-4827-BAEE-36E3672B7EC5}" type="pres">
      <dgm:prSet presAssocID="{CA26101E-5C25-4C6C-8AEF-7C0343EB9450}" presName="space" presStyleCnt="0"/>
      <dgm:spPr/>
    </dgm:pt>
    <dgm:pt modelId="{403FFCAD-DF3D-456D-8BF2-9E10BA8092A2}" type="pres">
      <dgm:prSet presAssocID="{8131B4ED-7421-4C7F-902D-5C132BACBFB1}" presName="composite" presStyleCnt="0"/>
      <dgm:spPr/>
    </dgm:pt>
    <dgm:pt modelId="{C42BA86E-65C0-49B7-9B44-57A60CD6853E}" type="pres">
      <dgm:prSet presAssocID="{8131B4ED-7421-4C7F-902D-5C132BACBFB1}" presName="parTx" presStyleLbl="alignNode1" presStyleIdx="3" presStyleCnt="4">
        <dgm:presLayoutVars>
          <dgm:chMax val="0"/>
          <dgm:chPref val="0"/>
          <dgm:bulletEnabled val="1"/>
        </dgm:presLayoutVars>
      </dgm:prSet>
      <dgm:spPr/>
    </dgm:pt>
    <dgm:pt modelId="{E611FD4C-A54C-4474-9F1B-878570EB1C69}" type="pres">
      <dgm:prSet presAssocID="{8131B4ED-7421-4C7F-902D-5C132BACBFB1}" presName="desTx" presStyleLbl="alignAccFollowNode1" presStyleIdx="3" presStyleCnt="4">
        <dgm:presLayoutVars>
          <dgm:bulletEnabled val="1"/>
        </dgm:presLayoutVars>
      </dgm:prSet>
      <dgm:spPr/>
    </dgm:pt>
  </dgm:ptLst>
  <dgm:cxnLst>
    <dgm:cxn modelId="{82F90427-1946-4800-BB0D-84D80901B047}" srcId="{5C8599E9-F3B4-47CF-A678-B52CC42C5CB9}" destId="{FBE5BAD1-2830-4C08-B5E3-00DA059FF9D9}" srcOrd="1" destOrd="0" parTransId="{6690F2FF-C65F-4483-B87F-4B40BB06DAFB}" sibTransId="{649FB34A-40ED-4EE8-8B18-EE1093417E5D}"/>
    <dgm:cxn modelId="{08C19633-492F-488E-AC4B-440B6FD9085D}" srcId="{5C8599E9-F3B4-47CF-A678-B52CC42C5CB9}" destId="{06CBB2E7-BA09-4286-A9C8-CA890068B6D4}" srcOrd="0" destOrd="0" parTransId="{2CB9D1F2-D11B-4763-AD15-5E367C2BCB51}" sibTransId="{80D7488B-CD10-4ED3-A3CD-F841B11739DA}"/>
    <dgm:cxn modelId="{ED824336-AD58-4B31-A97D-C5685D7DEF9C}" type="presOf" srcId="{FBE5BAD1-2830-4C08-B5E3-00DA059FF9D9}" destId="{EB04F071-9922-46F1-A1AE-9506840C236D}" srcOrd="0" destOrd="1" presId="urn:microsoft.com/office/officeart/2005/8/layout/hList1"/>
    <dgm:cxn modelId="{7DDCD15D-02C4-455F-BC42-B7E823A81736}" type="presOf" srcId="{81F0DB4B-FBC3-4A04-AF57-4F2BF4413489}" destId="{E611FD4C-A54C-4474-9F1B-878570EB1C69}" srcOrd="0" destOrd="0" presId="urn:microsoft.com/office/officeart/2005/8/layout/hList1"/>
    <dgm:cxn modelId="{C2E9B45F-C323-4716-969C-4842176336F6}" srcId="{9552F17B-1938-4626-BC69-4722F26E41BA}" destId="{FBD9A7FE-C043-4386-A4F9-7EB61B0EECE9}" srcOrd="0" destOrd="0" parTransId="{67D2EA5B-201E-469B-A547-4AD7020D7053}" sibTransId="{848533C2-CDA2-428E-9BF7-8884019219FC}"/>
    <dgm:cxn modelId="{9E1F9563-C609-4656-A809-B19DFEF9B0D5}" type="presOf" srcId="{5C8599E9-F3B4-47CF-A678-B52CC42C5CB9}" destId="{57F5B8C1-D54F-41CD-AB9E-549D76811C3B}" srcOrd="0" destOrd="0" presId="urn:microsoft.com/office/officeart/2005/8/layout/hList1"/>
    <dgm:cxn modelId="{BD698248-7500-4588-80A3-5D3D594B7CEB}" srcId="{BCBE4F0D-7334-4575-8A42-10CEA9F4E07B}" destId="{6E708B41-179C-4F26-BC75-A87D2F9F9CBE}" srcOrd="2" destOrd="0" parTransId="{3B0D5915-CF03-4D17-8105-84D5163C429A}" sibTransId="{CA26101E-5C25-4C6C-8AEF-7C0343EB9450}"/>
    <dgm:cxn modelId="{8139B84D-C66F-4C14-B869-6BE41AC9507C}" type="presOf" srcId="{8131B4ED-7421-4C7F-902D-5C132BACBFB1}" destId="{C42BA86E-65C0-49B7-9B44-57A60CD6853E}" srcOrd="0" destOrd="0" presId="urn:microsoft.com/office/officeart/2005/8/layout/hList1"/>
    <dgm:cxn modelId="{8E060B6F-260E-4D22-BFEB-5A22BF9E5403}" type="presOf" srcId="{A6DF31DE-3A56-470B-8F5A-90C4BD57237E}" destId="{E611FD4C-A54C-4474-9F1B-878570EB1C69}" srcOrd="0" destOrd="1" presId="urn:microsoft.com/office/officeart/2005/8/layout/hList1"/>
    <dgm:cxn modelId="{7E871A6F-2F59-45D8-A9A7-DE65CAFEF28B}" type="presOf" srcId="{C0EBEF54-CDF7-4E51-888A-A81F948992E6}" destId="{0069DBC2-39AB-4ABC-91F7-47D211ED217E}" srcOrd="0" destOrd="0" presId="urn:microsoft.com/office/officeart/2005/8/layout/hList1"/>
    <dgm:cxn modelId="{6914B953-56F0-4B07-B91F-D91B6E3CEE2E}" type="presOf" srcId="{9552F17B-1938-4626-BC69-4722F26E41BA}" destId="{4060E7AE-F92E-4425-954E-B709DBE0F585}" srcOrd="0" destOrd="0" presId="urn:microsoft.com/office/officeart/2005/8/layout/hList1"/>
    <dgm:cxn modelId="{7DBE0957-6A7D-435F-9E91-E09C33D2C41B}" type="presOf" srcId="{FBD9A7FE-C043-4386-A4F9-7EB61B0EECE9}" destId="{12F752B5-A95E-442C-9A53-ABECAEA5BDEE}" srcOrd="0" destOrd="0" presId="urn:microsoft.com/office/officeart/2005/8/layout/hList1"/>
    <dgm:cxn modelId="{E0D96083-C270-479D-804A-0F60E19ED775}" srcId="{8131B4ED-7421-4C7F-902D-5C132BACBFB1}" destId="{81F0DB4B-FBC3-4A04-AF57-4F2BF4413489}" srcOrd="0" destOrd="0" parTransId="{36D19451-1CDA-46D0-B275-3709C2F6A4C0}" sibTransId="{3F4EC583-1924-4CF4-BA3C-09A99D0E0A0F}"/>
    <dgm:cxn modelId="{2B7369A5-FEF7-4C08-B7ED-17391D727FE1}" type="presOf" srcId="{BCBE4F0D-7334-4575-8A42-10CEA9F4E07B}" destId="{A4085694-113B-4DBE-8C6A-29C8C69DE887}" srcOrd="0" destOrd="0" presId="urn:microsoft.com/office/officeart/2005/8/layout/hList1"/>
    <dgm:cxn modelId="{27AE96A9-FECF-401F-876B-A266FB4B8EC7}" srcId="{BCBE4F0D-7334-4575-8A42-10CEA9F4E07B}" destId="{8131B4ED-7421-4C7F-902D-5C132BACBFB1}" srcOrd="3" destOrd="0" parTransId="{38653C25-D1B1-4EDC-B5B3-90D9A47CBA2B}" sibTransId="{5DD07732-3E9E-4801-9909-414D82F5984A}"/>
    <dgm:cxn modelId="{528F69B6-2CE0-411C-B412-CC65C91093A5}" type="presOf" srcId="{06CBB2E7-BA09-4286-A9C8-CA890068B6D4}" destId="{EB04F071-9922-46F1-A1AE-9506840C236D}" srcOrd="0" destOrd="0" presId="urn:microsoft.com/office/officeart/2005/8/layout/hList1"/>
    <dgm:cxn modelId="{BFFC10C6-408E-4CBE-9905-7D968EBA3C7F}" srcId="{8131B4ED-7421-4C7F-902D-5C132BACBFB1}" destId="{A6DF31DE-3A56-470B-8F5A-90C4BD57237E}" srcOrd="1" destOrd="0" parTransId="{50F6CD29-51C4-4F67-B326-F771402EB8D4}" sibTransId="{9E2F9513-F726-4A0E-88C5-EE83BA2E31D0}"/>
    <dgm:cxn modelId="{71CBD2D5-84E0-478A-A01F-62815B66D10E}" srcId="{BCBE4F0D-7334-4575-8A42-10CEA9F4E07B}" destId="{9552F17B-1938-4626-BC69-4722F26E41BA}" srcOrd="1" destOrd="0" parTransId="{20D094F0-AE2D-4780-87C7-0225BA4A61EC}" sibTransId="{C75A8335-A56B-48BD-822F-FC0709672404}"/>
    <dgm:cxn modelId="{B15D38D7-CFA4-4F3F-B7F8-2185128D3D5D}" srcId="{BCBE4F0D-7334-4575-8A42-10CEA9F4E07B}" destId="{5C8599E9-F3B4-47CF-A678-B52CC42C5CB9}" srcOrd="0" destOrd="0" parTransId="{AC4DBBBA-679F-4FC1-AA6E-50B5601F99EA}" sibTransId="{42F0FEEA-1AB1-4E37-98B7-E0B0A215D37A}"/>
    <dgm:cxn modelId="{169897DB-9E33-44F5-BA84-120E93794C3F}" srcId="{6E708B41-179C-4F26-BC75-A87D2F9F9CBE}" destId="{C0EBEF54-CDF7-4E51-888A-A81F948992E6}" srcOrd="0" destOrd="0" parTransId="{AFDE2DC5-B91D-4472-8D75-4433062418C2}" sibTransId="{9514BADE-2C27-441F-971E-438035E1FFE0}"/>
    <dgm:cxn modelId="{1B9FBCEE-6D3B-48AB-9BC0-7734F7465927}" type="presOf" srcId="{6E708B41-179C-4F26-BC75-A87D2F9F9CBE}" destId="{35FAE2EB-6441-4AE0-AFA9-B96E6922E173}" srcOrd="0" destOrd="0" presId="urn:microsoft.com/office/officeart/2005/8/layout/hList1"/>
    <dgm:cxn modelId="{F9BC9EED-B608-4FD2-A925-DAC5867EBC7E}" type="presParOf" srcId="{A4085694-113B-4DBE-8C6A-29C8C69DE887}" destId="{CA86B638-8FE1-41C0-BF4D-A1A6AFB76225}" srcOrd="0" destOrd="0" presId="urn:microsoft.com/office/officeart/2005/8/layout/hList1"/>
    <dgm:cxn modelId="{93667B91-B138-473D-9C8D-3FE5FD2D5AD8}" type="presParOf" srcId="{CA86B638-8FE1-41C0-BF4D-A1A6AFB76225}" destId="{57F5B8C1-D54F-41CD-AB9E-549D76811C3B}" srcOrd="0" destOrd="0" presId="urn:microsoft.com/office/officeart/2005/8/layout/hList1"/>
    <dgm:cxn modelId="{12C477B1-77C4-4D51-BC75-E2D80F2ECB31}" type="presParOf" srcId="{CA86B638-8FE1-41C0-BF4D-A1A6AFB76225}" destId="{EB04F071-9922-46F1-A1AE-9506840C236D}" srcOrd="1" destOrd="0" presId="urn:microsoft.com/office/officeart/2005/8/layout/hList1"/>
    <dgm:cxn modelId="{C252A003-F09F-4D55-95C7-6D67E90CE621}" type="presParOf" srcId="{A4085694-113B-4DBE-8C6A-29C8C69DE887}" destId="{4C862403-E9F4-4878-8EE0-8AE099A9BF75}" srcOrd="1" destOrd="0" presId="urn:microsoft.com/office/officeart/2005/8/layout/hList1"/>
    <dgm:cxn modelId="{D5787EC5-AA62-40B6-8D81-9FA7B75F2425}" type="presParOf" srcId="{A4085694-113B-4DBE-8C6A-29C8C69DE887}" destId="{2D5E6C03-5F98-4CD8-9570-2953E2BC124E}" srcOrd="2" destOrd="0" presId="urn:microsoft.com/office/officeart/2005/8/layout/hList1"/>
    <dgm:cxn modelId="{BE361CA6-E2CA-4AE4-ACBA-D4FEB36DAB7B}" type="presParOf" srcId="{2D5E6C03-5F98-4CD8-9570-2953E2BC124E}" destId="{4060E7AE-F92E-4425-954E-B709DBE0F585}" srcOrd="0" destOrd="0" presId="urn:microsoft.com/office/officeart/2005/8/layout/hList1"/>
    <dgm:cxn modelId="{4345B88A-452E-452D-8D9F-085449DBC16B}" type="presParOf" srcId="{2D5E6C03-5F98-4CD8-9570-2953E2BC124E}" destId="{12F752B5-A95E-442C-9A53-ABECAEA5BDEE}" srcOrd="1" destOrd="0" presId="urn:microsoft.com/office/officeart/2005/8/layout/hList1"/>
    <dgm:cxn modelId="{3498DA13-5E9A-42D0-B54C-16DE80D913CC}" type="presParOf" srcId="{A4085694-113B-4DBE-8C6A-29C8C69DE887}" destId="{452D7F64-B330-49D8-94CC-A6223A02DE33}" srcOrd="3" destOrd="0" presId="urn:microsoft.com/office/officeart/2005/8/layout/hList1"/>
    <dgm:cxn modelId="{66EB3599-61BD-45AE-A064-F5B2AFB649E5}" type="presParOf" srcId="{A4085694-113B-4DBE-8C6A-29C8C69DE887}" destId="{A375C264-3DE9-46C8-BF49-848CA0ACD05F}" srcOrd="4" destOrd="0" presId="urn:microsoft.com/office/officeart/2005/8/layout/hList1"/>
    <dgm:cxn modelId="{A0B21F13-B1A4-4671-BF29-228A6647220C}" type="presParOf" srcId="{A375C264-3DE9-46C8-BF49-848CA0ACD05F}" destId="{35FAE2EB-6441-4AE0-AFA9-B96E6922E173}" srcOrd="0" destOrd="0" presId="urn:microsoft.com/office/officeart/2005/8/layout/hList1"/>
    <dgm:cxn modelId="{0E87D0EE-5284-4821-9933-D1D1354CB129}" type="presParOf" srcId="{A375C264-3DE9-46C8-BF49-848CA0ACD05F}" destId="{0069DBC2-39AB-4ABC-91F7-47D211ED217E}" srcOrd="1" destOrd="0" presId="urn:microsoft.com/office/officeart/2005/8/layout/hList1"/>
    <dgm:cxn modelId="{245D842A-488D-454D-8968-C36ACFBEB670}" type="presParOf" srcId="{A4085694-113B-4DBE-8C6A-29C8C69DE887}" destId="{BAA05B1A-7535-4827-BAEE-36E3672B7EC5}" srcOrd="5" destOrd="0" presId="urn:microsoft.com/office/officeart/2005/8/layout/hList1"/>
    <dgm:cxn modelId="{D052D4F0-EA7C-4B1A-B1BD-045CC1B930CA}" type="presParOf" srcId="{A4085694-113B-4DBE-8C6A-29C8C69DE887}" destId="{403FFCAD-DF3D-456D-8BF2-9E10BA8092A2}" srcOrd="6" destOrd="0" presId="urn:microsoft.com/office/officeart/2005/8/layout/hList1"/>
    <dgm:cxn modelId="{C25F319E-A34A-4BB9-8C27-BD7FE57904B8}" type="presParOf" srcId="{403FFCAD-DF3D-456D-8BF2-9E10BA8092A2}" destId="{C42BA86E-65C0-49B7-9B44-57A60CD6853E}" srcOrd="0" destOrd="0" presId="urn:microsoft.com/office/officeart/2005/8/layout/hList1"/>
    <dgm:cxn modelId="{792F3EE1-F3A8-4533-9456-C9C3ED27F6B0}" type="presParOf" srcId="{403FFCAD-DF3D-456D-8BF2-9E10BA8092A2}" destId="{E611FD4C-A54C-4474-9F1B-878570EB1C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5B8C1-D54F-41CD-AB9E-549D76811C3B}">
      <dsp:nvSpPr>
        <dsp:cNvPr id="0" name=""/>
        <dsp:cNvSpPr/>
      </dsp:nvSpPr>
      <dsp:spPr>
        <a:xfrm>
          <a:off x="3110" y="705112"/>
          <a:ext cx="1870282" cy="639449"/>
        </a:xfrm>
        <a:prstGeom prst="rect">
          <a:avLst/>
        </a:prstGeom>
        <a:solidFill>
          <a:srgbClr val="FF0000"/>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Significant</a:t>
          </a:r>
        </a:p>
        <a:p>
          <a:pPr marL="0" lvl="0" indent="0" algn="ctr" defTabSz="666750">
            <a:lnSpc>
              <a:spcPct val="90000"/>
            </a:lnSpc>
            <a:spcBef>
              <a:spcPct val="0"/>
            </a:spcBef>
            <a:spcAft>
              <a:spcPct val="35000"/>
            </a:spcAft>
            <a:buNone/>
          </a:pPr>
          <a:r>
            <a:rPr lang="en-GB" sz="1500" b="1" kern="1200"/>
            <a:t> </a:t>
          </a:r>
          <a:r>
            <a:rPr lang="en-GB" sz="1500" b="0" kern="1200"/>
            <a:t>(Categories 1-5)</a:t>
          </a:r>
        </a:p>
      </dsp:txBody>
      <dsp:txXfrm>
        <a:off x="3110" y="705112"/>
        <a:ext cx="1870282" cy="639449"/>
      </dsp:txXfrm>
    </dsp:sp>
    <dsp:sp modelId="{EB04F071-9922-46F1-A1AE-9506840C236D}">
      <dsp:nvSpPr>
        <dsp:cNvPr id="0" name=""/>
        <dsp:cNvSpPr/>
      </dsp:nvSpPr>
      <dsp:spPr>
        <a:xfrm>
          <a:off x="3110" y="1344562"/>
          <a:ext cx="1870282" cy="741150"/>
        </a:xfrm>
        <a:prstGeom prst="rect">
          <a:avLst/>
        </a:prstGeom>
        <a:solidFill>
          <a:schemeClr val="accent1">
            <a:alpha val="90000"/>
            <a:tint val="40000"/>
            <a:hueOff val="0"/>
            <a:satOff val="0"/>
            <a:lumOff val="0"/>
            <a:alphaOff val="0"/>
          </a:schemeClr>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Follow the same process as for new programmes.  </a:t>
          </a:r>
        </a:p>
        <a:p>
          <a:pPr marL="57150" lvl="1" indent="-57150" algn="l" defTabSz="444500">
            <a:lnSpc>
              <a:spcPct val="90000"/>
            </a:lnSpc>
            <a:spcBef>
              <a:spcPct val="0"/>
            </a:spcBef>
            <a:spcAft>
              <a:spcPct val="15000"/>
            </a:spcAft>
            <a:buChar char="•"/>
          </a:pPr>
          <a:r>
            <a:rPr lang="en-GB" sz="1000" kern="1200" dirty="0"/>
            <a:t>See </a:t>
          </a:r>
          <a:r>
            <a:rPr lang="en-GB" sz="1000" kern="1200" dirty="0">
              <a:hlinkClick xmlns:r="http://schemas.openxmlformats.org/officeDocument/2006/relationships" r:id="rId1"/>
            </a:rPr>
            <a:t>Programme Approval </a:t>
          </a:r>
          <a:r>
            <a:rPr lang="en-GB" sz="1000" kern="1200" dirty="0"/>
            <a:t>Flowchart</a:t>
          </a:r>
        </a:p>
      </dsp:txBody>
      <dsp:txXfrm>
        <a:off x="3110" y="1344562"/>
        <a:ext cx="1870282" cy="741150"/>
      </dsp:txXfrm>
    </dsp:sp>
    <dsp:sp modelId="{4060E7AE-F92E-4425-954E-B709DBE0F585}">
      <dsp:nvSpPr>
        <dsp:cNvPr id="0" name=""/>
        <dsp:cNvSpPr/>
      </dsp:nvSpPr>
      <dsp:spPr>
        <a:xfrm>
          <a:off x="2135232" y="705112"/>
          <a:ext cx="1870282" cy="639449"/>
        </a:xfrm>
        <a:prstGeom prst="rect">
          <a:avLst/>
        </a:prstGeom>
        <a:solidFill>
          <a:schemeClr val="accent4"/>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t>Moderate </a:t>
          </a:r>
        </a:p>
        <a:p>
          <a:pPr marL="0" lvl="0" indent="0" algn="ctr" defTabSz="666750">
            <a:lnSpc>
              <a:spcPct val="90000"/>
            </a:lnSpc>
            <a:spcBef>
              <a:spcPct val="0"/>
            </a:spcBef>
            <a:spcAft>
              <a:spcPct val="35000"/>
            </a:spcAft>
            <a:buNone/>
          </a:pPr>
          <a:r>
            <a:rPr lang="en-GB" sz="1500" b="0" kern="1200" dirty="0"/>
            <a:t>(Categories 6-11)</a:t>
          </a:r>
        </a:p>
      </dsp:txBody>
      <dsp:txXfrm>
        <a:off x="2135232" y="705112"/>
        <a:ext cx="1870282" cy="639449"/>
      </dsp:txXfrm>
    </dsp:sp>
    <dsp:sp modelId="{12F752B5-A95E-442C-9A53-ABECAEA5BDEE}">
      <dsp:nvSpPr>
        <dsp:cNvPr id="0" name=""/>
        <dsp:cNvSpPr/>
      </dsp:nvSpPr>
      <dsp:spPr>
        <a:xfrm>
          <a:off x="2135232" y="1344562"/>
          <a:ext cx="1870282" cy="741150"/>
        </a:xfrm>
        <a:prstGeom prst="rect">
          <a:avLst/>
        </a:prstGeom>
        <a:solidFill>
          <a:schemeClr val="accent1">
            <a:alpha val="90000"/>
            <a:tint val="40000"/>
            <a:hueOff val="0"/>
            <a:satOff val="0"/>
            <a:lumOff val="0"/>
            <a:alphaOff val="0"/>
          </a:schemeClr>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t>Complete applicable  sections of Programme ‘Moderate and Minor Amendment Form’</a:t>
          </a:r>
        </a:p>
      </dsp:txBody>
      <dsp:txXfrm>
        <a:off x="2135232" y="1344562"/>
        <a:ext cx="1870282" cy="741150"/>
      </dsp:txXfrm>
    </dsp:sp>
    <dsp:sp modelId="{35FAE2EB-6441-4AE0-AFA9-B96E6922E173}">
      <dsp:nvSpPr>
        <dsp:cNvPr id="0" name=""/>
        <dsp:cNvSpPr/>
      </dsp:nvSpPr>
      <dsp:spPr>
        <a:xfrm>
          <a:off x="4267353" y="705112"/>
          <a:ext cx="1870282" cy="639449"/>
        </a:xfrm>
        <a:prstGeom prst="rect">
          <a:avLst/>
        </a:prstGeom>
        <a:solidFill>
          <a:schemeClr val="accent6">
            <a:lumMod val="75000"/>
          </a:schemeClr>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t>Minor </a:t>
          </a:r>
          <a:endParaRPr lang="en-GB" sz="1500" b="0" kern="1200" dirty="0"/>
        </a:p>
        <a:p>
          <a:pPr marL="0" lvl="0" indent="0" algn="ctr" defTabSz="666750">
            <a:lnSpc>
              <a:spcPct val="90000"/>
            </a:lnSpc>
            <a:spcBef>
              <a:spcPct val="0"/>
            </a:spcBef>
            <a:spcAft>
              <a:spcPct val="35000"/>
            </a:spcAft>
            <a:buNone/>
          </a:pPr>
          <a:r>
            <a:rPr lang="en-GB" sz="1500" b="0" kern="1200" dirty="0"/>
            <a:t>(Categories 12-17)</a:t>
          </a:r>
        </a:p>
      </dsp:txBody>
      <dsp:txXfrm>
        <a:off x="4267353" y="705112"/>
        <a:ext cx="1870282" cy="639449"/>
      </dsp:txXfrm>
    </dsp:sp>
    <dsp:sp modelId="{0069DBC2-39AB-4ABC-91F7-47D211ED217E}">
      <dsp:nvSpPr>
        <dsp:cNvPr id="0" name=""/>
        <dsp:cNvSpPr/>
      </dsp:nvSpPr>
      <dsp:spPr>
        <a:xfrm>
          <a:off x="4267353" y="1344562"/>
          <a:ext cx="1870282" cy="741150"/>
        </a:xfrm>
        <a:prstGeom prst="rect">
          <a:avLst/>
        </a:prstGeom>
        <a:solidFill>
          <a:schemeClr val="accent1">
            <a:alpha val="90000"/>
            <a:tint val="40000"/>
            <a:hueOff val="0"/>
            <a:satOff val="0"/>
            <a:lumOff val="0"/>
            <a:alphaOff val="0"/>
          </a:schemeClr>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t>Complete applicable sections of Programme ‘Moderate and Minor Amendment Form’</a:t>
          </a:r>
        </a:p>
      </dsp:txBody>
      <dsp:txXfrm>
        <a:off x="4267353" y="1344562"/>
        <a:ext cx="1870282" cy="741150"/>
      </dsp:txXfrm>
    </dsp:sp>
    <dsp:sp modelId="{C42BA86E-65C0-49B7-9B44-57A60CD6853E}">
      <dsp:nvSpPr>
        <dsp:cNvPr id="0" name=""/>
        <dsp:cNvSpPr/>
      </dsp:nvSpPr>
      <dsp:spPr>
        <a:xfrm>
          <a:off x="6399475" y="705112"/>
          <a:ext cx="1870282" cy="639449"/>
        </a:xfrm>
        <a:prstGeom prst="rect">
          <a:avLst/>
        </a:prstGeom>
        <a:solidFill>
          <a:schemeClr val="accent6">
            <a:lumMod val="60000"/>
            <a:lumOff val="40000"/>
          </a:schemeClr>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dirty="0"/>
            <a:t>Minor </a:t>
          </a:r>
        </a:p>
        <a:p>
          <a:pPr marL="0" lvl="0" indent="0" algn="ctr" defTabSz="666750">
            <a:lnSpc>
              <a:spcPct val="90000"/>
            </a:lnSpc>
            <a:spcBef>
              <a:spcPct val="0"/>
            </a:spcBef>
            <a:spcAft>
              <a:spcPct val="35000"/>
            </a:spcAft>
            <a:buNone/>
          </a:pPr>
          <a:r>
            <a:rPr lang="en-GB" sz="1500" b="0" kern="1200" dirty="0"/>
            <a:t>(Categories 18-22)</a:t>
          </a:r>
        </a:p>
      </dsp:txBody>
      <dsp:txXfrm>
        <a:off x="6399475" y="705112"/>
        <a:ext cx="1870282" cy="639449"/>
      </dsp:txXfrm>
    </dsp:sp>
    <dsp:sp modelId="{E611FD4C-A54C-4474-9F1B-878570EB1C69}">
      <dsp:nvSpPr>
        <dsp:cNvPr id="0" name=""/>
        <dsp:cNvSpPr/>
      </dsp:nvSpPr>
      <dsp:spPr>
        <a:xfrm>
          <a:off x="6399475" y="1344562"/>
          <a:ext cx="1870282" cy="741150"/>
        </a:xfrm>
        <a:prstGeom prst="rect">
          <a:avLst/>
        </a:prstGeom>
        <a:solidFill>
          <a:schemeClr val="accent1">
            <a:alpha val="90000"/>
            <a:tint val="40000"/>
            <a:hueOff val="0"/>
            <a:satOff val="0"/>
            <a:lumOff val="0"/>
            <a:alphaOff val="0"/>
          </a:schemeClr>
        </a:solidFill>
        <a:ln w="12700" cap="flat" cmpd="sng" algn="ctr">
          <a:solidFill>
            <a:srgbClr val="003C3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No form required.</a:t>
          </a:r>
        </a:p>
        <a:p>
          <a:pPr marL="57150" lvl="1" indent="-57150" algn="l" defTabSz="444500">
            <a:lnSpc>
              <a:spcPct val="90000"/>
            </a:lnSpc>
            <a:spcBef>
              <a:spcPct val="0"/>
            </a:spcBef>
            <a:spcAft>
              <a:spcPct val="15000"/>
            </a:spcAft>
            <a:buChar char="•"/>
          </a:pPr>
          <a:r>
            <a:rPr lang="en-GB" sz="1000" kern="1200" dirty="0"/>
            <a:t>Submit the documentation below to the relevant </a:t>
          </a:r>
          <a:r>
            <a:rPr lang="en-GB" sz="1000" kern="1200" dirty="0">
              <a:hlinkClick xmlns:r="http://schemas.openxmlformats.org/officeDocument/2006/relationships" r:id="rId2"/>
            </a:rPr>
            <a:t>Faculty Quality Enhancement team</a:t>
          </a:r>
          <a:r>
            <a:rPr lang="en-GB" sz="1000" kern="1200" dirty="0"/>
            <a:t>. </a:t>
          </a:r>
        </a:p>
      </dsp:txBody>
      <dsp:txXfrm>
        <a:off x="6399475" y="1344562"/>
        <a:ext cx="1870282" cy="7411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dirty="0"/>
              <a:t>Cover Slide title maximum of 2 lines</a:t>
            </a:r>
            <a:endParaRPr lang="en-US" dirty="0"/>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dirty="0">
                <a:solidFill>
                  <a:srgbClr val="FFFFFF"/>
                </a:solidFill>
                <a:latin typeface="Outfit" pitchFamily="2" charset="0"/>
                <a:cs typeface="Spectral-Light"/>
              </a:rPr>
              <a:t>University</a:t>
            </a:r>
            <a:endParaRPr sz="1228" b="0" i="0" dirty="0">
              <a:latin typeface="Outfit" pitchFamily="2" charset="0"/>
              <a:cs typeface="Spectral-Light"/>
            </a:endParaRPr>
          </a:p>
          <a:p>
            <a:pPr marL="5776">
              <a:lnSpc>
                <a:spcPts val="1308"/>
              </a:lnSpc>
            </a:pPr>
            <a:r>
              <a:rPr sz="1228" b="0" i="0" spc="-25" dirty="0" err="1">
                <a:solidFill>
                  <a:srgbClr val="FFFFFF"/>
                </a:solidFill>
                <a:latin typeface="Outfit" pitchFamily="2" charset="0"/>
                <a:cs typeface="Spectral"/>
              </a:rPr>
              <a:t>of</a:t>
            </a:r>
            <a:r>
              <a:rPr sz="1228" b="0" i="0" spc="-25" dirty="0" err="1">
                <a:solidFill>
                  <a:srgbClr val="FFFFFF"/>
                </a:solidFill>
                <a:latin typeface="Outfit" pitchFamily="2" charset="0"/>
                <a:cs typeface="Spectral-Light"/>
              </a:rPr>
              <a:t>Galway.ie</a:t>
            </a:r>
            <a:endParaRPr sz="1228" b="0" i="0" dirty="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t>
            </a:r>
            <a:br>
              <a:rPr lang="en-GB" dirty="0"/>
            </a:br>
            <a:r>
              <a:rPr lang="en-GB" dirty="0"/>
              <a:t>add picture</a:t>
            </a:r>
            <a:endParaRPr lang="en-US" dirty="0"/>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dirty="0"/>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dirty="0"/>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dirty="0"/>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dirty="0"/>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dirty="0"/>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exeter.ac.uk/v8media/specificsites/tqa/artmap/Chapter_5.pdf" TargetMode="Externa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566A1404-BC35-E171-D801-396C36FCE051}"/>
              </a:ext>
            </a:extLst>
          </p:cNvPr>
          <p:cNvGraphicFramePr/>
          <p:nvPr>
            <p:extLst>
              <p:ext uri="{D42A27DB-BD31-4B8C-83A1-F6EECF244321}">
                <p14:modId xmlns:p14="http://schemas.microsoft.com/office/powerpoint/2010/main" val="1972916972"/>
              </p:ext>
            </p:extLst>
          </p:nvPr>
        </p:nvGraphicFramePr>
        <p:xfrm>
          <a:off x="481012" y="932395"/>
          <a:ext cx="8272868" cy="279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Title 2">
            <a:extLst>
              <a:ext uri="{FF2B5EF4-FFF2-40B4-BE49-F238E27FC236}">
                <a16:creationId xmlns:a16="http://schemas.microsoft.com/office/drawing/2014/main" id="{B5D18B55-2D5F-FF0B-4F3F-CA4F523B891C}"/>
              </a:ext>
            </a:extLst>
          </p:cNvPr>
          <p:cNvSpPr>
            <a:spLocks noGrp="1"/>
          </p:cNvSpPr>
          <p:nvPr>
            <p:ph type="title"/>
          </p:nvPr>
        </p:nvSpPr>
        <p:spPr/>
        <p:txBody>
          <a:bodyPr/>
          <a:lstStyle/>
          <a:p>
            <a:r>
              <a:rPr lang="en-GB" b="1"/>
              <a:t>Programme Amendment Process</a:t>
            </a:r>
          </a:p>
        </p:txBody>
      </p:sp>
      <p:sp>
        <p:nvSpPr>
          <p:cNvPr id="38" name="TextBox 37">
            <a:extLst>
              <a:ext uri="{FF2B5EF4-FFF2-40B4-BE49-F238E27FC236}">
                <a16:creationId xmlns:a16="http://schemas.microsoft.com/office/drawing/2014/main" id="{7394AB5E-9896-1776-3DF9-24561586A76F}"/>
              </a:ext>
            </a:extLst>
          </p:cNvPr>
          <p:cNvSpPr txBox="1"/>
          <p:nvPr/>
        </p:nvSpPr>
        <p:spPr>
          <a:xfrm>
            <a:off x="390120" y="1112573"/>
            <a:ext cx="7452938" cy="276999"/>
          </a:xfrm>
          <a:prstGeom prst="rect">
            <a:avLst/>
          </a:prstGeom>
          <a:noFill/>
        </p:spPr>
        <p:txBody>
          <a:bodyPr wrap="square" lIns="91440" tIns="45720" rIns="91440" bIns="45720" rtlCol="0" anchor="t">
            <a:spAutoFit/>
          </a:bodyPr>
          <a:lstStyle/>
          <a:p>
            <a:r>
              <a:rPr lang="en-GB" sz="1200" dirty="0">
                <a:latin typeface="+mn-lt"/>
              </a:rPr>
              <a:t>Review the Categories of Amendment table in the TQA </a:t>
            </a:r>
            <a:r>
              <a:rPr lang="en-GB" sz="1200" dirty="0">
                <a:latin typeface="+mn-lt"/>
                <a:hlinkClick r:id="rId7"/>
              </a:rPr>
              <a:t>ARTMAP Handbook section 5.3</a:t>
            </a:r>
            <a:r>
              <a:rPr lang="en-GB" sz="1200">
                <a:latin typeface="+mn-lt"/>
              </a:rPr>
              <a:t>.  Which </a:t>
            </a:r>
            <a:r>
              <a:rPr lang="en-GB" sz="1200" dirty="0">
                <a:latin typeface="+mn-lt"/>
              </a:rPr>
              <a:t>applies? </a:t>
            </a:r>
          </a:p>
        </p:txBody>
      </p:sp>
      <p:sp>
        <p:nvSpPr>
          <p:cNvPr id="39" name="Rectangle: Rounded Corners 38">
            <a:extLst>
              <a:ext uri="{FF2B5EF4-FFF2-40B4-BE49-F238E27FC236}">
                <a16:creationId xmlns:a16="http://schemas.microsoft.com/office/drawing/2014/main" id="{53B966E7-80D3-E104-F789-90A7D67D67DE}"/>
              </a:ext>
            </a:extLst>
          </p:cNvPr>
          <p:cNvSpPr/>
          <p:nvPr/>
        </p:nvSpPr>
        <p:spPr>
          <a:xfrm>
            <a:off x="2608238" y="3383935"/>
            <a:ext cx="4008600" cy="801209"/>
          </a:xfrm>
          <a:prstGeom prst="roundRect">
            <a:avLst/>
          </a:prstGeom>
          <a:noFill/>
          <a:ln>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900" b="1" dirty="0">
                <a:solidFill>
                  <a:schemeClr val="tx1"/>
                </a:solidFill>
              </a:rPr>
              <a:t>Categories 6 – 17: </a:t>
            </a:r>
            <a:r>
              <a:rPr lang="en-GB" sz="900" dirty="0">
                <a:solidFill>
                  <a:schemeClr val="tx1"/>
                </a:solidFill>
              </a:rPr>
              <a:t>Submit the Programme ‘Moderate or Minor Amendment Form’ and additional paperwork (where applicable) to your Faculty Quality Enhancement Team, who will work with Professional Services Teams (Planning, Admissions, Student Records, Marketing, Fees) to make amendments as necessary.</a:t>
            </a:r>
          </a:p>
        </p:txBody>
      </p:sp>
      <p:sp>
        <p:nvSpPr>
          <p:cNvPr id="40" name="Rectangle: Rounded Corners 39">
            <a:extLst>
              <a:ext uri="{FF2B5EF4-FFF2-40B4-BE49-F238E27FC236}">
                <a16:creationId xmlns:a16="http://schemas.microsoft.com/office/drawing/2014/main" id="{2553D4D1-9997-676E-36F6-558BCC61F887}"/>
              </a:ext>
            </a:extLst>
          </p:cNvPr>
          <p:cNvSpPr/>
          <p:nvPr/>
        </p:nvSpPr>
        <p:spPr>
          <a:xfrm>
            <a:off x="6902688" y="3383936"/>
            <a:ext cx="1851191" cy="801209"/>
          </a:xfrm>
          <a:prstGeom prst="roundRect">
            <a:avLst/>
          </a:prstGeom>
          <a:solidFill>
            <a:schemeClr val="accent6">
              <a:lumMod val="60000"/>
              <a:lumOff val="40000"/>
            </a:schemeClr>
          </a:solidFill>
          <a:ln>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900" b="1" dirty="0"/>
              <a:t>Categories 18-22:  </a:t>
            </a:r>
            <a:r>
              <a:rPr lang="en-GB" sz="900" dirty="0"/>
              <a:t>Approval is granted by the Faculty Education and Student Experience Committee</a:t>
            </a:r>
          </a:p>
        </p:txBody>
      </p:sp>
      <p:sp>
        <p:nvSpPr>
          <p:cNvPr id="41" name="Rectangle: Rounded Corners 40">
            <a:extLst>
              <a:ext uri="{FF2B5EF4-FFF2-40B4-BE49-F238E27FC236}">
                <a16:creationId xmlns:a16="http://schemas.microsoft.com/office/drawing/2014/main" id="{410C19AC-D151-4E46-BC6F-3052117F3400}"/>
              </a:ext>
            </a:extLst>
          </p:cNvPr>
          <p:cNvSpPr/>
          <p:nvPr/>
        </p:nvSpPr>
        <p:spPr>
          <a:xfrm>
            <a:off x="2598420" y="4357348"/>
            <a:ext cx="6155460" cy="631363"/>
          </a:xfrm>
          <a:prstGeom prst="roundRect">
            <a:avLst/>
          </a:prstGeom>
          <a:noFill/>
          <a:ln>
            <a:solidFill>
              <a:srgbClr val="003C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900" b="1" dirty="0">
                <a:solidFill>
                  <a:schemeClr val="tx1"/>
                </a:solidFill>
              </a:rPr>
              <a:t>For categories 6 – 22</a:t>
            </a:r>
            <a:r>
              <a:rPr lang="en-GB" sz="900" dirty="0">
                <a:solidFill>
                  <a:schemeClr val="tx1"/>
                </a:solidFill>
              </a:rPr>
              <a:t>, please also provide the following paperwork (where applicable):</a:t>
            </a:r>
          </a:p>
          <a:p>
            <a:pPr marL="228600" lvl="1" indent="-228600" algn="l">
              <a:buAutoNum type="arabicPeriod"/>
            </a:pPr>
            <a:r>
              <a:rPr lang="en-GB" sz="900" dirty="0">
                <a:solidFill>
                  <a:schemeClr val="tx1"/>
                </a:solidFill>
              </a:rPr>
              <a:t>Existing programme specification with highlighted amendments</a:t>
            </a:r>
          </a:p>
          <a:p>
            <a:pPr marL="228600" lvl="1" indent="-228600" algn="l">
              <a:buAutoNum type="arabicPeriod"/>
            </a:pPr>
            <a:r>
              <a:rPr lang="en-GB" sz="900" dirty="0">
                <a:solidFill>
                  <a:schemeClr val="tx1"/>
                </a:solidFill>
              </a:rPr>
              <a:t>New module descriptors</a:t>
            </a:r>
          </a:p>
          <a:p>
            <a:pPr marL="228600" lvl="1" indent="-228600" algn="l">
              <a:buAutoNum type="arabicPeriod"/>
            </a:pPr>
            <a:r>
              <a:rPr lang="en-GB" sz="900" dirty="0">
                <a:solidFill>
                  <a:schemeClr val="tx1"/>
                </a:solidFill>
              </a:rPr>
              <a:t>Existing module descriptors with highlighted amendments</a:t>
            </a:r>
          </a:p>
        </p:txBody>
      </p:sp>
      <p:sp>
        <p:nvSpPr>
          <p:cNvPr id="3" name="TextBox 2">
            <a:extLst>
              <a:ext uri="{FF2B5EF4-FFF2-40B4-BE49-F238E27FC236}">
                <a16:creationId xmlns:a16="http://schemas.microsoft.com/office/drawing/2014/main" id="{68BDCC52-E0A6-4699-A05D-5D3ED3216459}"/>
              </a:ext>
            </a:extLst>
          </p:cNvPr>
          <p:cNvSpPr txBox="1"/>
          <p:nvPr/>
        </p:nvSpPr>
        <p:spPr>
          <a:xfrm>
            <a:off x="8160294" y="-43179"/>
            <a:ext cx="1226958" cy="215444"/>
          </a:xfrm>
          <a:prstGeom prst="rect">
            <a:avLst/>
          </a:prstGeom>
          <a:noFill/>
        </p:spPr>
        <p:txBody>
          <a:bodyPr wrap="square" rtlCol="0">
            <a:spAutoFit/>
          </a:bodyPr>
          <a:lstStyle/>
          <a:p>
            <a:r>
              <a:rPr lang="en-GB" sz="800" dirty="0">
                <a:solidFill>
                  <a:schemeClr val="bg1">
                    <a:lumMod val="50000"/>
                  </a:schemeClr>
                </a:solidFill>
                <a:latin typeface="+mj-lt"/>
              </a:rPr>
              <a:t>Version: 27/11/2024</a:t>
            </a:r>
          </a:p>
        </p:txBody>
      </p:sp>
    </p:spTree>
    <p:extLst>
      <p:ext uri="{BB962C8B-B14F-4D97-AF65-F5344CB8AC3E}">
        <p14:creationId xmlns:p14="http://schemas.microsoft.com/office/powerpoint/2010/main" val="9008461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utfit">
      <a:majorFont>
        <a:latin typeface="Outfit"/>
        <a:ea typeface=""/>
        <a:cs typeface=""/>
      </a:majorFont>
      <a:minorFont>
        <a:latin typeface="Outf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35f8bb-6149-46d1-aa11-43e7bf1a9951" xsi:nil="true"/>
    <lcf76f155ced4ddcb4097134ff3c332f xmlns="bc3d8299-7a0a-4c28-9bb1-d9df2ac953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07E8D4544F1146A2BDC2F3FB55C873" ma:contentTypeVersion="12" ma:contentTypeDescription="Create a new document." ma:contentTypeScope="" ma:versionID="aa25cfaa4367865a6028b7e314ce4c43">
  <xsd:schema xmlns:xsd="http://www.w3.org/2001/XMLSchema" xmlns:xs="http://www.w3.org/2001/XMLSchema" xmlns:p="http://schemas.microsoft.com/office/2006/metadata/properties" xmlns:ns2="bc3d8299-7a0a-4c28-9bb1-d9df2ac95368" xmlns:ns3="2335f8bb-6149-46d1-aa11-43e7bf1a9951" targetNamespace="http://schemas.microsoft.com/office/2006/metadata/properties" ma:root="true" ma:fieldsID="2f68ec0b6f33b79d94679e5c813fd74d" ns2:_="" ns3:_="">
    <xsd:import namespace="bc3d8299-7a0a-4c28-9bb1-d9df2ac95368"/>
    <xsd:import namespace="2335f8bb-6149-46d1-aa11-43e7bf1a99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d8299-7a0a-4c28-9bb1-d9df2ac953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35f8bb-6149-46d1-aa11-43e7bf1a99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9797bbc-bbb7-4736-a444-29f9e0841571}" ma:internalName="TaxCatchAll" ma:showField="CatchAllData" ma:web="2335f8bb-6149-46d1-aa11-43e7bf1a99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9CA35-1137-4CBC-A719-3D7C0CE685E2}">
  <ds:schemaRefs>
    <ds:schemaRef ds:uri="http://www.w3.org/XML/1998/namespace"/>
    <ds:schemaRef ds:uri="http://schemas.microsoft.com/office/2006/documentManagement/types"/>
    <ds:schemaRef ds:uri="http://schemas.microsoft.com/office/2006/metadata/properties"/>
    <ds:schemaRef ds:uri="2335f8bb-6149-46d1-aa11-43e7bf1a9951"/>
    <ds:schemaRef ds:uri="http://purl.org/dc/terms/"/>
    <ds:schemaRef ds:uri="bc3d8299-7a0a-4c28-9bb1-d9df2ac95368"/>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CBC41042-16F7-4BC4-900E-3ED1B12CE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d8299-7a0a-4c28-9bb1-d9df2ac95368"/>
    <ds:schemaRef ds:uri="2335f8bb-6149-46d1-aa11-43e7bf1a99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emplate>Custom Design</Template>
  <TotalTime>42</TotalTime>
  <Words>196</Words>
  <Application>Microsoft Office PowerPoint</Application>
  <PresentationFormat>On-screen Show (16:9)</PresentationFormat>
  <Paragraphs>23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Outfit</vt:lpstr>
      <vt:lpstr>Arial</vt:lpstr>
      <vt:lpstr>Custom Design</vt:lpstr>
      <vt:lpstr>Programme Amendment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Lee, James</cp:lastModifiedBy>
  <cp:revision>2</cp:revision>
  <dcterms:created xsi:type="dcterms:W3CDTF">2022-09-29T15:54:17Z</dcterms:created>
  <dcterms:modified xsi:type="dcterms:W3CDTF">2024-11-27T08:42:57Z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0x010100F107E8D4544F1146A2BDC2F3FB55C873</vt:lpwstr>
  </property>
  <property fmtid="{D5CDD505-2E9C-101B-9397-08002B2CF9AE}" pid="7" name="MediaServiceImageTags">
    <vt:lpwstr/>
  </property>
</Properties>
</file>