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23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ad.isadroot.ex.ac.uk\uoe\user\Campus%20survey%20and%20BEP\Campus%20master%20record%20sheet%20v1%5b1%5d.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ad.isadroot.ex.ac.uk\uoe\user\Campus%20survey%20and%20BEP\Campus%20master%20record%20sheet%20v1%5b1%5d.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ad.isadroot.ex.ac.uk\uoe\user\Campus%20survey%20and%20BEP\Campus%20master%20record%20sheet%20v1%5b1%5d.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'Record sheet (2)'!$R$263</c:f>
              <c:strCache>
                <c:ptCount val="1"/>
                <c:pt idx="0">
                  <c:v>Number of taxa</c:v>
                </c:pt>
              </c:strCache>
            </c:strRef>
          </c:tx>
          <c:invertIfNegative val="0"/>
          <c:cat>
            <c:strRef>
              <c:f>'Record sheet (2)'!$S$262:$X$262</c:f>
              <c:strCache>
                <c:ptCount val="6"/>
                <c:pt idx="0">
                  <c:v>site 1</c:v>
                </c:pt>
                <c:pt idx="1">
                  <c:v>site 2</c:v>
                </c:pt>
                <c:pt idx="2">
                  <c:v>site 3</c:v>
                </c:pt>
                <c:pt idx="3">
                  <c:v>site 4</c:v>
                </c:pt>
                <c:pt idx="4">
                  <c:v>site 5</c:v>
                </c:pt>
                <c:pt idx="5">
                  <c:v>site 6</c:v>
                </c:pt>
              </c:strCache>
            </c:strRef>
          </c:cat>
          <c:val>
            <c:numRef>
              <c:f>'Record sheet (2)'!$S$263:$X$263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11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9-4EBB-979B-8630D167E0F9}"/>
            </c:ext>
          </c:extLst>
        </c:ser>
        <c:ser>
          <c:idx val="1"/>
          <c:order val="1"/>
          <c:tx>
            <c:strRef>
              <c:f>'Record sheet (2)'!$R$264</c:f>
              <c:strCache>
                <c:ptCount val="1"/>
                <c:pt idx="0">
                  <c:v>Number of individuals</c:v>
                </c:pt>
              </c:strCache>
            </c:strRef>
          </c:tx>
          <c:invertIfNegative val="0"/>
          <c:cat>
            <c:strRef>
              <c:f>'Record sheet (2)'!$S$262:$X$262</c:f>
              <c:strCache>
                <c:ptCount val="6"/>
                <c:pt idx="0">
                  <c:v>site 1</c:v>
                </c:pt>
                <c:pt idx="1">
                  <c:v>site 2</c:v>
                </c:pt>
                <c:pt idx="2">
                  <c:v>site 3</c:v>
                </c:pt>
                <c:pt idx="3">
                  <c:v>site 4</c:v>
                </c:pt>
                <c:pt idx="4">
                  <c:v>site 5</c:v>
                </c:pt>
                <c:pt idx="5">
                  <c:v>site 6</c:v>
                </c:pt>
              </c:strCache>
            </c:strRef>
          </c:cat>
          <c:val>
            <c:numRef>
              <c:f>'Record sheet (2)'!$S$264:$X$264</c:f>
              <c:numCache>
                <c:formatCode>General</c:formatCode>
                <c:ptCount val="6"/>
                <c:pt idx="0">
                  <c:v>26</c:v>
                </c:pt>
                <c:pt idx="1">
                  <c:v>13</c:v>
                </c:pt>
                <c:pt idx="2">
                  <c:v>40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69-4EBB-979B-8630D167E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820536"/>
        <c:axId val="159317912"/>
        <c:axId val="0"/>
      </c:bar3DChart>
      <c:catAx>
        <c:axId val="121820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317912"/>
        <c:crosses val="autoZero"/>
        <c:auto val="1"/>
        <c:lblAlgn val="ctr"/>
        <c:lblOffset val="100"/>
        <c:noMultiLvlLbl val="0"/>
      </c:catAx>
      <c:valAx>
        <c:axId val="159317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8205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'Record sheet (2)'!$R$263</c:f>
              <c:strCache>
                <c:ptCount val="1"/>
                <c:pt idx="0">
                  <c:v>Number of taxa</c:v>
                </c:pt>
              </c:strCache>
            </c:strRef>
          </c:tx>
          <c:invertIfNegative val="0"/>
          <c:cat>
            <c:strRef>
              <c:f>'Record sheet (2)'!$S$262:$X$262</c:f>
              <c:strCache>
                <c:ptCount val="6"/>
                <c:pt idx="0">
                  <c:v>site 1</c:v>
                </c:pt>
                <c:pt idx="1">
                  <c:v>site 2</c:v>
                </c:pt>
                <c:pt idx="2">
                  <c:v>site 3</c:v>
                </c:pt>
                <c:pt idx="3">
                  <c:v>site 4</c:v>
                </c:pt>
                <c:pt idx="4">
                  <c:v>site 5</c:v>
                </c:pt>
                <c:pt idx="5">
                  <c:v>site 6</c:v>
                </c:pt>
              </c:strCache>
            </c:strRef>
          </c:cat>
          <c:val>
            <c:numRef>
              <c:f>'Record sheet (2)'!$S$263:$X$263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11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6-486C-AB5F-26A6B72E0172}"/>
            </c:ext>
          </c:extLst>
        </c:ser>
        <c:ser>
          <c:idx val="1"/>
          <c:order val="1"/>
          <c:tx>
            <c:strRef>
              <c:f>'Record sheet (2)'!$R$264</c:f>
              <c:strCache>
                <c:ptCount val="1"/>
                <c:pt idx="0">
                  <c:v>Number of individuals</c:v>
                </c:pt>
              </c:strCache>
            </c:strRef>
          </c:tx>
          <c:invertIfNegative val="0"/>
          <c:cat>
            <c:strRef>
              <c:f>'Record sheet (2)'!$S$262:$X$262</c:f>
              <c:strCache>
                <c:ptCount val="6"/>
                <c:pt idx="0">
                  <c:v>site 1</c:v>
                </c:pt>
                <c:pt idx="1">
                  <c:v>site 2</c:v>
                </c:pt>
                <c:pt idx="2">
                  <c:v>site 3</c:v>
                </c:pt>
                <c:pt idx="3">
                  <c:v>site 4</c:v>
                </c:pt>
                <c:pt idx="4">
                  <c:v>site 5</c:v>
                </c:pt>
                <c:pt idx="5">
                  <c:v>site 6</c:v>
                </c:pt>
              </c:strCache>
            </c:strRef>
          </c:cat>
          <c:val>
            <c:numRef>
              <c:f>'Record sheet (2)'!$S$264:$X$264</c:f>
              <c:numCache>
                <c:formatCode>General</c:formatCode>
                <c:ptCount val="6"/>
                <c:pt idx="0">
                  <c:v>26</c:v>
                </c:pt>
                <c:pt idx="1">
                  <c:v>13</c:v>
                </c:pt>
                <c:pt idx="2">
                  <c:v>40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C6-486C-AB5F-26A6B72E0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466424"/>
        <c:axId val="160008920"/>
        <c:axId val="0"/>
      </c:bar3DChart>
      <c:catAx>
        <c:axId val="122466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008920"/>
        <c:crosses val="autoZero"/>
        <c:auto val="1"/>
        <c:lblAlgn val="ctr"/>
        <c:lblOffset val="100"/>
        <c:noMultiLvlLbl val="0"/>
      </c:catAx>
      <c:valAx>
        <c:axId val="160008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466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'Record sheet (2)'!$Z$263</c:f>
              <c:strCache>
                <c:ptCount val="1"/>
                <c:pt idx="0">
                  <c:v>%shading</c:v>
                </c:pt>
              </c:strCache>
            </c:strRef>
          </c:tx>
          <c:invertIfNegative val="0"/>
          <c:cat>
            <c:strRef>
              <c:f>'Record sheet (2)'!$AA$262:$AF$262</c:f>
              <c:strCache>
                <c:ptCount val="6"/>
                <c:pt idx="0">
                  <c:v>site 1</c:v>
                </c:pt>
                <c:pt idx="1">
                  <c:v>site 2</c:v>
                </c:pt>
                <c:pt idx="2">
                  <c:v>site 3</c:v>
                </c:pt>
                <c:pt idx="3">
                  <c:v>site 4</c:v>
                </c:pt>
                <c:pt idx="4">
                  <c:v>site 5</c:v>
                </c:pt>
                <c:pt idx="5">
                  <c:v>site 6</c:v>
                </c:pt>
              </c:strCache>
            </c:strRef>
          </c:cat>
          <c:val>
            <c:numRef>
              <c:f>'Record sheet (2)'!$AA$263:$AF$263</c:f>
              <c:numCache>
                <c:formatCode>General</c:formatCode>
                <c:ptCount val="6"/>
                <c:pt idx="0">
                  <c:v>45</c:v>
                </c:pt>
                <c:pt idx="1">
                  <c:v>5</c:v>
                </c:pt>
                <c:pt idx="2">
                  <c:v>0</c:v>
                </c:pt>
                <c:pt idx="3">
                  <c:v>75</c:v>
                </c:pt>
                <c:pt idx="4">
                  <c:v>85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0-471F-A7A0-96DB12D60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000416"/>
        <c:axId val="160667256"/>
        <c:axId val="0"/>
      </c:bar3DChart>
      <c:catAx>
        <c:axId val="16000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667256"/>
        <c:crosses val="autoZero"/>
        <c:auto val="1"/>
        <c:lblAlgn val="ctr"/>
        <c:lblOffset val="100"/>
        <c:noMultiLvlLbl val="0"/>
      </c:catAx>
      <c:valAx>
        <c:axId val="160667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000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D539B-954D-4B95-9647-5B4164294C58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39FC3-095D-4F45-831D-961E101AF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2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39FC3-095D-4F45-831D-961E101AF6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1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39FC3-095D-4F45-831D-961E101AF6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8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39FC3-095D-4F45-831D-961E101AF6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1DC4-CBC7-48C0-A4C0-BFFA0C19C2B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ed po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629" y="411126"/>
            <a:ext cx="8128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576" y="290993"/>
            <a:ext cx="4013791" cy="1470025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Reed Hall Pond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9228" y="767317"/>
            <a:ext cx="4433778" cy="774405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A </a:t>
            </a:r>
            <a:r>
              <a:rPr lang="en-GB" dirty="0" err="1">
                <a:solidFill>
                  <a:schemeClr val="bg1"/>
                </a:solidFill>
              </a:rPr>
              <a:t>bioblitz</a:t>
            </a:r>
            <a:r>
              <a:rPr lang="en-GB" dirty="0">
                <a:solidFill>
                  <a:schemeClr val="bg1"/>
                </a:solidFill>
              </a:rPr>
              <a:t> pond dip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8112" y="6627168"/>
            <a:ext cx="2805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Arial" pitchFamily="34" charset="0"/>
              </a:rPr>
              <a:t>(The contributor of this photos is </a:t>
            </a:r>
            <a:r>
              <a:rPr lang="en-US" sz="900" dirty="0">
                <a:solidFill>
                  <a:srgbClr val="FF0000"/>
                </a:solidFill>
                <a:latin typeface="Arial Unicode MS" pitchFamily="34" charset="-128"/>
              </a:rPr>
              <a:t>Derek Harper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ed pond.jpg"/>
          <p:cNvPicPr>
            <a:picLocks noChangeAspect="1"/>
          </p:cNvPicPr>
          <p:nvPr/>
        </p:nvPicPr>
        <p:blipFill>
          <a:blip r:embed="rId2" cstate="print">
            <a:lum bright="66000" contrast="-4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8229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result…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386"/>
            <a:ext cx="8229600" cy="4525963"/>
          </a:xfrm>
        </p:spPr>
        <p:txBody>
          <a:bodyPr/>
          <a:lstStyle/>
          <a:p>
            <a:r>
              <a:rPr lang="en-GB" b="1" dirty="0">
                <a:solidFill>
                  <a:srgbClr val="990033"/>
                </a:solidFill>
              </a:rPr>
              <a:t>Foliage trimmed back, larger plants removed</a:t>
            </a:r>
          </a:p>
          <a:p>
            <a:r>
              <a:rPr lang="en-GB" b="1" dirty="0">
                <a:solidFill>
                  <a:srgbClr val="990033"/>
                </a:solidFill>
              </a:rPr>
              <a:t>Leaf litter dredged</a:t>
            </a:r>
          </a:p>
          <a:p>
            <a:r>
              <a:rPr lang="en-GB" b="1" dirty="0">
                <a:solidFill>
                  <a:srgbClr val="990033"/>
                </a:solidFill>
              </a:rPr>
              <a:t>Removed choking pondweed</a:t>
            </a:r>
          </a:p>
          <a:p>
            <a:r>
              <a:rPr lang="en-GB" b="1" dirty="0">
                <a:solidFill>
                  <a:srgbClr val="990033"/>
                </a:solidFill>
              </a:rPr>
              <a:t>Whole pond aerated</a:t>
            </a:r>
          </a:p>
          <a:p>
            <a:r>
              <a:rPr lang="en-GB" b="1" dirty="0" err="1">
                <a:solidFill>
                  <a:srgbClr val="990033"/>
                </a:solidFill>
              </a:rPr>
              <a:t>Koi</a:t>
            </a:r>
            <a:r>
              <a:rPr lang="en-GB" b="1" dirty="0">
                <a:solidFill>
                  <a:srgbClr val="990033"/>
                </a:solidFill>
              </a:rPr>
              <a:t> carp netted off</a:t>
            </a:r>
            <a:endParaRPr lang="en-US" b="1" dirty="0">
              <a:solidFill>
                <a:srgbClr val="990033"/>
              </a:solidFill>
            </a:endParaRPr>
          </a:p>
          <a:p>
            <a:r>
              <a:rPr lang="en-GB" b="1" dirty="0">
                <a:solidFill>
                  <a:srgbClr val="990033"/>
                </a:solidFill>
              </a:rPr>
              <a:t>More habitats for invertebrates created</a:t>
            </a:r>
          </a:p>
          <a:p>
            <a:r>
              <a:rPr lang="en-GB" b="1" dirty="0">
                <a:solidFill>
                  <a:srgbClr val="990033"/>
                </a:solidFill>
              </a:rPr>
              <a:t>Second fountain running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55851" cy="1143000"/>
          </a:xfrm>
        </p:spPr>
        <p:txBody>
          <a:bodyPr/>
          <a:lstStyle/>
          <a:p>
            <a:pPr algn="l"/>
            <a:r>
              <a:rPr lang="en-GB" dirty="0"/>
              <a:t>Basic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6 sites, 3 hours of sampling</a:t>
            </a:r>
          </a:p>
          <a:p>
            <a:r>
              <a:rPr lang="en-GB" dirty="0"/>
              <a:t>23 different animals</a:t>
            </a:r>
          </a:p>
          <a:p>
            <a:pPr lvl="1"/>
            <a:r>
              <a:rPr lang="en-GB" dirty="0"/>
              <a:t>1 fish</a:t>
            </a:r>
          </a:p>
          <a:p>
            <a:pPr lvl="1"/>
            <a:r>
              <a:rPr lang="en-GB" dirty="0"/>
              <a:t>1 species freshwater snail</a:t>
            </a:r>
          </a:p>
          <a:p>
            <a:pPr lvl="1"/>
            <a:r>
              <a:rPr lang="en-GB" dirty="0"/>
              <a:t>1 mayfly species</a:t>
            </a:r>
          </a:p>
          <a:p>
            <a:pPr lvl="1"/>
            <a:r>
              <a:rPr lang="en-GB" dirty="0"/>
              <a:t>2 species damselflies</a:t>
            </a:r>
          </a:p>
          <a:p>
            <a:pPr lvl="1"/>
            <a:r>
              <a:rPr lang="en-GB" dirty="0"/>
              <a:t>3 species cased </a:t>
            </a:r>
            <a:r>
              <a:rPr lang="en-GB" dirty="0" err="1"/>
              <a:t>caddisflies</a:t>
            </a:r>
            <a:endParaRPr lang="en-GB" dirty="0"/>
          </a:p>
          <a:p>
            <a:pPr lvl="1"/>
            <a:r>
              <a:rPr lang="en-GB" dirty="0"/>
              <a:t>2 species beetles</a:t>
            </a:r>
          </a:p>
          <a:p>
            <a:pPr lvl="1"/>
            <a:r>
              <a:rPr lang="en-GB" dirty="0"/>
              <a:t>2 different water bugs</a:t>
            </a:r>
          </a:p>
          <a:p>
            <a:pPr lvl="1"/>
            <a:r>
              <a:rPr lang="en-GB" dirty="0"/>
              <a:t>1 species fly</a:t>
            </a:r>
          </a:p>
          <a:p>
            <a:pPr lvl="1"/>
            <a:r>
              <a:rPr lang="en-GB" dirty="0"/>
              <a:t>2 species crustacean</a:t>
            </a:r>
          </a:p>
          <a:p>
            <a:pPr lvl="1"/>
            <a:r>
              <a:rPr lang="en-GB" dirty="0"/>
              <a:t>1 species water mite</a:t>
            </a:r>
          </a:p>
          <a:p>
            <a:pPr lvl="1"/>
            <a:r>
              <a:rPr lang="en-GB" dirty="0"/>
              <a:t>3 different </a:t>
            </a:r>
            <a:r>
              <a:rPr lang="en-GB" dirty="0" err="1"/>
              <a:t>oligochaete</a:t>
            </a:r>
            <a:r>
              <a:rPr lang="en-GB" dirty="0"/>
              <a:t> worms</a:t>
            </a:r>
          </a:p>
          <a:p>
            <a:pPr lvl="1"/>
            <a:r>
              <a:rPr lang="en-GB" dirty="0"/>
              <a:t>2 different leeches</a:t>
            </a:r>
          </a:p>
          <a:p>
            <a:r>
              <a:rPr lang="en-GB" dirty="0"/>
              <a:t>6 different aquatic/emergent plants</a:t>
            </a:r>
          </a:p>
          <a:p>
            <a:endParaRPr lang="en-US" dirty="0"/>
          </a:p>
        </p:txBody>
      </p:sp>
      <p:pic>
        <p:nvPicPr>
          <p:cNvPr id="6" name="Picture 5" descr="studentsandcl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7124" y="927443"/>
            <a:ext cx="2383160" cy="1588773"/>
          </a:xfrm>
          <a:prstGeom prst="rect">
            <a:avLst/>
          </a:prstGeom>
        </p:spPr>
      </p:pic>
      <p:pic>
        <p:nvPicPr>
          <p:cNvPr id="7" name="Picture 6" descr="pon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023" y="2712767"/>
            <a:ext cx="2167136" cy="1444757"/>
          </a:xfrm>
          <a:prstGeom prst="rect">
            <a:avLst/>
          </a:prstGeom>
        </p:spPr>
      </p:pic>
      <p:pic>
        <p:nvPicPr>
          <p:cNvPr id="8" name="Picture 7" descr="Birdsandbees1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0256" y="4533216"/>
            <a:ext cx="3493744" cy="232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312"/>
            <a:ext cx="8229600" cy="1143000"/>
          </a:xfrm>
        </p:spPr>
        <p:txBody>
          <a:bodyPr/>
          <a:lstStyle/>
          <a:p>
            <a:r>
              <a:rPr lang="en-GB" dirty="0"/>
              <a:t>The site</a:t>
            </a:r>
            <a:endParaRPr lang="en-US" dirty="0"/>
          </a:p>
        </p:txBody>
      </p:sp>
      <p:pic>
        <p:nvPicPr>
          <p:cNvPr id="5" name="Picture 4" descr="reed hall po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6420" y="1436370"/>
            <a:ext cx="5471160" cy="3985260"/>
          </a:xfrm>
          <a:prstGeom prst="rect">
            <a:avLst/>
          </a:prstGeom>
        </p:spPr>
      </p:pic>
      <p:pic>
        <p:nvPicPr>
          <p:cNvPr id="77" name="Picture 76" descr="reed pond 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3025" y="1184877"/>
            <a:ext cx="6552728" cy="4393306"/>
          </a:xfrm>
          <a:prstGeom prst="rect">
            <a:avLst/>
          </a:prstGeom>
        </p:spPr>
      </p:pic>
      <p:sp>
        <p:nvSpPr>
          <p:cNvPr id="78" name="Freeform 77"/>
          <p:cNvSpPr/>
          <p:nvPr/>
        </p:nvSpPr>
        <p:spPr>
          <a:xfrm>
            <a:off x="3419872" y="2303814"/>
            <a:ext cx="1656183" cy="2185060"/>
          </a:xfrm>
          <a:custGeom>
            <a:avLst/>
            <a:gdLst>
              <a:gd name="connsiteX0" fmla="*/ 152400 w 1200150"/>
              <a:gd name="connsiteY0" fmla="*/ 4741 h 1947841"/>
              <a:gd name="connsiteX1" fmla="*/ 333375 w 1200150"/>
              <a:gd name="connsiteY1" fmla="*/ 23791 h 1947841"/>
              <a:gd name="connsiteX2" fmla="*/ 361950 w 1200150"/>
              <a:gd name="connsiteY2" fmla="*/ 42841 h 1947841"/>
              <a:gd name="connsiteX3" fmla="*/ 419100 w 1200150"/>
              <a:gd name="connsiteY3" fmla="*/ 61891 h 1947841"/>
              <a:gd name="connsiteX4" fmla="*/ 438150 w 1200150"/>
              <a:gd name="connsiteY4" fmla="*/ 90466 h 1947841"/>
              <a:gd name="connsiteX5" fmla="*/ 581025 w 1200150"/>
              <a:gd name="connsiteY5" fmla="*/ 119041 h 1947841"/>
              <a:gd name="connsiteX6" fmla="*/ 619125 w 1200150"/>
              <a:gd name="connsiteY6" fmla="*/ 176191 h 1947841"/>
              <a:gd name="connsiteX7" fmla="*/ 638175 w 1200150"/>
              <a:gd name="connsiteY7" fmla="*/ 204766 h 1947841"/>
              <a:gd name="connsiteX8" fmla="*/ 704850 w 1200150"/>
              <a:gd name="connsiteY8" fmla="*/ 223816 h 1947841"/>
              <a:gd name="connsiteX9" fmla="*/ 714375 w 1200150"/>
              <a:gd name="connsiteY9" fmla="*/ 252391 h 1947841"/>
              <a:gd name="connsiteX10" fmla="*/ 771525 w 1200150"/>
              <a:gd name="connsiteY10" fmla="*/ 271441 h 1947841"/>
              <a:gd name="connsiteX11" fmla="*/ 828675 w 1200150"/>
              <a:gd name="connsiteY11" fmla="*/ 300016 h 1947841"/>
              <a:gd name="connsiteX12" fmla="*/ 847725 w 1200150"/>
              <a:gd name="connsiteY12" fmla="*/ 328591 h 1947841"/>
              <a:gd name="connsiteX13" fmla="*/ 857250 w 1200150"/>
              <a:gd name="connsiteY13" fmla="*/ 357166 h 1947841"/>
              <a:gd name="connsiteX14" fmla="*/ 885825 w 1200150"/>
              <a:gd name="connsiteY14" fmla="*/ 385741 h 1947841"/>
              <a:gd name="connsiteX15" fmla="*/ 895350 w 1200150"/>
              <a:gd name="connsiteY15" fmla="*/ 414316 h 1947841"/>
              <a:gd name="connsiteX16" fmla="*/ 933450 w 1200150"/>
              <a:gd name="connsiteY16" fmla="*/ 471466 h 1947841"/>
              <a:gd name="connsiteX17" fmla="*/ 942975 w 1200150"/>
              <a:gd name="connsiteY17" fmla="*/ 519091 h 1947841"/>
              <a:gd name="connsiteX18" fmla="*/ 962025 w 1200150"/>
              <a:gd name="connsiteY18" fmla="*/ 547666 h 1947841"/>
              <a:gd name="connsiteX19" fmla="*/ 990600 w 1200150"/>
              <a:gd name="connsiteY19" fmla="*/ 604816 h 1947841"/>
              <a:gd name="connsiteX20" fmla="*/ 981075 w 1200150"/>
              <a:gd name="connsiteY20" fmla="*/ 861991 h 1947841"/>
              <a:gd name="connsiteX21" fmla="*/ 962025 w 1200150"/>
              <a:gd name="connsiteY21" fmla="*/ 919141 h 1947841"/>
              <a:gd name="connsiteX22" fmla="*/ 971550 w 1200150"/>
              <a:gd name="connsiteY22" fmla="*/ 1242991 h 1947841"/>
              <a:gd name="connsiteX23" fmla="*/ 981075 w 1200150"/>
              <a:gd name="connsiteY23" fmla="*/ 1300141 h 1947841"/>
              <a:gd name="connsiteX24" fmla="*/ 1038225 w 1200150"/>
              <a:gd name="connsiteY24" fmla="*/ 1338241 h 1947841"/>
              <a:gd name="connsiteX25" fmla="*/ 1057275 w 1200150"/>
              <a:gd name="connsiteY25" fmla="*/ 1366816 h 1947841"/>
              <a:gd name="connsiteX26" fmla="*/ 1076325 w 1200150"/>
              <a:gd name="connsiteY26" fmla="*/ 1443016 h 1947841"/>
              <a:gd name="connsiteX27" fmla="*/ 1104900 w 1200150"/>
              <a:gd name="connsiteY27" fmla="*/ 1462066 h 1947841"/>
              <a:gd name="connsiteX28" fmla="*/ 1133475 w 1200150"/>
              <a:gd name="connsiteY28" fmla="*/ 1490641 h 1947841"/>
              <a:gd name="connsiteX29" fmla="*/ 1181100 w 1200150"/>
              <a:gd name="connsiteY29" fmla="*/ 1633516 h 1947841"/>
              <a:gd name="connsiteX30" fmla="*/ 1190625 w 1200150"/>
              <a:gd name="connsiteY30" fmla="*/ 1662091 h 1947841"/>
              <a:gd name="connsiteX31" fmla="*/ 1200150 w 1200150"/>
              <a:gd name="connsiteY31" fmla="*/ 1690666 h 1947841"/>
              <a:gd name="connsiteX32" fmla="*/ 1190625 w 1200150"/>
              <a:gd name="connsiteY32" fmla="*/ 1776391 h 1947841"/>
              <a:gd name="connsiteX33" fmla="*/ 1181100 w 1200150"/>
              <a:gd name="connsiteY33" fmla="*/ 1804966 h 1947841"/>
              <a:gd name="connsiteX34" fmla="*/ 1152525 w 1200150"/>
              <a:gd name="connsiteY34" fmla="*/ 1824016 h 1947841"/>
              <a:gd name="connsiteX35" fmla="*/ 1133475 w 1200150"/>
              <a:gd name="connsiteY35" fmla="*/ 1852591 h 1947841"/>
              <a:gd name="connsiteX36" fmla="*/ 1123950 w 1200150"/>
              <a:gd name="connsiteY36" fmla="*/ 1881166 h 1947841"/>
              <a:gd name="connsiteX37" fmla="*/ 1085850 w 1200150"/>
              <a:gd name="connsiteY37" fmla="*/ 1909741 h 1947841"/>
              <a:gd name="connsiteX38" fmla="*/ 990600 w 1200150"/>
              <a:gd name="connsiteY38" fmla="*/ 1938316 h 1947841"/>
              <a:gd name="connsiteX39" fmla="*/ 809625 w 1200150"/>
              <a:gd name="connsiteY39" fmla="*/ 1947841 h 1947841"/>
              <a:gd name="connsiteX40" fmla="*/ 676275 w 1200150"/>
              <a:gd name="connsiteY40" fmla="*/ 1919266 h 1947841"/>
              <a:gd name="connsiteX41" fmla="*/ 619125 w 1200150"/>
              <a:gd name="connsiteY41" fmla="*/ 1881166 h 1947841"/>
              <a:gd name="connsiteX42" fmla="*/ 609600 w 1200150"/>
              <a:gd name="connsiteY42" fmla="*/ 1852591 h 1947841"/>
              <a:gd name="connsiteX43" fmla="*/ 581025 w 1200150"/>
              <a:gd name="connsiteY43" fmla="*/ 1795441 h 1947841"/>
              <a:gd name="connsiteX44" fmla="*/ 590550 w 1200150"/>
              <a:gd name="connsiteY44" fmla="*/ 1585891 h 1947841"/>
              <a:gd name="connsiteX45" fmla="*/ 609600 w 1200150"/>
              <a:gd name="connsiteY45" fmla="*/ 1443016 h 1947841"/>
              <a:gd name="connsiteX46" fmla="*/ 581025 w 1200150"/>
              <a:gd name="connsiteY46" fmla="*/ 1271566 h 1947841"/>
              <a:gd name="connsiteX47" fmla="*/ 552450 w 1200150"/>
              <a:gd name="connsiteY47" fmla="*/ 1262041 h 1947841"/>
              <a:gd name="connsiteX48" fmla="*/ 533400 w 1200150"/>
              <a:gd name="connsiteY48" fmla="*/ 1233466 h 1947841"/>
              <a:gd name="connsiteX49" fmla="*/ 476250 w 1200150"/>
              <a:gd name="connsiteY49" fmla="*/ 1214416 h 1947841"/>
              <a:gd name="connsiteX50" fmla="*/ 381000 w 1200150"/>
              <a:gd name="connsiteY50" fmla="*/ 1195366 h 1947841"/>
              <a:gd name="connsiteX51" fmla="*/ 323850 w 1200150"/>
              <a:gd name="connsiteY51" fmla="*/ 1166791 h 1947841"/>
              <a:gd name="connsiteX52" fmla="*/ 276225 w 1200150"/>
              <a:gd name="connsiteY52" fmla="*/ 1119166 h 1947841"/>
              <a:gd name="connsiteX53" fmla="*/ 266700 w 1200150"/>
              <a:gd name="connsiteY53" fmla="*/ 1090591 h 1947841"/>
              <a:gd name="connsiteX54" fmla="*/ 247650 w 1200150"/>
              <a:gd name="connsiteY54" fmla="*/ 1062016 h 1947841"/>
              <a:gd name="connsiteX55" fmla="*/ 257175 w 1200150"/>
              <a:gd name="connsiteY55" fmla="*/ 890566 h 1947841"/>
              <a:gd name="connsiteX56" fmla="*/ 276225 w 1200150"/>
              <a:gd name="connsiteY56" fmla="*/ 814366 h 1947841"/>
              <a:gd name="connsiteX57" fmla="*/ 266700 w 1200150"/>
              <a:gd name="connsiteY57" fmla="*/ 681016 h 1947841"/>
              <a:gd name="connsiteX58" fmla="*/ 247650 w 1200150"/>
              <a:gd name="connsiteY58" fmla="*/ 623866 h 1947841"/>
              <a:gd name="connsiteX59" fmla="*/ 161925 w 1200150"/>
              <a:gd name="connsiteY59" fmla="*/ 566716 h 1947841"/>
              <a:gd name="connsiteX60" fmla="*/ 133350 w 1200150"/>
              <a:gd name="connsiteY60" fmla="*/ 547666 h 1947841"/>
              <a:gd name="connsiteX61" fmla="*/ 104775 w 1200150"/>
              <a:gd name="connsiteY61" fmla="*/ 538141 h 1947841"/>
              <a:gd name="connsiteX62" fmla="*/ 95250 w 1200150"/>
              <a:gd name="connsiteY62" fmla="*/ 509566 h 1947841"/>
              <a:gd name="connsiteX63" fmla="*/ 66675 w 1200150"/>
              <a:gd name="connsiteY63" fmla="*/ 490516 h 1947841"/>
              <a:gd name="connsiteX64" fmla="*/ 47625 w 1200150"/>
              <a:gd name="connsiteY64" fmla="*/ 433366 h 1947841"/>
              <a:gd name="connsiteX65" fmla="*/ 28575 w 1200150"/>
              <a:gd name="connsiteY65" fmla="*/ 376216 h 1947841"/>
              <a:gd name="connsiteX66" fmla="*/ 9525 w 1200150"/>
              <a:gd name="connsiteY66" fmla="*/ 319066 h 1947841"/>
              <a:gd name="connsiteX67" fmla="*/ 0 w 1200150"/>
              <a:gd name="connsiteY67" fmla="*/ 290491 h 1947841"/>
              <a:gd name="connsiteX68" fmla="*/ 9525 w 1200150"/>
              <a:gd name="connsiteY68" fmla="*/ 99991 h 1947841"/>
              <a:gd name="connsiteX69" fmla="*/ 28575 w 1200150"/>
              <a:gd name="connsiteY69" fmla="*/ 71416 h 1947841"/>
              <a:gd name="connsiteX70" fmla="*/ 85725 w 1200150"/>
              <a:gd name="connsiteY70" fmla="*/ 52366 h 1947841"/>
              <a:gd name="connsiteX71" fmla="*/ 114300 w 1200150"/>
              <a:gd name="connsiteY71" fmla="*/ 42841 h 1947841"/>
              <a:gd name="connsiteX72" fmla="*/ 142875 w 1200150"/>
              <a:gd name="connsiteY72" fmla="*/ 23791 h 1947841"/>
              <a:gd name="connsiteX73" fmla="*/ 180975 w 1200150"/>
              <a:gd name="connsiteY73" fmla="*/ 14266 h 1947841"/>
              <a:gd name="connsiteX74" fmla="*/ 152400 w 1200150"/>
              <a:gd name="connsiteY74" fmla="*/ 4741 h 19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00150" h="1947841">
                <a:moveTo>
                  <a:pt x="152400" y="4741"/>
                </a:moveTo>
                <a:cubicBezTo>
                  <a:pt x="177800" y="6329"/>
                  <a:pt x="285794" y="0"/>
                  <a:pt x="333375" y="23791"/>
                </a:cubicBezTo>
                <a:cubicBezTo>
                  <a:pt x="343614" y="28911"/>
                  <a:pt x="351489" y="38192"/>
                  <a:pt x="361950" y="42841"/>
                </a:cubicBezTo>
                <a:cubicBezTo>
                  <a:pt x="380300" y="50996"/>
                  <a:pt x="419100" y="61891"/>
                  <a:pt x="419100" y="61891"/>
                </a:cubicBezTo>
                <a:cubicBezTo>
                  <a:pt x="425450" y="71416"/>
                  <a:pt x="428442" y="84399"/>
                  <a:pt x="438150" y="90466"/>
                </a:cubicBezTo>
                <a:cubicBezTo>
                  <a:pt x="474658" y="113284"/>
                  <a:pt x="543949" y="114921"/>
                  <a:pt x="581025" y="119041"/>
                </a:cubicBezTo>
                <a:lnTo>
                  <a:pt x="619125" y="176191"/>
                </a:lnTo>
                <a:cubicBezTo>
                  <a:pt x="625475" y="185716"/>
                  <a:pt x="627069" y="201990"/>
                  <a:pt x="638175" y="204766"/>
                </a:cubicBezTo>
                <a:cubicBezTo>
                  <a:pt x="686015" y="216726"/>
                  <a:pt x="663856" y="210151"/>
                  <a:pt x="704850" y="223816"/>
                </a:cubicBezTo>
                <a:cubicBezTo>
                  <a:pt x="708025" y="233341"/>
                  <a:pt x="706205" y="246555"/>
                  <a:pt x="714375" y="252391"/>
                </a:cubicBezTo>
                <a:cubicBezTo>
                  <a:pt x="730715" y="264063"/>
                  <a:pt x="752475" y="265091"/>
                  <a:pt x="771525" y="271441"/>
                </a:cubicBezTo>
                <a:cubicBezTo>
                  <a:pt x="810960" y="284586"/>
                  <a:pt x="791746" y="275397"/>
                  <a:pt x="828675" y="300016"/>
                </a:cubicBezTo>
                <a:cubicBezTo>
                  <a:pt x="835025" y="309541"/>
                  <a:pt x="842605" y="318352"/>
                  <a:pt x="847725" y="328591"/>
                </a:cubicBezTo>
                <a:cubicBezTo>
                  <a:pt x="852215" y="337571"/>
                  <a:pt x="851681" y="348812"/>
                  <a:pt x="857250" y="357166"/>
                </a:cubicBezTo>
                <a:cubicBezTo>
                  <a:pt x="864722" y="368374"/>
                  <a:pt x="876300" y="376216"/>
                  <a:pt x="885825" y="385741"/>
                </a:cubicBezTo>
                <a:cubicBezTo>
                  <a:pt x="889000" y="395266"/>
                  <a:pt x="890474" y="405539"/>
                  <a:pt x="895350" y="414316"/>
                </a:cubicBezTo>
                <a:cubicBezTo>
                  <a:pt x="906469" y="434330"/>
                  <a:pt x="933450" y="471466"/>
                  <a:pt x="933450" y="471466"/>
                </a:cubicBezTo>
                <a:cubicBezTo>
                  <a:pt x="936625" y="487341"/>
                  <a:pt x="937291" y="503932"/>
                  <a:pt x="942975" y="519091"/>
                </a:cubicBezTo>
                <a:cubicBezTo>
                  <a:pt x="946995" y="529810"/>
                  <a:pt x="956905" y="537427"/>
                  <a:pt x="962025" y="547666"/>
                </a:cubicBezTo>
                <a:cubicBezTo>
                  <a:pt x="1001460" y="626536"/>
                  <a:pt x="936005" y="522924"/>
                  <a:pt x="990600" y="604816"/>
                </a:cubicBezTo>
                <a:cubicBezTo>
                  <a:pt x="987425" y="690541"/>
                  <a:pt x="988841" y="776560"/>
                  <a:pt x="981075" y="861991"/>
                </a:cubicBezTo>
                <a:cubicBezTo>
                  <a:pt x="979257" y="881989"/>
                  <a:pt x="962025" y="919141"/>
                  <a:pt x="962025" y="919141"/>
                </a:cubicBezTo>
                <a:cubicBezTo>
                  <a:pt x="965200" y="1027091"/>
                  <a:pt x="966157" y="1135129"/>
                  <a:pt x="971550" y="1242991"/>
                </a:cubicBezTo>
                <a:cubicBezTo>
                  <a:pt x="972514" y="1262280"/>
                  <a:pt x="970000" y="1284319"/>
                  <a:pt x="981075" y="1300141"/>
                </a:cubicBezTo>
                <a:cubicBezTo>
                  <a:pt x="994205" y="1318898"/>
                  <a:pt x="1038225" y="1338241"/>
                  <a:pt x="1038225" y="1338241"/>
                </a:cubicBezTo>
                <a:cubicBezTo>
                  <a:pt x="1044575" y="1347766"/>
                  <a:pt x="1053255" y="1356097"/>
                  <a:pt x="1057275" y="1366816"/>
                </a:cubicBezTo>
                <a:cubicBezTo>
                  <a:pt x="1058531" y="1370165"/>
                  <a:pt x="1068030" y="1432647"/>
                  <a:pt x="1076325" y="1443016"/>
                </a:cubicBezTo>
                <a:cubicBezTo>
                  <a:pt x="1083476" y="1451955"/>
                  <a:pt x="1096106" y="1454737"/>
                  <a:pt x="1104900" y="1462066"/>
                </a:cubicBezTo>
                <a:cubicBezTo>
                  <a:pt x="1115248" y="1470690"/>
                  <a:pt x="1123950" y="1481116"/>
                  <a:pt x="1133475" y="1490641"/>
                </a:cubicBezTo>
                <a:lnTo>
                  <a:pt x="1181100" y="1633516"/>
                </a:lnTo>
                <a:lnTo>
                  <a:pt x="1190625" y="1662091"/>
                </a:lnTo>
                <a:lnTo>
                  <a:pt x="1200150" y="1690666"/>
                </a:lnTo>
                <a:cubicBezTo>
                  <a:pt x="1196975" y="1719241"/>
                  <a:pt x="1195352" y="1748031"/>
                  <a:pt x="1190625" y="1776391"/>
                </a:cubicBezTo>
                <a:cubicBezTo>
                  <a:pt x="1188974" y="1786295"/>
                  <a:pt x="1187372" y="1797126"/>
                  <a:pt x="1181100" y="1804966"/>
                </a:cubicBezTo>
                <a:cubicBezTo>
                  <a:pt x="1173949" y="1813905"/>
                  <a:pt x="1162050" y="1817666"/>
                  <a:pt x="1152525" y="1824016"/>
                </a:cubicBezTo>
                <a:cubicBezTo>
                  <a:pt x="1146175" y="1833541"/>
                  <a:pt x="1138595" y="1842352"/>
                  <a:pt x="1133475" y="1852591"/>
                </a:cubicBezTo>
                <a:cubicBezTo>
                  <a:pt x="1128985" y="1861571"/>
                  <a:pt x="1130378" y="1873453"/>
                  <a:pt x="1123950" y="1881166"/>
                </a:cubicBezTo>
                <a:cubicBezTo>
                  <a:pt x="1113787" y="1893362"/>
                  <a:pt x="1098768" y="1900514"/>
                  <a:pt x="1085850" y="1909741"/>
                </a:cubicBezTo>
                <a:cubicBezTo>
                  <a:pt x="1046240" y="1938034"/>
                  <a:pt x="1053614" y="1933469"/>
                  <a:pt x="990600" y="1938316"/>
                </a:cubicBezTo>
                <a:cubicBezTo>
                  <a:pt x="930369" y="1942949"/>
                  <a:pt x="869950" y="1944666"/>
                  <a:pt x="809625" y="1947841"/>
                </a:cubicBezTo>
                <a:cubicBezTo>
                  <a:pt x="777382" y="1943811"/>
                  <a:pt x="707596" y="1940147"/>
                  <a:pt x="676275" y="1919266"/>
                </a:cubicBezTo>
                <a:lnTo>
                  <a:pt x="619125" y="1881166"/>
                </a:lnTo>
                <a:cubicBezTo>
                  <a:pt x="615950" y="1871641"/>
                  <a:pt x="614090" y="1861571"/>
                  <a:pt x="609600" y="1852591"/>
                </a:cubicBezTo>
                <a:cubicBezTo>
                  <a:pt x="572671" y="1778733"/>
                  <a:pt x="604966" y="1867265"/>
                  <a:pt x="581025" y="1795441"/>
                </a:cubicBezTo>
                <a:cubicBezTo>
                  <a:pt x="584200" y="1725591"/>
                  <a:pt x="586444" y="1655692"/>
                  <a:pt x="590550" y="1585891"/>
                </a:cubicBezTo>
                <a:cubicBezTo>
                  <a:pt x="597209" y="1472684"/>
                  <a:pt x="588957" y="1504946"/>
                  <a:pt x="609600" y="1443016"/>
                </a:cubicBezTo>
                <a:cubicBezTo>
                  <a:pt x="608671" y="1429079"/>
                  <a:pt x="624307" y="1306192"/>
                  <a:pt x="581025" y="1271566"/>
                </a:cubicBezTo>
                <a:cubicBezTo>
                  <a:pt x="573185" y="1265294"/>
                  <a:pt x="561975" y="1265216"/>
                  <a:pt x="552450" y="1262041"/>
                </a:cubicBezTo>
                <a:cubicBezTo>
                  <a:pt x="546100" y="1252516"/>
                  <a:pt x="543108" y="1239533"/>
                  <a:pt x="533400" y="1233466"/>
                </a:cubicBezTo>
                <a:cubicBezTo>
                  <a:pt x="516372" y="1222823"/>
                  <a:pt x="495300" y="1220766"/>
                  <a:pt x="476250" y="1214416"/>
                </a:cubicBezTo>
                <a:cubicBezTo>
                  <a:pt x="426376" y="1197791"/>
                  <a:pt x="457614" y="1206311"/>
                  <a:pt x="381000" y="1195366"/>
                </a:cubicBezTo>
                <a:cubicBezTo>
                  <a:pt x="357759" y="1187619"/>
                  <a:pt x="342314" y="1185255"/>
                  <a:pt x="323850" y="1166791"/>
                </a:cubicBezTo>
                <a:cubicBezTo>
                  <a:pt x="260350" y="1103291"/>
                  <a:pt x="352425" y="1169966"/>
                  <a:pt x="276225" y="1119166"/>
                </a:cubicBezTo>
                <a:cubicBezTo>
                  <a:pt x="273050" y="1109641"/>
                  <a:pt x="271190" y="1099571"/>
                  <a:pt x="266700" y="1090591"/>
                </a:cubicBezTo>
                <a:cubicBezTo>
                  <a:pt x="261580" y="1080352"/>
                  <a:pt x="248195" y="1073451"/>
                  <a:pt x="247650" y="1062016"/>
                </a:cubicBezTo>
                <a:cubicBezTo>
                  <a:pt x="244927" y="1004843"/>
                  <a:pt x="250614" y="947427"/>
                  <a:pt x="257175" y="890566"/>
                </a:cubicBezTo>
                <a:cubicBezTo>
                  <a:pt x="260176" y="864557"/>
                  <a:pt x="276225" y="814366"/>
                  <a:pt x="276225" y="814366"/>
                </a:cubicBezTo>
                <a:cubicBezTo>
                  <a:pt x="273050" y="769916"/>
                  <a:pt x="273311" y="725086"/>
                  <a:pt x="266700" y="681016"/>
                </a:cubicBezTo>
                <a:cubicBezTo>
                  <a:pt x="263721" y="661158"/>
                  <a:pt x="264358" y="635005"/>
                  <a:pt x="247650" y="623866"/>
                </a:cubicBezTo>
                <a:lnTo>
                  <a:pt x="161925" y="566716"/>
                </a:lnTo>
                <a:cubicBezTo>
                  <a:pt x="152400" y="560366"/>
                  <a:pt x="144210" y="551286"/>
                  <a:pt x="133350" y="547666"/>
                </a:cubicBezTo>
                <a:lnTo>
                  <a:pt x="104775" y="538141"/>
                </a:lnTo>
                <a:cubicBezTo>
                  <a:pt x="101600" y="528616"/>
                  <a:pt x="101522" y="517406"/>
                  <a:pt x="95250" y="509566"/>
                </a:cubicBezTo>
                <a:cubicBezTo>
                  <a:pt x="88099" y="500627"/>
                  <a:pt x="72742" y="500224"/>
                  <a:pt x="66675" y="490516"/>
                </a:cubicBezTo>
                <a:cubicBezTo>
                  <a:pt x="56032" y="473488"/>
                  <a:pt x="53975" y="452416"/>
                  <a:pt x="47625" y="433366"/>
                </a:cubicBezTo>
                <a:lnTo>
                  <a:pt x="28575" y="376216"/>
                </a:lnTo>
                <a:lnTo>
                  <a:pt x="9525" y="319066"/>
                </a:lnTo>
                <a:lnTo>
                  <a:pt x="0" y="290491"/>
                </a:lnTo>
                <a:cubicBezTo>
                  <a:pt x="3175" y="226991"/>
                  <a:pt x="1302" y="163036"/>
                  <a:pt x="9525" y="99991"/>
                </a:cubicBezTo>
                <a:cubicBezTo>
                  <a:pt x="11006" y="88640"/>
                  <a:pt x="18867" y="77483"/>
                  <a:pt x="28575" y="71416"/>
                </a:cubicBezTo>
                <a:cubicBezTo>
                  <a:pt x="45603" y="60773"/>
                  <a:pt x="66675" y="58716"/>
                  <a:pt x="85725" y="52366"/>
                </a:cubicBezTo>
                <a:cubicBezTo>
                  <a:pt x="95250" y="49191"/>
                  <a:pt x="105946" y="48410"/>
                  <a:pt x="114300" y="42841"/>
                </a:cubicBezTo>
                <a:cubicBezTo>
                  <a:pt x="123825" y="36491"/>
                  <a:pt x="132353" y="28300"/>
                  <a:pt x="142875" y="23791"/>
                </a:cubicBezTo>
                <a:cubicBezTo>
                  <a:pt x="154907" y="18634"/>
                  <a:pt x="171718" y="23523"/>
                  <a:pt x="180975" y="14266"/>
                </a:cubicBezTo>
                <a:cubicBezTo>
                  <a:pt x="187710" y="7531"/>
                  <a:pt x="127000" y="3154"/>
                  <a:pt x="152400" y="474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16016" y="321297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16016" y="3573016"/>
            <a:ext cx="144016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32040" y="400506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3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9992" y="263691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4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11960" y="371703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6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79912" y="350100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5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69443" y="1945758"/>
            <a:ext cx="914400" cy="74427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Sample</a:t>
            </a:r>
            <a:r>
              <a:rPr lang="en-GB" sz="1200" b="1" dirty="0">
                <a:solidFill>
                  <a:schemeClr val="tx1"/>
                </a:solidFill>
              </a:rPr>
              <a:t> site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945"/>
            <a:ext cx="8229600" cy="1143000"/>
          </a:xfrm>
        </p:spPr>
        <p:txBody>
          <a:bodyPr/>
          <a:lstStyle/>
          <a:p>
            <a:r>
              <a:rPr lang="en-GB" dirty="0"/>
              <a:t>What we found</a:t>
            </a:r>
            <a:endParaRPr lang="en-US" dirty="0"/>
          </a:p>
        </p:txBody>
      </p:sp>
      <p:pic>
        <p:nvPicPr>
          <p:cNvPr id="5" name="Picture 4" descr="reed hall po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6420" y="1436370"/>
            <a:ext cx="5471160" cy="398526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3419872" y="2348880"/>
            <a:ext cx="1656183" cy="2108821"/>
          </a:xfrm>
          <a:custGeom>
            <a:avLst/>
            <a:gdLst>
              <a:gd name="connsiteX0" fmla="*/ 152400 w 1200150"/>
              <a:gd name="connsiteY0" fmla="*/ 4741 h 1947841"/>
              <a:gd name="connsiteX1" fmla="*/ 333375 w 1200150"/>
              <a:gd name="connsiteY1" fmla="*/ 23791 h 1947841"/>
              <a:gd name="connsiteX2" fmla="*/ 361950 w 1200150"/>
              <a:gd name="connsiteY2" fmla="*/ 42841 h 1947841"/>
              <a:gd name="connsiteX3" fmla="*/ 419100 w 1200150"/>
              <a:gd name="connsiteY3" fmla="*/ 61891 h 1947841"/>
              <a:gd name="connsiteX4" fmla="*/ 438150 w 1200150"/>
              <a:gd name="connsiteY4" fmla="*/ 90466 h 1947841"/>
              <a:gd name="connsiteX5" fmla="*/ 581025 w 1200150"/>
              <a:gd name="connsiteY5" fmla="*/ 119041 h 1947841"/>
              <a:gd name="connsiteX6" fmla="*/ 619125 w 1200150"/>
              <a:gd name="connsiteY6" fmla="*/ 176191 h 1947841"/>
              <a:gd name="connsiteX7" fmla="*/ 638175 w 1200150"/>
              <a:gd name="connsiteY7" fmla="*/ 204766 h 1947841"/>
              <a:gd name="connsiteX8" fmla="*/ 704850 w 1200150"/>
              <a:gd name="connsiteY8" fmla="*/ 223816 h 1947841"/>
              <a:gd name="connsiteX9" fmla="*/ 714375 w 1200150"/>
              <a:gd name="connsiteY9" fmla="*/ 252391 h 1947841"/>
              <a:gd name="connsiteX10" fmla="*/ 771525 w 1200150"/>
              <a:gd name="connsiteY10" fmla="*/ 271441 h 1947841"/>
              <a:gd name="connsiteX11" fmla="*/ 828675 w 1200150"/>
              <a:gd name="connsiteY11" fmla="*/ 300016 h 1947841"/>
              <a:gd name="connsiteX12" fmla="*/ 847725 w 1200150"/>
              <a:gd name="connsiteY12" fmla="*/ 328591 h 1947841"/>
              <a:gd name="connsiteX13" fmla="*/ 857250 w 1200150"/>
              <a:gd name="connsiteY13" fmla="*/ 357166 h 1947841"/>
              <a:gd name="connsiteX14" fmla="*/ 885825 w 1200150"/>
              <a:gd name="connsiteY14" fmla="*/ 385741 h 1947841"/>
              <a:gd name="connsiteX15" fmla="*/ 895350 w 1200150"/>
              <a:gd name="connsiteY15" fmla="*/ 414316 h 1947841"/>
              <a:gd name="connsiteX16" fmla="*/ 933450 w 1200150"/>
              <a:gd name="connsiteY16" fmla="*/ 471466 h 1947841"/>
              <a:gd name="connsiteX17" fmla="*/ 942975 w 1200150"/>
              <a:gd name="connsiteY17" fmla="*/ 519091 h 1947841"/>
              <a:gd name="connsiteX18" fmla="*/ 962025 w 1200150"/>
              <a:gd name="connsiteY18" fmla="*/ 547666 h 1947841"/>
              <a:gd name="connsiteX19" fmla="*/ 990600 w 1200150"/>
              <a:gd name="connsiteY19" fmla="*/ 604816 h 1947841"/>
              <a:gd name="connsiteX20" fmla="*/ 981075 w 1200150"/>
              <a:gd name="connsiteY20" fmla="*/ 861991 h 1947841"/>
              <a:gd name="connsiteX21" fmla="*/ 962025 w 1200150"/>
              <a:gd name="connsiteY21" fmla="*/ 919141 h 1947841"/>
              <a:gd name="connsiteX22" fmla="*/ 971550 w 1200150"/>
              <a:gd name="connsiteY22" fmla="*/ 1242991 h 1947841"/>
              <a:gd name="connsiteX23" fmla="*/ 981075 w 1200150"/>
              <a:gd name="connsiteY23" fmla="*/ 1300141 h 1947841"/>
              <a:gd name="connsiteX24" fmla="*/ 1038225 w 1200150"/>
              <a:gd name="connsiteY24" fmla="*/ 1338241 h 1947841"/>
              <a:gd name="connsiteX25" fmla="*/ 1057275 w 1200150"/>
              <a:gd name="connsiteY25" fmla="*/ 1366816 h 1947841"/>
              <a:gd name="connsiteX26" fmla="*/ 1076325 w 1200150"/>
              <a:gd name="connsiteY26" fmla="*/ 1443016 h 1947841"/>
              <a:gd name="connsiteX27" fmla="*/ 1104900 w 1200150"/>
              <a:gd name="connsiteY27" fmla="*/ 1462066 h 1947841"/>
              <a:gd name="connsiteX28" fmla="*/ 1133475 w 1200150"/>
              <a:gd name="connsiteY28" fmla="*/ 1490641 h 1947841"/>
              <a:gd name="connsiteX29" fmla="*/ 1181100 w 1200150"/>
              <a:gd name="connsiteY29" fmla="*/ 1633516 h 1947841"/>
              <a:gd name="connsiteX30" fmla="*/ 1190625 w 1200150"/>
              <a:gd name="connsiteY30" fmla="*/ 1662091 h 1947841"/>
              <a:gd name="connsiteX31" fmla="*/ 1200150 w 1200150"/>
              <a:gd name="connsiteY31" fmla="*/ 1690666 h 1947841"/>
              <a:gd name="connsiteX32" fmla="*/ 1190625 w 1200150"/>
              <a:gd name="connsiteY32" fmla="*/ 1776391 h 1947841"/>
              <a:gd name="connsiteX33" fmla="*/ 1181100 w 1200150"/>
              <a:gd name="connsiteY33" fmla="*/ 1804966 h 1947841"/>
              <a:gd name="connsiteX34" fmla="*/ 1152525 w 1200150"/>
              <a:gd name="connsiteY34" fmla="*/ 1824016 h 1947841"/>
              <a:gd name="connsiteX35" fmla="*/ 1133475 w 1200150"/>
              <a:gd name="connsiteY35" fmla="*/ 1852591 h 1947841"/>
              <a:gd name="connsiteX36" fmla="*/ 1123950 w 1200150"/>
              <a:gd name="connsiteY36" fmla="*/ 1881166 h 1947841"/>
              <a:gd name="connsiteX37" fmla="*/ 1085850 w 1200150"/>
              <a:gd name="connsiteY37" fmla="*/ 1909741 h 1947841"/>
              <a:gd name="connsiteX38" fmla="*/ 990600 w 1200150"/>
              <a:gd name="connsiteY38" fmla="*/ 1938316 h 1947841"/>
              <a:gd name="connsiteX39" fmla="*/ 809625 w 1200150"/>
              <a:gd name="connsiteY39" fmla="*/ 1947841 h 1947841"/>
              <a:gd name="connsiteX40" fmla="*/ 676275 w 1200150"/>
              <a:gd name="connsiteY40" fmla="*/ 1919266 h 1947841"/>
              <a:gd name="connsiteX41" fmla="*/ 619125 w 1200150"/>
              <a:gd name="connsiteY41" fmla="*/ 1881166 h 1947841"/>
              <a:gd name="connsiteX42" fmla="*/ 609600 w 1200150"/>
              <a:gd name="connsiteY42" fmla="*/ 1852591 h 1947841"/>
              <a:gd name="connsiteX43" fmla="*/ 581025 w 1200150"/>
              <a:gd name="connsiteY43" fmla="*/ 1795441 h 1947841"/>
              <a:gd name="connsiteX44" fmla="*/ 590550 w 1200150"/>
              <a:gd name="connsiteY44" fmla="*/ 1585891 h 1947841"/>
              <a:gd name="connsiteX45" fmla="*/ 609600 w 1200150"/>
              <a:gd name="connsiteY45" fmla="*/ 1443016 h 1947841"/>
              <a:gd name="connsiteX46" fmla="*/ 581025 w 1200150"/>
              <a:gd name="connsiteY46" fmla="*/ 1271566 h 1947841"/>
              <a:gd name="connsiteX47" fmla="*/ 552450 w 1200150"/>
              <a:gd name="connsiteY47" fmla="*/ 1262041 h 1947841"/>
              <a:gd name="connsiteX48" fmla="*/ 533400 w 1200150"/>
              <a:gd name="connsiteY48" fmla="*/ 1233466 h 1947841"/>
              <a:gd name="connsiteX49" fmla="*/ 476250 w 1200150"/>
              <a:gd name="connsiteY49" fmla="*/ 1214416 h 1947841"/>
              <a:gd name="connsiteX50" fmla="*/ 381000 w 1200150"/>
              <a:gd name="connsiteY50" fmla="*/ 1195366 h 1947841"/>
              <a:gd name="connsiteX51" fmla="*/ 323850 w 1200150"/>
              <a:gd name="connsiteY51" fmla="*/ 1166791 h 1947841"/>
              <a:gd name="connsiteX52" fmla="*/ 276225 w 1200150"/>
              <a:gd name="connsiteY52" fmla="*/ 1119166 h 1947841"/>
              <a:gd name="connsiteX53" fmla="*/ 266700 w 1200150"/>
              <a:gd name="connsiteY53" fmla="*/ 1090591 h 1947841"/>
              <a:gd name="connsiteX54" fmla="*/ 247650 w 1200150"/>
              <a:gd name="connsiteY54" fmla="*/ 1062016 h 1947841"/>
              <a:gd name="connsiteX55" fmla="*/ 257175 w 1200150"/>
              <a:gd name="connsiteY55" fmla="*/ 890566 h 1947841"/>
              <a:gd name="connsiteX56" fmla="*/ 276225 w 1200150"/>
              <a:gd name="connsiteY56" fmla="*/ 814366 h 1947841"/>
              <a:gd name="connsiteX57" fmla="*/ 266700 w 1200150"/>
              <a:gd name="connsiteY57" fmla="*/ 681016 h 1947841"/>
              <a:gd name="connsiteX58" fmla="*/ 247650 w 1200150"/>
              <a:gd name="connsiteY58" fmla="*/ 623866 h 1947841"/>
              <a:gd name="connsiteX59" fmla="*/ 161925 w 1200150"/>
              <a:gd name="connsiteY59" fmla="*/ 566716 h 1947841"/>
              <a:gd name="connsiteX60" fmla="*/ 133350 w 1200150"/>
              <a:gd name="connsiteY60" fmla="*/ 547666 h 1947841"/>
              <a:gd name="connsiteX61" fmla="*/ 104775 w 1200150"/>
              <a:gd name="connsiteY61" fmla="*/ 538141 h 1947841"/>
              <a:gd name="connsiteX62" fmla="*/ 95250 w 1200150"/>
              <a:gd name="connsiteY62" fmla="*/ 509566 h 1947841"/>
              <a:gd name="connsiteX63" fmla="*/ 66675 w 1200150"/>
              <a:gd name="connsiteY63" fmla="*/ 490516 h 1947841"/>
              <a:gd name="connsiteX64" fmla="*/ 47625 w 1200150"/>
              <a:gd name="connsiteY64" fmla="*/ 433366 h 1947841"/>
              <a:gd name="connsiteX65" fmla="*/ 28575 w 1200150"/>
              <a:gd name="connsiteY65" fmla="*/ 376216 h 1947841"/>
              <a:gd name="connsiteX66" fmla="*/ 9525 w 1200150"/>
              <a:gd name="connsiteY66" fmla="*/ 319066 h 1947841"/>
              <a:gd name="connsiteX67" fmla="*/ 0 w 1200150"/>
              <a:gd name="connsiteY67" fmla="*/ 290491 h 1947841"/>
              <a:gd name="connsiteX68" fmla="*/ 9525 w 1200150"/>
              <a:gd name="connsiteY68" fmla="*/ 99991 h 1947841"/>
              <a:gd name="connsiteX69" fmla="*/ 28575 w 1200150"/>
              <a:gd name="connsiteY69" fmla="*/ 71416 h 1947841"/>
              <a:gd name="connsiteX70" fmla="*/ 85725 w 1200150"/>
              <a:gd name="connsiteY70" fmla="*/ 52366 h 1947841"/>
              <a:gd name="connsiteX71" fmla="*/ 114300 w 1200150"/>
              <a:gd name="connsiteY71" fmla="*/ 42841 h 1947841"/>
              <a:gd name="connsiteX72" fmla="*/ 142875 w 1200150"/>
              <a:gd name="connsiteY72" fmla="*/ 23791 h 1947841"/>
              <a:gd name="connsiteX73" fmla="*/ 180975 w 1200150"/>
              <a:gd name="connsiteY73" fmla="*/ 14266 h 1947841"/>
              <a:gd name="connsiteX74" fmla="*/ 152400 w 1200150"/>
              <a:gd name="connsiteY74" fmla="*/ 4741 h 19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00150" h="1947841">
                <a:moveTo>
                  <a:pt x="152400" y="4741"/>
                </a:moveTo>
                <a:cubicBezTo>
                  <a:pt x="177800" y="6329"/>
                  <a:pt x="285794" y="0"/>
                  <a:pt x="333375" y="23791"/>
                </a:cubicBezTo>
                <a:cubicBezTo>
                  <a:pt x="343614" y="28911"/>
                  <a:pt x="351489" y="38192"/>
                  <a:pt x="361950" y="42841"/>
                </a:cubicBezTo>
                <a:cubicBezTo>
                  <a:pt x="380300" y="50996"/>
                  <a:pt x="419100" y="61891"/>
                  <a:pt x="419100" y="61891"/>
                </a:cubicBezTo>
                <a:cubicBezTo>
                  <a:pt x="425450" y="71416"/>
                  <a:pt x="428442" y="84399"/>
                  <a:pt x="438150" y="90466"/>
                </a:cubicBezTo>
                <a:cubicBezTo>
                  <a:pt x="474658" y="113284"/>
                  <a:pt x="543949" y="114921"/>
                  <a:pt x="581025" y="119041"/>
                </a:cubicBezTo>
                <a:lnTo>
                  <a:pt x="619125" y="176191"/>
                </a:lnTo>
                <a:cubicBezTo>
                  <a:pt x="625475" y="185716"/>
                  <a:pt x="627069" y="201990"/>
                  <a:pt x="638175" y="204766"/>
                </a:cubicBezTo>
                <a:cubicBezTo>
                  <a:pt x="686015" y="216726"/>
                  <a:pt x="663856" y="210151"/>
                  <a:pt x="704850" y="223816"/>
                </a:cubicBezTo>
                <a:cubicBezTo>
                  <a:pt x="708025" y="233341"/>
                  <a:pt x="706205" y="246555"/>
                  <a:pt x="714375" y="252391"/>
                </a:cubicBezTo>
                <a:cubicBezTo>
                  <a:pt x="730715" y="264063"/>
                  <a:pt x="752475" y="265091"/>
                  <a:pt x="771525" y="271441"/>
                </a:cubicBezTo>
                <a:cubicBezTo>
                  <a:pt x="810960" y="284586"/>
                  <a:pt x="791746" y="275397"/>
                  <a:pt x="828675" y="300016"/>
                </a:cubicBezTo>
                <a:cubicBezTo>
                  <a:pt x="835025" y="309541"/>
                  <a:pt x="842605" y="318352"/>
                  <a:pt x="847725" y="328591"/>
                </a:cubicBezTo>
                <a:cubicBezTo>
                  <a:pt x="852215" y="337571"/>
                  <a:pt x="851681" y="348812"/>
                  <a:pt x="857250" y="357166"/>
                </a:cubicBezTo>
                <a:cubicBezTo>
                  <a:pt x="864722" y="368374"/>
                  <a:pt x="876300" y="376216"/>
                  <a:pt x="885825" y="385741"/>
                </a:cubicBezTo>
                <a:cubicBezTo>
                  <a:pt x="889000" y="395266"/>
                  <a:pt x="890474" y="405539"/>
                  <a:pt x="895350" y="414316"/>
                </a:cubicBezTo>
                <a:cubicBezTo>
                  <a:pt x="906469" y="434330"/>
                  <a:pt x="933450" y="471466"/>
                  <a:pt x="933450" y="471466"/>
                </a:cubicBezTo>
                <a:cubicBezTo>
                  <a:pt x="936625" y="487341"/>
                  <a:pt x="937291" y="503932"/>
                  <a:pt x="942975" y="519091"/>
                </a:cubicBezTo>
                <a:cubicBezTo>
                  <a:pt x="946995" y="529810"/>
                  <a:pt x="956905" y="537427"/>
                  <a:pt x="962025" y="547666"/>
                </a:cubicBezTo>
                <a:cubicBezTo>
                  <a:pt x="1001460" y="626536"/>
                  <a:pt x="936005" y="522924"/>
                  <a:pt x="990600" y="604816"/>
                </a:cubicBezTo>
                <a:cubicBezTo>
                  <a:pt x="987425" y="690541"/>
                  <a:pt x="988841" y="776560"/>
                  <a:pt x="981075" y="861991"/>
                </a:cubicBezTo>
                <a:cubicBezTo>
                  <a:pt x="979257" y="881989"/>
                  <a:pt x="962025" y="919141"/>
                  <a:pt x="962025" y="919141"/>
                </a:cubicBezTo>
                <a:cubicBezTo>
                  <a:pt x="965200" y="1027091"/>
                  <a:pt x="966157" y="1135129"/>
                  <a:pt x="971550" y="1242991"/>
                </a:cubicBezTo>
                <a:cubicBezTo>
                  <a:pt x="972514" y="1262280"/>
                  <a:pt x="970000" y="1284319"/>
                  <a:pt x="981075" y="1300141"/>
                </a:cubicBezTo>
                <a:cubicBezTo>
                  <a:pt x="994205" y="1318898"/>
                  <a:pt x="1038225" y="1338241"/>
                  <a:pt x="1038225" y="1338241"/>
                </a:cubicBezTo>
                <a:cubicBezTo>
                  <a:pt x="1044575" y="1347766"/>
                  <a:pt x="1053255" y="1356097"/>
                  <a:pt x="1057275" y="1366816"/>
                </a:cubicBezTo>
                <a:cubicBezTo>
                  <a:pt x="1058531" y="1370165"/>
                  <a:pt x="1068030" y="1432647"/>
                  <a:pt x="1076325" y="1443016"/>
                </a:cubicBezTo>
                <a:cubicBezTo>
                  <a:pt x="1083476" y="1451955"/>
                  <a:pt x="1096106" y="1454737"/>
                  <a:pt x="1104900" y="1462066"/>
                </a:cubicBezTo>
                <a:cubicBezTo>
                  <a:pt x="1115248" y="1470690"/>
                  <a:pt x="1123950" y="1481116"/>
                  <a:pt x="1133475" y="1490641"/>
                </a:cubicBezTo>
                <a:lnTo>
                  <a:pt x="1181100" y="1633516"/>
                </a:lnTo>
                <a:lnTo>
                  <a:pt x="1190625" y="1662091"/>
                </a:lnTo>
                <a:lnTo>
                  <a:pt x="1200150" y="1690666"/>
                </a:lnTo>
                <a:cubicBezTo>
                  <a:pt x="1196975" y="1719241"/>
                  <a:pt x="1195352" y="1748031"/>
                  <a:pt x="1190625" y="1776391"/>
                </a:cubicBezTo>
                <a:cubicBezTo>
                  <a:pt x="1188974" y="1786295"/>
                  <a:pt x="1187372" y="1797126"/>
                  <a:pt x="1181100" y="1804966"/>
                </a:cubicBezTo>
                <a:cubicBezTo>
                  <a:pt x="1173949" y="1813905"/>
                  <a:pt x="1162050" y="1817666"/>
                  <a:pt x="1152525" y="1824016"/>
                </a:cubicBezTo>
                <a:cubicBezTo>
                  <a:pt x="1146175" y="1833541"/>
                  <a:pt x="1138595" y="1842352"/>
                  <a:pt x="1133475" y="1852591"/>
                </a:cubicBezTo>
                <a:cubicBezTo>
                  <a:pt x="1128985" y="1861571"/>
                  <a:pt x="1130378" y="1873453"/>
                  <a:pt x="1123950" y="1881166"/>
                </a:cubicBezTo>
                <a:cubicBezTo>
                  <a:pt x="1113787" y="1893362"/>
                  <a:pt x="1098768" y="1900514"/>
                  <a:pt x="1085850" y="1909741"/>
                </a:cubicBezTo>
                <a:cubicBezTo>
                  <a:pt x="1046240" y="1938034"/>
                  <a:pt x="1053614" y="1933469"/>
                  <a:pt x="990600" y="1938316"/>
                </a:cubicBezTo>
                <a:cubicBezTo>
                  <a:pt x="930369" y="1942949"/>
                  <a:pt x="869950" y="1944666"/>
                  <a:pt x="809625" y="1947841"/>
                </a:cubicBezTo>
                <a:cubicBezTo>
                  <a:pt x="777382" y="1943811"/>
                  <a:pt x="707596" y="1940147"/>
                  <a:pt x="676275" y="1919266"/>
                </a:cubicBezTo>
                <a:lnTo>
                  <a:pt x="619125" y="1881166"/>
                </a:lnTo>
                <a:cubicBezTo>
                  <a:pt x="615950" y="1871641"/>
                  <a:pt x="614090" y="1861571"/>
                  <a:pt x="609600" y="1852591"/>
                </a:cubicBezTo>
                <a:cubicBezTo>
                  <a:pt x="572671" y="1778733"/>
                  <a:pt x="604966" y="1867265"/>
                  <a:pt x="581025" y="1795441"/>
                </a:cubicBezTo>
                <a:cubicBezTo>
                  <a:pt x="584200" y="1725591"/>
                  <a:pt x="586444" y="1655692"/>
                  <a:pt x="590550" y="1585891"/>
                </a:cubicBezTo>
                <a:cubicBezTo>
                  <a:pt x="597209" y="1472684"/>
                  <a:pt x="588957" y="1504946"/>
                  <a:pt x="609600" y="1443016"/>
                </a:cubicBezTo>
                <a:cubicBezTo>
                  <a:pt x="608671" y="1429079"/>
                  <a:pt x="624307" y="1306192"/>
                  <a:pt x="581025" y="1271566"/>
                </a:cubicBezTo>
                <a:cubicBezTo>
                  <a:pt x="573185" y="1265294"/>
                  <a:pt x="561975" y="1265216"/>
                  <a:pt x="552450" y="1262041"/>
                </a:cubicBezTo>
                <a:cubicBezTo>
                  <a:pt x="546100" y="1252516"/>
                  <a:pt x="543108" y="1239533"/>
                  <a:pt x="533400" y="1233466"/>
                </a:cubicBezTo>
                <a:cubicBezTo>
                  <a:pt x="516372" y="1222823"/>
                  <a:pt x="495300" y="1220766"/>
                  <a:pt x="476250" y="1214416"/>
                </a:cubicBezTo>
                <a:cubicBezTo>
                  <a:pt x="426376" y="1197791"/>
                  <a:pt x="457614" y="1206311"/>
                  <a:pt x="381000" y="1195366"/>
                </a:cubicBezTo>
                <a:cubicBezTo>
                  <a:pt x="357759" y="1187619"/>
                  <a:pt x="342314" y="1185255"/>
                  <a:pt x="323850" y="1166791"/>
                </a:cubicBezTo>
                <a:cubicBezTo>
                  <a:pt x="260350" y="1103291"/>
                  <a:pt x="352425" y="1169966"/>
                  <a:pt x="276225" y="1119166"/>
                </a:cubicBezTo>
                <a:cubicBezTo>
                  <a:pt x="273050" y="1109641"/>
                  <a:pt x="271190" y="1099571"/>
                  <a:pt x="266700" y="1090591"/>
                </a:cubicBezTo>
                <a:cubicBezTo>
                  <a:pt x="261580" y="1080352"/>
                  <a:pt x="248195" y="1073451"/>
                  <a:pt x="247650" y="1062016"/>
                </a:cubicBezTo>
                <a:cubicBezTo>
                  <a:pt x="244927" y="1004843"/>
                  <a:pt x="250614" y="947427"/>
                  <a:pt x="257175" y="890566"/>
                </a:cubicBezTo>
                <a:cubicBezTo>
                  <a:pt x="260176" y="864557"/>
                  <a:pt x="276225" y="814366"/>
                  <a:pt x="276225" y="814366"/>
                </a:cubicBezTo>
                <a:cubicBezTo>
                  <a:pt x="273050" y="769916"/>
                  <a:pt x="273311" y="725086"/>
                  <a:pt x="266700" y="681016"/>
                </a:cubicBezTo>
                <a:cubicBezTo>
                  <a:pt x="263721" y="661158"/>
                  <a:pt x="264358" y="635005"/>
                  <a:pt x="247650" y="623866"/>
                </a:cubicBezTo>
                <a:lnTo>
                  <a:pt x="161925" y="566716"/>
                </a:lnTo>
                <a:cubicBezTo>
                  <a:pt x="152400" y="560366"/>
                  <a:pt x="144210" y="551286"/>
                  <a:pt x="133350" y="547666"/>
                </a:cubicBezTo>
                <a:lnTo>
                  <a:pt x="104775" y="538141"/>
                </a:lnTo>
                <a:cubicBezTo>
                  <a:pt x="101600" y="528616"/>
                  <a:pt x="101522" y="517406"/>
                  <a:pt x="95250" y="509566"/>
                </a:cubicBezTo>
                <a:cubicBezTo>
                  <a:pt x="88099" y="500627"/>
                  <a:pt x="72742" y="500224"/>
                  <a:pt x="66675" y="490516"/>
                </a:cubicBezTo>
                <a:cubicBezTo>
                  <a:pt x="56032" y="473488"/>
                  <a:pt x="53975" y="452416"/>
                  <a:pt x="47625" y="433366"/>
                </a:cubicBezTo>
                <a:lnTo>
                  <a:pt x="28575" y="376216"/>
                </a:lnTo>
                <a:lnTo>
                  <a:pt x="9525" y="319066"/>
                </a:lnTo>
                <a:lnTo>
                  <a:pt x="0" y="290491"/>
                </a:lnTo>
                <a:cubicBezTo>
                  <a:pt x="3175" y="226991"/>
                  <a:pt x="1302" y="163036"/>
                  <a:pt x="9525" y="99991"/>
                </a:cubicBezTo>
                <a:cubicBezTo>
                  <a:pt x="11006" y="88640"/>
                  <a:pt x="18867" y="77483"/>
                  <a:pt x="28575" y="71416"/>
                </a:cubicBezTo>
                <a:cubicBezTo>
                  <a:pt x="45603" y="60773"/>
                  <a:pt x="66675" y="58716"/>
                  <a:pt x="85725" y="52366"/>
                </a:cubicBezTo>
                <a:cubicBezTo>
                  <a:pt x="95250" y="49191"/>
                  <a:pt x="105946" y="48410"/>
                  <a:pt x="114300" y="42841"/>
                </a:cubicBezTo>
                <a:cubicBezTo>
                  <a:pt x="123825" y="36491"/>
                  <a:pt x="132353" y="28300"/>
                  <a:pt x="142875" y="23791"/>
                </a:cubicBezTo>
                <a:cubicBezTo>
                  <a:pt x="154907" y="18634"/>
                  <a:pt x="171718" y="23523"/>
                  <a:pt x="180975" y="14266"/>
                </a:cubicBezTo>
                <a:cubicBezTo>
                  <a:pt x="187710" y="7531"/>
                  <a:pt x="127000" y="3154"/>
                  <a:pt x="152400" y="474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4838941" y="2060848"/>
            <a:ext cx="2757395" cy="1584176"/>
            <a:chOff x="4838941" y="2060848"/>
            <a:chExt cx="2757395" cy="1584176"/>
          </a:xfrm>
        </p:grpSpPr>
        <p:pic>
          <p:nvPicPr>
            <p:cNvPr id="18" name="Picture 17" descr="corix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2996952"/>
              <a:ext cx="472196" cy="559023"/>
            </a:xfrm>
            <a:prstGeom prst="rect">
              <a:avLst/>
            </a:prstGeom>
          </p:spPr>
        </p:pic>
        <p:pic>
          <p:nvPicPr>
            <p:cNvPr id="20" name="Picture 19" descr="damse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5796136" y="2204864"/>
              <a:ext cx="560365" cy="751734"/>
            </a:xfrm>
            <a:prstGeom prst="rect">
              <a:avLst/>
            </a:prstGeom>
          </p:spPr>
        </p:pic>
        <p:pic>
          <p:nvPicPr>
            <p:cNvPr id="24" name="Picture 23" descr="lperege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4128" y="3140968"/>
              <a:ext cx="378716" cy="453797"/>
            </a:xfrm>
            <a:prstGeom prst="rect">
              <a:avLst/>
            </a:prstGeom>
          </p:spPr>
        </p:pic>
        <p:pic>
          <p:nvPicPr>
            <p:cNvPr id="32" name="Picture 31" descr="leech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2080" y="2564904"/>
              <a:ext cx="426720" cy="537972"/>
            </a:xfrm>
            <a:prstGeom prst="rect">
              <a:avLst/>
            </a:prstGeom>
          </p:spPr>
        </p:pic>
        <p:pic>
          <p:nvPicPr>
            <p:cNvPr id="36" name="Picture 35" descr="asellu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48264" y="2420888"/>
              <a:ext cx="324996" cy="790061"/>
            </a:xfrm>
            <a:prstGeom prst="rect">
              <a:avLst/>
            </a:prstGeom>
          </p:spPr>
        </p:pic>
        <p:pic>
          <p:nvPicPr>
            <p:cNvPr id="37" name="Picture 36" descr="cased caddis3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4208" y="2132856"/>
              <a:ext cx="437382" cy="576064"/>
            </a:xfrm>
            <a:prstGeom prst="rect">
              <a:avLst/>
            </a:prstGeom>
          </p:spPr>
        </p:pic>
        <p:sp>
          <p:nvSpPr>
            <p:cNvPr id="53" name="Oval 52"/>
            <p:cNvSpPr/>
            <p:nvPr/>
          </p:nvSpPr>
          <p:spPr>
            <a:xfrm>
              <a:off x="5004048" y="2060848"/>
              <a:ext cx="2592288" cy="1584176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>
              <a:stCxn id="58" idx="7"/>
            </p:cNvCxnSpPr>
            <p:nvPr/>
          </p:nvCxnSpPr>
          <p:spPr>
            <a:xfrm rot="5400000" flipH="1" flipV="1">
              <a:off x="4874947" y="3032959"/>
              <a:ext cx="165103" cy="237115"/>
            </a:xfrm>
            <a:prstGeom prst="straightConnector1">
              <a:avLst/>
            </a:prstGeom>
            <a:ln w="222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716016" y="3681028"/>
            <a:ext cx="3168352" cy="1116124"/>
            <a:chOff x="4716016" y="3681028"/>
            <a:chExt cx="3168352" cy="1116124"/>
          </a:xfrm>
        </p:grpSpPr>
        <p:pic>
          <p:nvPicPr>
            <p:cNvPr id="25" name="Picture 24" descr="stickleb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36096" y="4005064"/>
              <a:ext cx="780668" cy="292121"/>
            </a:xfrm>
            <a:prstGeom prst="rect">
              <a:avLst/>
            </a:prstGeom>
          </p:spPr>
        </p:pic>
        <p:pic>
          <p:nvPicPr>
            <p:cNvPr id="33" name="Picture 32" descr="tubifex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36296" y="3933056"/>
              <a:ext cx="401578" cy="553972"/>
            </a:xfrm>
            <a:prstGeom prst="rect">
              <a:avLst/>
            </a:prstGeom>
          </p:spPr>
        </p:pic>
        <p:pic>
          <p:nvPicPr>
            <p:cNvPr id="38" name="Picture 37" descr="asellu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2200" y="3933056"/>
              <a:ext cx="324996" cy="790061"/>
            </a:xfrm>
            <a:prstGeom prst="rect">
              <a:avLst/>
            </a:prstGeom>
          </p:spPr>
        </p:pic>
        <p:pic>
          <p:nvPicPr>
            <p:cNvPr id="39" name="Picture 38" descr="leech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2240" y="4077072"/>
              <a:ext cx="426720" cy="537972"/>
            </a:xfrm>
            <a:prstGeom prst="rect">
              <a:avLst/>
            </a:prstGeom>
          </p:spPr>
        </p:pic>
        <p:sp>
          <p:nvSpPr>
            <p:cNvPr id="52" name="Oval 51"/>
            <p:cNvSpPr/>
            <p:nvPr/>
          </p:nvSpPr>
          <p:spPr>
            <a:xfrm>
              <a:off x="5148064" y="3717032"/>
              <a:ext cx="2736304" cy="10801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>
              <a:stCxn id="59" idx="2"/>
            </p:cNvCxnSpPr>
            <p:nvPr/>
          </p:nvCxnSpPr>
          <p:spPr>
            <a:xfrm rot="10800000" flipH="1" flipV="1">
              <a:off x="4716016" y="3681028"/>
              <a:ext cx="720080" cy="252028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835696" y="4127989"/>
            <a:ext cx="5904656" cy="1965307"/>
            <a:chOff x="1835696" y="4127989"/>
            <a:chExt cx="5904656" cy="1965307"/>
          </a:xfrm>
        </p:grpSpPr>
        <p:pic>
          <p:nvPicPr>
            <p:cNvPr id="21" name="Picture 20" descr="crangonyx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03848" y="5301208"/>
              <a:ext cx="502635" cy="308539"/>
            </a:xfrm>
            <a:prstGeom prst="rect">
              <a:avLst/>
            </a:prstGeom>
          </p:spPr>
        </p:pic>
        <p:pic>
          <p:nvPicPr>
            <p:cNvPr id="22" name="Picture 21" descr="haliplus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11760" y="5229200"/>
              <a:ext cx="409516" cy="529531"/>
            </a:xfrm>
            <a:prstGeom prst="rect">
              <a:avLst/>
            </a:prstGeom>
          </p:spPr>
        </p:pic>
        <p:pic>
          <p:nvPicPr>
            <p:cNvPr id="23" name="Picture 22" descr="hydrometra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60232" y="5013176"/>
              <a:ext cx="466170" cy="786008"/>
            </a:xfrm>
            <a:prstGeom prst="rect">
              <a:avLst/>
            </a:prstGeom>
          </p:spPr>
        </p:pic>
        <p:pic>
          <p:nvPicPr>
            <p:cNvPr id="27" name="Picture 26" descr="stratiomyid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44008" y="5013176"/>
              <a:ext cx="213757" cy="856128"/>
            </a:xfrm>
            <a:prstGeom prst="rect">
              <a:avLst/>
            </a:prstGeom>
          </p:spPr>
        </p:pic>
        <p:pic>
          <p:nvPicPr>
            <p:cNvPr id="29" name="Picture 28" descr="cased caddis 2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24868" y="5085184"/>
              <a:ext cx="395164" cy="699136"/>
            </a:xfrm>
            <a:prstGeom prst="rect">
              <a:avLst/>
            </a:prstGeom>
          </p:spPr>
        </p:pic>
        <p:pic>
          <p:nvPicPr>
            <p:cNvPr id="31" name="Picture 30" descr="cased caddis1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11960" y="5146154"/>
              <a:ext cx="345568" cy="638166"/>
            </a:xfrm>
            <a:prstGeom prst="rect">
              <a:avLst/>
            </a:prstGeom>
          </p:spPr>
        </p:pic>
        <p:pic>
          <p:nvPicPr>
            <p:cNvPr id="34" name="Picture 33" descr="oligocht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43808" y="5229200"/>
              <a:ext cx="352804" cy="610325"/>
            </a:xfrm>
            <a:prstGeom prst="rect">
              <a:avLst/>
            </a:prstGeom>
          </p:spPr>
        </p:pic>
        <p:pic>
          <p:nvPicPr>
            <p:cNvPr id="35" name="Picture 34" descr="mite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58036" y="5301207"/>
              <a:ext cx="322868" cy="349405"/>
            </a:xfrm>
            <a:prstGeom prst="rect">
              <a:avLst/>
            </a:prstGeom>
          </p:spPr>
        </p:pic>
        <p:pic>
          <p:nvPicPr>
            <p:cNvPr id="40" name="Picture 39" descr="damse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5004048" y="5013176"/>
              <a:ext cx="560365" cy="751734"/>
            </a:xfrm>
            <a:prstGeom prst="rect">
              <a:avLst/>
            </a:prstGeom>
          </p:spPr>
        </p:pic>
        <p:pic>
          <p:nvPicPr>
            <p:cNvPr id="41" name="Picture 40" descr="asellu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2120" y="5013176"/>
              <a:ext cx="324996" cy="790061"/>
            </a:xfrm>
            <a:prstGeom prst="rect">
              <a:avLst/>
            </a:prstGeom>
          </p:spPr>
        </p:pic>
        <p:pic>
          <p:nvPicPr>
            <p:cNvPr id="43" name="Picture 42" descr="stickleb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47864" y="4869160"/>
              <a:ext cx="780668" cy="292121"/>
            </a:xfrm>
            <a:prstGeom prst="rect">
              <a:avLst/>
            </a:prstGeom>
          </p:spPr>
        </p:pic>
        <p:sp>
          <p:nvSpPr>
            <p:cNvPr id="57" name="Oval 56"/>
            <p:cNvSpPr/>
            <p:nvPr/>
          </p:nvSpPr>
          <p:spPr>
            <a:xfrm>
              <a:off x="1835696" y="4797152"/>
              <a:ext cx="5904656" cy="129614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>
              <a:stCxn id="60" idx="3"/>
              <a:endCxn id="57" idx="0"/>
            </p:cNvCxnSpPr>
            <p:nvPr/>
          </p:nvCxnSpPr>
          <p:spPr>
            <a:xfrm rot="5400000">
              <a:off x="4535997" y="4380017"/>
              <a:ext cx="669163" cy="165107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576520" y="1305142"/>
            <a:ext cx="1728192" cy="1331770"/>
            <a:chOff x="3576520" y="1305142"/>
            <a:chExt cx="1728192" cy="1331770"/>
          </a:xfrm>
        </p:grpSpPr>
        <p:pic>
          <p:nvPicPr>
            <p:cNvPr id="42" name="Picture 41" descr="cloeon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32981" y="1449914"/>
              <a:ext cx="358682" cy="965329"/>
            </a:xfrm>
            <a:prstGeom prst="rect">
              <a:avLst/>
            </a:prstGeom>
          </p:spPr>
        </p:pic>
        <p:pic>
          <p:nvPicPr>
            <p:cNvPr id="44" name="Picture 43" descr="damse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3744286" y="1581299"/>
              <a:ext cx="560365" cy="751734"/>
            </a:xfrm>
            <a:prstGeom prst="rect">
              <a:avLst/>
            </a:prstGeom>
          </p:spPr>
        </p:pic>
        <p:pic>
          <p:nvPicPr>
            <p:cNvPr id="45" name="Picture 44" descr="asellu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5029" y="1521166"/>
              <a:ext cx="324996" cy="790061"/>
            </a:xfrm>
            <a:prstGeom prst="rect">
              <a:avLst/>
            </a:prstGeom>
          </p:spPr>
        </p:pic>
        <p:sp>
          <p:nvSpPr>
            <p:cNvPr id="54" name="Oval 53"/>
            <p:cNvSpPr/>
            <p:nvPr/>
          </p:nvSpPr>
          <p:spPr>
            <a:xfrm>
              <a:off x="3576520" y="1305142"/>
              <a:ext cx="1728192" cy="1224136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/>
            <p:cNvCxnSpPr>
              <a:stCxn id="61" idx="0"/>
              <a:endCxn id="54" idx="4"/>
            </p:cNvCxnSpPr>
            <p:nvPr/>
          </p:nvCxnSpPr>
          <p:spPr>
            <a:xfrm rot="16200000" flipV="1">
              <a:off x="4452491" y="2517403"/>
              <a:ext cx="107634" cy="131384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123728" y="2852936"/>
            <a:ext cx="1656184" cy="720081"/>
            <a:chOff x="2123728" y="2852936"/>
            <a:chExt cx="1656184" cy="720081"/>
          </a:xfrm>
        </p:grpSpPr>
        <p:pic>
          <p:nvPicPr>
            <p:cNvPr id="46" name="Picture 45" descr="stickleb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67744" y="2924944"/>
              <a:ext cx="780668" cy="292121"/>
            </a:xfrm>
            <a:prstGeom prst="rect">
              <a:avLst/>
            </a:prstGeom>
          </p:spPr>
        </p:pic>
        <p:sp>
          <p:nvSpPr>
            <p:cNvPr id="55" name="Oval 54"/>
            <p:cNvSpPr/>
            <p:nvPr/>
          </p:nvSpPr>
          <p:spPr>
            <a:xfrm>
              <a:off x="2123728" y="2852936"/>
              <a:ext cx="1080120" cy="504056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>
              <a:stCxn id="63" idx="2"/>
              <a:endCxn id="55" idx="5"/>
            </p:cNvCxnSpPr>
            <p:nvPr/>
          </p:nvCxnSpPr>
          <p:spPr>
            <a:xfrm rot="10800000">
              <a:off x="3045668" y="3283176"/>
              <a:ext cx="734244" cy="289841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1763688" y="3645024"/>
            <a:ext cx="2469364" cy="1224136"/>
            <a:chOff x="1763688" y="3645024"/>
            <a:chExt cx="2469364" cy="1224136"/>
          </a:xfrm>
        </p:grpSpPr>
        <p:pic>
          <p:nvPicPr>
            <p:cNvPr id="47" name="Picture 46" descr="stickleb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11760" y="3933056"/>
              <a:ext cx="780668" cy="292121"/>
            </a:xfrm>
            <a:prstGeom prst="rect">
              <a:avLst/>
            </a:prstGeom>
          </p:spPr>
        </p:pic>
        <p:pic>
          <p:nvPicPr>
            <p:cNvPr id="48" name="Picture 47" descr="damse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1835696" y="3933056"/>
              <a:ext cx="560365" cy="751734"/>
            </a:xfrm>
            <a:prstGeom prst="rect">
              <a:avLst/>
            </a:prstGeom>
          </p:spPr>
        </p:pic>
        <p:pic>
          <p:nvPicPr>
            <p:cNvPr id="49" name="Picture 48" descr="mite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83768" y="4293096"/>
              <a:ext cx="322868" cy="349405"/>
            </a:xfrm>
            <a:prstGeom prst="rect">
              <a:avLst/>
            </a:prstGeom>
          </p:spPr>
        </p:pic>
        <p:pic>
          <p:nvPicPr>
            <p:cNvPr id="50" name="Picture 49" descr="asellu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5856" y="3933056"/>
              <a:ext cx="324996" cy="790061"/>
            </a:xfrm>
            <a:prstGeom prst="rect">
              <a:avLst/>
            </a:prstGeom>
          </p:spPr>
        </p:pic>
        <p:sp>
          <p:nvSpPr>
            <p:cNvPr id="56" name="Oval 55"/>
            <p:cNvSpPr/>
            <p:nvPr/>
          </p:nvSpPr>
          <p:spPr>
            <a:xfrm>
              <a:off x="1763688" y="3645024"/>
              <a:ext cx="2088232" cy="1224136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>
              <a:stCxn id="62" idx="3"/>
            </p:cNvCxnSpPr>
            <p:nvPr/>
          </p:nvCxnSpPr>
          <p:spPr>
            <a:xfrm rot="5400000">
              <a:off x="3887926" y="3731946"/>
              <a:ext cx="237115" cy="453137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57"/>
          <p:cNvSpPr/>
          <p:nvPr/>
        </p:nvSpPr>
        <p:spPr>
          <a:xfrm>
            <a:off x="4716016" y="321297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716016" y="3573016"/>
            <a:ext cx="144016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932040" y="400506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3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499992" y="263691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4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211960" y="371703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6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779912" y="350100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5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stats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 4"/>
          <p:cNvSpPr/>
          <p:nvPr/>
        </p:nvSpPr>
        <p:spPr>
          <a:xfrm>
            <a:off x="7020272" y="980728"/>
            <a:ext cx="1656183" cy="2108821"/>
          </a:xfrm>
          <a:custGeom>
            <a:avLst/>
            <a:gdLst>
              <a:gd name="connsiteX0" fmla="*/ 152400 w 1200150"/>
              <a:gd name="connsiteY0" fmla="*/ 4741 h 1947841"/>
              <a:gd name="connsiteX1" fmla="*/ 333375 w 1200150"/>
              <a:gd name="connsiteY1" fmla="*/ 23791 h 1947841"/>
              <a:gd name="connsiteX2" fmla="*/ 361950 w 1200150"/>
              <a:gd name="connsiteY2" fmla="*/ 42841 h 1947841"/>
              <a:gd name="connsiteX3" fmla="*/ 419100 w 1200150"/>
              <a:gd name="connsiteY3" fmla="*/ 61891 h 1947841"/>
              <a:gd name="connsiteX4" fmla="*/ 438150 w 1200150"/>
              <a:gd name="connsiteY4" fmla="*/ 90466 h 1947841"/>
              <a:gd name="connsiteX5" fmla="*/ 581025 w 1200150"/>
              <a:gd name="connsiteY5" fmla="*/ 119041 h 1947841"/>
              <a:gd name="connsiteX6" fmla="*/ 619125 w 1200150"/>
              <a:gd name="connsiteY6" fmla="*/ 176191 h 1947841"/>
              <a:gd name="connsiteX7" fmla="*/ 638175 w 1200150"/>
              <a:gd name="connsiteY7" fmla="*/ 204766 h 1947841"/>
              <a:gd name="connsiteX8" fmla="*/ 704850 w 1200150"/>
              <a:gd name="connsiteY8" fmla="*/ 223816 h 1947841"/>
              <a:gd name="connsiteX9" fmla="*/ 714375 w 1200150"/>
              <a:gd name="connsiteY9" fmla="*/ 252391 h 1947841"/>
              <a:gd name="connsiteX10" fmla="*/ 771525 w 1200150"/>
              <a:gd name="connsiteY10" fmla="*/ 271441 h 1947841"/>
              <a:gd name="connsiteX11" fmla="*/ 828675 w 1200150"/>
              <a:gd name="connsiteY11" fmla="*/ 300016 h 1947841"/>
              <a:gd name="connsiteX12" fmla="*/ 847725 w 1200150"/>
              <a:gd name="connsiteY12" fmla="*/ 328591 h 1947841"/>
              <a:gd name="connsiteX13" fmla="*/ 857250 w 1200150"/>
              <a:gd name="connsiteY13" fmla="*/ 357166 h 1947841"/>
              <a:gd name="connsiteX14" fmla="*/ 885825 w 1200150"/>
              <a:gd name="connsiteY14" fmla="*/ 385741 h 1947841"/>
              <a:gd name="connsiteX15" fmla="*/ 895350 w 1200150"/>
              <a:gd name="connsiteY15" fmla="*/ 414316 h 1947841"/>
              <a:gd name="connsiteX16" fmla="*/ 933450 w 1200150"/>
              <a:gd name="connsiteY16" fmla="*/ 471466 h 1947841"/>
              <a:gd name="connsiteX17" fmla="*/ 942975 w 1200150"/>
              <a:gd name="connsiteY17" fmla="*/ 519091 h 1947841"/>
              <a:gd name="connsiteX18" fmla="*/ 962025 w 1200150"/>
              <a:gd name="connsiteY18" fmla="*/ 547666 h 1947841"/>
              <a:gd name="connsiteX19" fmla="*/ 990600 w 1200150"/>
              <a:gd name="connsiteY19" fmla="*/ 604816 h 1947841"/>
              <a:gd name="connsiteX20" fmla="*/ 981075 w 1200150"/>
              <a:gd name="connsiteY20" fmla="*/ 861991 h 1947841"/>
              <a:gd name="connsiteX21" fmla="*/ 962025 w 1200150"/>
              <a:gd name="connsiteY21" fmla="*/ 919141 h 1947841"/>
              <a:gd name="connsiteX22" fmla="*/ 971550 w 1200150"/>
              <a:gd name="connsiteY22" fmla="*/ 1242991 h 1947841"/>
              <a:gd name="connsiteX23" fmla="*/ 981075 w 1200150"/>
              <a:gd name="connsiteY23" fmla="*/ 1300141 h 1947841"/>
              <a:gd name="connsiteX24" fmla="*/ 1038225 w 1200150"/>
              <a:gd name="connsiteY24" fmla="*/ 1338241 h 1947841"/>
              <a:gd name="connsiteX25" fmla="*/ 1057275 w 1200150"/>
              <a:gd name="connsiteY25" fmla="*/ 1366816 h 1947841"/>
              <a:gd name="connsiteX26" fmla="*/ 1076325 w 1200150"/>
              <a:gd name="connsiteY26" fmla="*/ 1443016 h 1947841"/>
              <a:gd name="connsiteX27" fmla="*/ 1104900 w 1200150"/>
              <a:gd name="connsiteY27" fmla="*/ 1462066 h 1947841"/>
              <a:gd name="connsiteX28" fmla="*/ 1133475 w 1200150"/>
              <a:gd name="connsiteY28" fmla="*/ 1490641 h 1947841"/>
              <a:gd name="connsiteX29" fmla="*/ 1181100 w 1200150"/>
              <a:gd name="connsiteY29" fmla="*/ 1633516 h 1947841"/>
              <a:gd name="connsiteX30" fmla="*/ 1190625 w 1200150"/>
              <a:gd name="connsiteY30" fmla="*/ 1662091 h 1947841"/>
              <a:gd name="connsiteX31" fmla="*/ 1200150 w 1200150"/>
              <a:gd name="connsiteY31" fmla="*/ 1690666 h 1947841"/>
              <a:gd name="connsiteX32" fmla="*/ 1190625 w 1200150"/>
              <a:gd name="connsiteY32" fmla="*/ 1776391 h 1947841"/>
              <a:gd name="connsiteX33" fmla="*/ 1181100 w 1200150"/>
              <a:gd name="connsiteY33" fmla="*/ 1804966 h 1947841"/>
              <a:gd name="connsiteX34" fmla="*/ 1152525 w 1200150"/>
              <a:gd name="connsiteY34" fmla="*/ 1824016 h 1947841"/>
              <a:gd name="connsiteX35" fmla="*/ 1133475 w 1200150"/>
              <a:gd name="connsiteY35" fmla="*/ 1852591 h 1947841"/>
              <a:gd name="connsiteX36" fmla="*/ 1123950 w 1200150"/>
              <a:gd name="connsiteY36" fmla="*/ 1881166 h 1947841"/>
              <a:gd name="connsiteX37" fmla="*/ 1085850 w 1200150"/>
              <a:gd name="connsiteY37" fmla="*/ 1909741 h 1947841"/>
              <a:gd name="connsiteX38" fmla="*/ 990600 w 1200150"/>
              <a:gd name="connsiteY38" fmla="*/ 1938316 h 1947841"/>
              <a:gd name="connsiteX39" fmla="*/ 809625 w 1200150"/>
              <a:gd name="connsiteY39" fmla="*/ 1947841 h 1947841"/>
              <a:gd name="connsiteX40" fmla="*/ 676275 w 1200150"/>
              <a:gd name="connsiteY40" fmla="*/ 1919266 h 1947841"/>
              <a:gd name="connsiteX41" fmla="*/ 619125 w 1200150"/>
              <a:gd name="connsiteY41" fmla="*/ 1881166 h 1947841"/>
              <a:gd name="connsiteX42" fmla="*/ 609600 w 1200150"/>
              <a:gd name="connsiteY42" fmla="*/ 1852591 h 1947841"/>
              <a:gd name="connsiteX43" fmla="*/ 581025 w 1200150"/>
              <a:gd name="connsiteY43" fmla="*/ 1795441 h 1947841"/>
              <a:gd name="connsiteX44" fmla="*/ 590550 w 1200150"/>
              <a:gd name="connsiteY44" fmla="*/ 1585891 h 1947841"/>
              <a:gd name="connsiteX45" fmla="*/ 609600 w 1200150"/>
              <a:gd name="connsiteY45" fmla="*/ 1443016 h 1947841"/>
              <a:gd name="connsiteX46" fmla="*/ 581025 w 1200150"/>
              <a:gd name="connsiteY46" fmla="*/ 1271566 h 1947841"/>
              <a:gd name="connsiteX47" fmla="*/ 552450 w 1200150"/>
              <a:gd name="connsiteY47" fmla="*/ 1262041 h 1947841"/>
              <a:gd name="connsiteX48" fmla="*/ 533400 w 1200150"/>
              <a:gd name="connsiteY48" fmla="*/ 1233466 h 1947841"/>
              <a:gd name="connsiteX49" fmla="*/ 476250 w 1200150"/>
              <a:gd name="connsiteY49" fmla="*/ 1214416 h 1947841"/>
              <a:gd name="connsiteX50" fmla="*/ 381000 w 1200150"/>
              <a:gd name="connsiteY50" fmla="*/ 1195366 h 1947841"/>
              <a:gd name="connsiteX51" fmla="*/ 323850 w 1200150"/>
              <a:gd name="connsiteY51" fmla="*/ 1166791 h 1947841"/>
              <a:gd name="connsiteX52" fmla="*/ 276225 w 1200150"/>
              <a:gd name="connsiteY52" fmla="*/ 1119166 h 1947841"/>
              <a:gd name="connsiteX53" fmla="*/ 266700 w 1200150"/>
              <a:gd name="connsiteY53" fmla="*/ 1090591 h 1947841"/>
              <a:gd name="connsiteX54" fmla="*/ 247650 w 1200150"/>
              <a:gd name="connsiteY54" fmla="*/ 1062016 h 1947841"/>
              <a:gd name="connsiteX55" fmla="*/ 257175 w 1200150"/>
              <a:gd name="connsiteY55" fmla="*/ 890566 h 1947841"/>
              <a:gd name="connsiteX56" fmla="*/ 276225 w 1200150"/>
              <a:gd name="connsiteY56" fmla="*/ 814366 h 1947841"/>
              <a:gd name="connsiteX57" fmla="*/ 266700 w 1200150"/>
              <a:gd name="connsiteY57" fmla="*/ 681016 h 1947841"/>
              <a:gd name="connsiteX58" fmla="*/ 247650 w 1200150"/>
              <a:gd name="connsiteY58" fmla="*/ 623866 h 1947841"/>
              <a:gd name="connsiteX59" fmla="*/ 161925 w 1200150"/>
              <a:gd name="connsiteY59" fmla="*/ 566716 h 1947841"/>
              <a:gd name="connsiteX60" fmla="*/ 133350 w 1200150"/>
              <a:gd name="connsiteY60" fmla="*/ 547666 h 1947841"/>
              <a:gd name="connsiteX61" fmla="*/ 104775 w 1200150"/>
              <a:gd name="connsiteY61" fmla="*/ 538141 h 1947841"/>
              <a:gd name="connsiteX62" fmla="*/ 95250 w 1200150"/>
              <a:gd name="connsiteY62" fmla="*/ 509566 h 1947841"/>
              <a:gd name="connsiteX63" fmla="*/ 66675 w 1200150"/>
              <a:gd name="connsiteY63" fmla="*/ 490516 h 1947841"/>
              <a:gd name="connsiteX64" fmla="*/ 47625 w 1200150"/>
              <a:gd name="connsiteY64" fmla="*/ 433366 h 1947841"/>
              <a:gd name="connsiteX65" fmla="*/ 28575 w 1200150"/>
              <a:gd name="connsiteY65" fmla="*/ 376216 h 1947841"/>
              <a:gd name="connsiteX66" fmla="*/ 9525 w 1200150"/>
              <a:gd name="connsiteY66" fmla="*/ 319066 h 1947841"/>
              <a:gd name="connsiteX67" fmla="*/ 0 w 1200150"/>
              <a:gd name="connsiteY67" fmla="*/ 290491 h 1947841"/>
              <a:gd name="connsiteX68" fmla="*/ 9525 w 1200150"/>
              <a:gd name="connsiteY68" fmla="*/ 99991 h 1947841"/>
              <a:gd name="connsiteX69" fmla="*/ 28575 w 1200150"/>
              <a:gd name="connsiteY69" fmla="*/ 71416 h 1947841"/>
              <a:gd name="connsiteX70" fmla="*/ 85725 w 1200150"/>
              <a:gd name="connsiteY70" fmla="*/ 52366 h 1947841"/>
              <a:gd name="connsiteX71" fmla="*/ 114300 w 1200150"/>
              <a:gd name="connsiteY71" fmla="*/ 42841 h 1947841"/>
              <a:gd name="connsiteX72" fmla="*/ 142875 w 1200150"/>
              <a:gd name="connsiteY72" fmla="*/ 23791 h 1947841"/>
              <a:gd name="connsiteX73" fmla="*/ 180975 w 1200150"/>
              <a:gd name="connsiteY73" fmla="*/ 14266 h 1947841"/>
              <a:gd name="connsiteX74" fmla="*/ 152400 w 1200150"/>
              <a:gd name="connsiteY74" fmla="*/ 4741 h 19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00150" h="1947841">
                <a:moveTo>
                  <a:pt x="152400" y="4741"/>
                </a:moveTo>
                <a:cubicBezTo>
                  <a:pt x="177800" y="6329"/>
                  <a:pt x="285794" y="0"/>
                  <a:pt x="333375" y="23791"/>
                </a:cubicBezTo>
                <a:cubicBezTo>
                  <a:pt x="343614" y="28911"/>
                  <a:pt x="351489" y="38192"/>
                  <a:pt x="361950" y="42841"/>
                </a:cubicBezTo>
                <a:cubicBezTo>
                  <a:pt x="380300" y="50996"/>
                  <a:pt x="419100" y="61891"/>
                  <a:pt x="419100" y="61891"/>
                </a:cubicBezTo>
                <a:cubicBezTo>
                  <a:pt x="425450" y="71416"/>
                  <a:pt x="428442" y="84399"/>
                  <a:pt x="438150" y="90466"/>
                </a:cubicBezTo>
                <a:cubicBezTo>
                  <a:pt x="474658" y="113284"/>
                  <a:pt x="543949" y="114921"/>
                  <a:pt x="581025" y="119041"/>
                </a:cubicBezTo>
                <a:lnTo>
                  <a:pt x="619125" y="176191"/>
                </a:lnTo>
                <a:cubicBezTo>
                  <a:pt x="625475" y="185716"/>
                  <a:pt x="627069" y="201990"/>
                  <a:pt x="638175" y="204766"/>
                </a:cubicBezTo>
                <a:cubicBezTo>
                  <a:pt x="686015" y="216726"/>
                  <a:pt x="663856" y="210151"/>
                  <a:pt x="704850" y="223816"/>
                </a:cubicBezTo>
                <a:cubicBezTo>
                  <a:pt x="708025" y="233341"/>
                  <a:pt x="706205" y="246555"/>
                  <a:pt x="714375" y="252391"/>
                </a:cubicBezTo>
                <a:cubicBezTo>
                  <a:pt x="730715" y="264063"/>
                  <a:pt x="752475" y="265091"/>
                  <a:pt x="771525" y="271441"/>
                </a:cubicBezTo>
                <a:cubicBezTo>
                  <a:pt x="810960" y="284586"/>
                  <a:pt x="791746" y="275397"/>
                  <a:pt x="828675" y="300016"/>
                </a:cubicBezTo>
                <a:cubicBezTo>
                  <a:pt x="835025" y="309541"/>
                  <a:pt x="842605" y="318352"/>
                  <a:pt x="847725" y="328591"/>
                </a:cubicBezTo>
                <a:cubicBezTo>
                  <a:pt x="852215" y="337571"/>
                  <a:pt x="851681" y="348812"/>
                  <a:pt x="857250" y="357166"/>
                </a:cubicBezTo>
                <a:cubicBezTo>
                  <a:pt x="864722" y="368374"/>
                  <a:pt x="876300" y="376216"/>
                  <a:pt x="885825" y="385741"/>
                </a:cubicBezTo>
                <a:cubicBezTo>
                  <a:pt x="889000" y="395266"/>
                  <a:pt x="890474" y="405539"/>
                  <a:pt x="895350" y="414316"/>
                </a:cubicBezTo>
                <a:cubicBezTo>
                  <a:pt x="906469" y="434330"/>
                  <a:pt x="933450" y="471466"/>
                  <a:pt x="933450" y="471466"/>
                </a:cubicBezTo>
                <a:cubicBezTo>
                  <a:pt x="936625" y="487341"/>
                  <a:pt x="937291" y="503932"/>
                  <a:pt x="942975" y="519091"/>
                </a:cubicBezTo>
                <a:cubicBezTo>
                  <a:pt x="946995" y="529810"/>
                  <a:pt x="956905" y="537427"/>
                  <a:pt x="962025" y="547666"/>
                </a:cubicBezTo>
                <a:cubicBezTo>
                  <a:pt x="1001460" y="626536"/>
                  <a:pt x="936005" y="522924"/>
                  <a:pt x="990600" y="604816"/>
                </a:cubicBezTo>
                <a:cubicBezTo>
                  <a:pt x="987425" y="690541"/>
                  <a:pt x="988841" y="776560"/>
                  <a:pt x="981075" y="861991"/>
                </a:cubicBezTo>
                <a:cubicBezTo>
                  <a:pt x="979257" y="881989"/>
                  <a:pt x="962025" y="919141"/>
                  <a:pt x="962025" y="919141"/>
                </a:cubicBezTo>
                <a:cubicBezTo>
                  <a:pt x="965200" y="1027091"/>
                  <a:pt x="966157" y="1135129"/>
                  <a:pt x="971550" y="1242991"/>
                </a:cubicBezTo>
                <a:cubicBezTo>
                  <a:pt x="972514" y="1262280"/>
                  <a:pt x="970000" y="1284319"/>
                  <a:pt x="981075" y="1300141"/>
                </a:cubicBezTo>
                <a:cubicBezTo>
                  <a:pt x="994205" y="1318898"/>
                  <a:pt x="1038225" y="1338241"/>
                  <a:pt x="1038225" y="1338241"/>
                </a:cubicBezTo>
                <a:cubicBezTo>
                  <a:pt x="1044575" y="1347766"/>
                  <a:pt x="1053255" y="1356097"/>
                  <a:pt x="1057275" y="1366816"/>
                </a:cubicBezTo>
                <a:cubicBezTo>
                  <a:pt x="1058531" y="1370165"/>
                  <a:pt x="1068030" y="1432647"/>
                  <a:pt x="1076325" y="1443016"/>
                </a:cubicBezTo>
                <a:cubicBezTo>
                  <a:pt x="1083476" y="1451955"/>
                  <a:pt x="1096106" y="1454737"/>
                  <a:pt x="1104900" y="1462066"/>
                </a:cubicBezTo>
                <a:cubicBezTo>
                  <a:pt x="1115248" y="1470690"/>
                  <a:pt x="1123950" y="1481116"/>
                  <a:pt x="1133475" y="1490641"/>
                </a:cubicBezTo>
                <a:lnTo>
                  <a:pt x="1181100" y="1633516"/>
                </a:lnTo>
                <a:lnTo>
                  <a:pt x="1190625" y="1662091"/>
                </a:lnTo>
                <a:lnTo>
                  <a:pt x="1200150" y="1690666"/>
                </a:lnTo>
                <a:cubicBezTo>
                  <a:pt x="1196975" y="1719241"/>
                  <a:pt x="1195352" y="1748031"/>
                  <a:pt x="1190625" y="1776391"/>
                </a:cubicBezTo>
                <a:cubicBezTo>
                  <a:pt x="1188974" y="1786295"/>
                  <a:pt x="1187372" y="1797126"/>
                  <a:pt x="1181100" y="1804966"/>
                </a:cubicBezTo>
                <a:cubicBezTo>
                  <a:pt x="1173949" y="1813905"/>
                  <a:pt x="1162050" y="1817666"/>
                  <a:pt x="1152525" y="1824016"/>
                </a:cubicBezTo>
                <a:cubicBezTo>
                  <a:pt x="1146175" y="1833541"/>
                  <a:pt x="1138595" y="1842352"/>
                  <a:pt x="1133475" y="1852591"/>
                </a:cubicBezTo>
                <a:cubicBezTo>
                  <a:pt x="1128985" y="1861571"/>
                  <a:pt x="1130378" y="1873453"/>
                  <a:pt x="1123950" y="1881166"/>
                </a:cubicBezTo>
                <a:cubicBezTo>
                  <a:pt x="1113787" y="1893362"/>
                  <a:pt x="1098768" y="1900514"/>
                  <a:pt x="1085850" y="1909741"/>
                </a:cubicBezTo>
                <a:cubicBezTo>
                  <a:pt x="1046240" y="1938034"/>
                  <a:pt x="1053614" y="1933469"/>
                  <a:pt x="990600" y="1938316"/>
                </a:cubicBezTo>
                <a:cubicBezTo>
                  <a:pt x="930369" y="1942949"/>
                  <a:pt x="869950" y="1944666"/>
                  <a:pt x="809625" y="1947841"/>
                </a:cubicBezTo>
                <a:cubicBezTo>
                  <a:pt x="777382" y="1943811"/>
                  <a:pt x="707596" y="1940147"/>
                  <a:pt x="676275" y="1919266"/>
                </a:cubicBezTo>
                <a:lnTo>
                  <a:pt x="619125" y="1881166"/>
                </a:lnTo>
                <a:cubicBezTo>
                  <a:pt x="615950" y="1871641"/>
                  <a:pt x="614090" y="1861571"/>
                  <a:pt x="609600" y="1852591"/>
                </a:cubicBezTo>
                <a:cubicBezTo>
                  <a:pt x="572671" y="1778733"/>
                  <a:pt x="604966" y="1867265"/>
                  <a:pt x="581025" y="1795441"/>
                </a:cubicBezTo>
                <a:cubicBezTo>
                  <a:pt x="584200" y="1725591"/>
                  <a:pt x="586444" y="1655692"/>
                  <a:pt x="590550" y="1585891"/>
                </a:cubicBezTo>
                <a:cubicBezTo>
                  <a:pt x="597209" y="1472684"/>
                  <a:pt x="588957" y="1504946"/>
                  <a:pt x="609600" y="1443016"/>
                </a:cubicBezTo>
                <a:cubicBezTo>
                  <a:pt x="608671" y="1429079"/>
                  <a:pt x="624307" y="1306192"/>
                  <a:pt x="581025" y="1271566"/>
                </a:cubicBezTo>
                <a:cubicBezTo>
                  <a:pt x="573185" y="1265294"/>
                  <a:pt x="561975" y="1265216"/>
                  <a:pt x="552450" y="1262041"/>
                </a:cubicBezTo>
                <a:cubicBezTo>
                  <a:pt x="546100" y="1252516"/>
                  <a:pt x="543108" y="1239533"/>
                  <a:pt x="533400" y="1233466"/>
                </a:cubicBezTo>
                <a:cubicBezTo>
                  <a:pt x="516372" y="1222823"/>
                  <a:pt x="495300" y="1220766"/>
                  <a:pt x="476250" y="1214416"/>
                </a:cubicBezTo>
                <a:cubicBezTo>
                  <a:pt x="426376" y="1197791"/>
                  <a:pt x="457614" y="1206311"/>
                  <a:pt x="381000" y="1195366"/>
                </a:cubicBezTo>
                <a:cubicBezTo>
                  <a:pt x="357759" y="1187619"/>
                  <a:pt x="342314" y="1185255"/>
                  <a:pt x="323850" y="1166791"/>
                </a:cubicBezTo>
                <a:cubicBezTo>
                  <a:pt x="260350" y="1103291"/>
                  <a:pt x="352425" y="1169966"/>
                  <a:pt x="276225" y="1119166"/>
                </a:cubicBezTo>
                <a:cubicBezTo>
                  <a:pt x="273050" y="1109641"/>
                  <a:pt x="271190" y="1099571"/>
                  <a:pt x="266700" y="1090591"/>
                </a:cubicBezTo>
                <a:cubicBezTo>
                  <a:pt x="261580" y="1080352"/>
                  <a:pt x="248195" y="1073451"/>
                  <a:pt x="247650" y="1062016"/>
                </a:cubicBezTo>
                <a:cubicBezTo>
                  <a:pt x="244927" y="1004843"/>
                  <a:pt x="250614" y="947427"/>
                  <a:pt x="257175" y="890566"/>
                </a:cubicBezTo>
                <a:cubicBezTo>
                  <a:pt x="260176" y="864557"/>
                  <a:pt x="276225" y="814366"/>
                  <a:pt x="276225" y="814366"/>
                </a:cubicBezTo>
                <a:cubicBezTo>
                  <a:pt x="273050" y="769916"/>
                  <a:pt x="273311" y="725086"/>
                  <a:pt x="266700" y="681016"/>
                </a:cubicBezTo>
                <a:cubicBezTo>
                  <a:pt x="263721" y="661158"/>
                  <a:pt x="264358" y="635005"/>
                  <a:pt x="247650" y="623866"/>
                </a:cubicBezTo>
                <a:lnTo>
                  <a:pt x="161925" y="566716"/>
                </a:lnTo>
                <a:cubicBezTo>
                  <a:pt x="152400" y="560366"/>
                  <a:pt x="144210" y="551286"/>
                  <a:pt x="133350" y="547666"/>
                </a:cubicBezTo>
                <a:lnTo>
                  <a:pt x="104775" y="538141"/>
                </a:lnTo>
                <a:cubicBezTo>
                  <a:pt x="101600" y="528616"/>
                  <a:pt x="101522" y="517406"/>
                  <a:pt x="95250" y="509566"/>
                </a:cubicBezTo>
                <a:cubicBezTo>
                  <a:pt x="88099" y="500627"/>
                  <a:pt x="72742" y="500224"/>
                  <a:pt x="66675" y="490516"/>
                </a:cubicBezTo>
                <a:cubicBezTo>
                  <a:pt x="56032" y="473488"/>
                  <a:pt x="53975" y="452416"/>
                  <a:pt x="47625" y="433366"/>
                </a:cubicBezTo>
                <a:lnTo>
                  <a:pt x="28575" y="376216"/>
                </a:lnTo>
                <a:lnTo>
                  <a:pt x="9525" y="319066"/>
                </a:lnTo>
                <a:lnTo>
                  <a:pt x="0" y="290491"/>
                </a:lnTo>
                <a:cubicBezTo>
                  <a:pt x="3175" y="226991"/>
                  <a:pt x="1302" y="163036"/>
                  <a:pt x="9525" y="99991"/>
                </a:cubicBezTo>
                <a:cubicBezTo>
                  <a:pt x="11006" y="88640"/>
                  <a:pt x="18867" y="77483"/>
                  <a:pt x="28575" y="71416"/>
                </a:cubicBezTo>
                <a:cubicBezTo>
                  <a:pt x="45603" y="60773"/>
                  <a:pt x="66675" y="58716"/>
                  <a:pt x="85725" y="52366"/>
                </a:cubicBezTo>
                <a:cubicBezTo>
                  <a:pt x="95250" y="49191"/>
                  <a:pt x="105946" y="48410"/>
                  <a:pt x="114300" y="42841"/>
                </a:cubicBezTo>
                <a:cubicBezTo>
                  <a:pt x="123825" y="36491"/>
                  <a:pt x="132353" y="28300"/>
                  <a:pt x="142875" y="23791"/>
                </a:cubicBezTo>
                <a:cubicBezTo>
                  <a:pt x="154907" y="18634"/>
                  <a:pt x="171718" y="23523"/>
                  <a:pt x="180975" y="14266"/>
                </a:cubicBezTo>
                <a:cubicBezTo>
                  <a:pt x="187710" y="7531"/>
                  <a:pt x="127000" y="3154"/>
                  <a:pt x="152400" y="474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16416" y="184482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316416" y="2204864"/>
            <a:ext cx="144016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532440" y="263691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3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100392" y="126876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4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812360" y="234888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6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80312" y="213285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5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66188">
            <a:off x="3314255" y="6970289"/>
            <a:ext cx="520996" cy="31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3773 C 0.00278 -0.04097 0.00452 -0.04468 0.00799 -0.05162 C 0.00903 -0.06227 0.01129 -0.07315 0.0132 -0.08356 C 0.01372 -0.08634 0.01459 -0.08912 0.01528 -0.0919 C 0.01563 -0.09329 0.01632 -0.09606 0.01632 -0.09606 C 0.01719 -0.11505 0.01736 -0.13426 0.01945 -0.15301 C 0.02014 -0.20231 0.01788 -0.20463 0.02361 -0.23495 C 0.02327 -0.26181 0.02466 -0.28889 0.02257 -0.31551 C 0.0224 -0.31782 0.01875 -0.31551 0.01736 -0.3169 C 0.0165 -0.31782 0.01667 -0.31968 0.01632 -0.32106 C 0.02066 -0.325 0.02309 -0.32986 0.02466 -0.33634 C 0.0224 -0.46921 0.02257 -0.5875 0.02257 -0.72801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210"/>
            <a:ext cx="8229600" cy="1143000"/>
          </a:xfrm>
        </p:spPr>
        <p:txBody>
          <a:bodyPr/>
          <a:lstStyle/>
          <a:p>
            <a:r>
              <a:rPr lang="en-GB" dirty="0"/>
              <a:t>Canopy shading</a:t>
            </a:r>
            <a:endParaRPr lang="en-US" dirty="0"/>
          </a:p>
        </p:txBody>
      </p:sp>
      <p:pic>
        <p:nvPicPr>
          <p:cNvPr id="5" name="Picture 4" descr="reed hall po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50" y="1532063"/>
            <a:ext cx="5471160" cy="3985260"/>
          </a:xfrm>
          <a:prstGeom prst="rect">
            <a:avLst/>
          </a:prstGeom>
        </p:spPr>
      </p:pic>
      <p:sp>
        <p:nvSpPr>
          <p:cNvPr id="78" name="Freeform 77"/>
          <p:cNvSpPr/>
          <p:nvPr/>
        </p:nvSpPr>
        <p:spPr>
          <a:xfrm>
            <a:off x="3419872" y="2348880"/>
            <a:ext cx="1656183" cy="2108821"/>
          </a:xfrm>
          <a:custGeom>
            <a:avLst/>
            <a:gdLst>
              <a:gd name="connsiteX0" fmla="*/ 152400 w 1200150"/>
              <a:gd name="connsiteY0" fmla="*/ 4741 h 1947841"/>
              <a:gd name="connsiteX1" fmla="*/ 333375 w 1200150"/>
              <a:gd name="connsiteY1" fmla="*/ 23791 h 1947841"/>
              <a:gd name="connsiteX2" fmla="*/ 361950 w 1200150"/>
              <a:gd name="connsiteY2" fmla="*/ 42841 h 1947841"/>
              <a:gd name="connsiteX3" fmla="*/ 419100 w 1200150"/>
              <a:gd name="connsiteY3" fmla="*/ 61891 h 1947841"/>
              <a:gd name="connsiteX4" fmla="*/ 438150 w 1200150"/>
              <a:gd name="connsiteY4" fmla="*/ 90466 h 1947841"/>
              <a:gd name="connsiteX5" fmla="*/ 581025 w 1200150"/>
              <a:gd name="connsiteY5" fmla="*/ 119041 h 1947841"/>
              <a:gd name="connsiteX6" fmla="*/ 619125 w 1200150"/>
              <a:gd name="connsiteY6" fmla="*/ 176191 h 1947841"/>
              <a:gd name="connsiteX7" fmla="*/ 638175 w 1200150"/>
              <a:gd name="connsiteY7" fmla="*/ 204766 h 1947841"/>
              <a:gd name="connsiteX8" fmla="*/ 704850 w 1200150"/>
              <a:gd name="connsiteY8" fmla="*/ 223816 h 1947841"/>
              <a:gd name="connsiteX9" fmla="*/ 714375 w 1200150"/>
              <a:gd name="connsiteY9" fmla="*/ 252391 h 1947841"/>
              <a:gd name="connsiteX10" fmla="*/ 771525 w 1200150"/>
              <a:gd name="connsiteY10" fmla="*/ 271441 h 1947841"/>
              <a:gd name="connsiteX11" fmla="*/ 828675 w 1200150"/>
              <a:gd name="connsiteY11" fmla="*/ 300016 h 1947841"/>
              <a:gd name="connsiteX12" fmla="*/ 847725 w 1200150"/>
              <a:gd name="connsiteY12" fmla="*/ 328591 h 1947841"/>
              <a:gd name="connsiteX13" fmla="*/ 857250 w 1200150"/>
              <a:gd name="connsiteY13" fmla="*/ 357166 h 1947841"/>
              <a:gd name="connsiteX14" fmla="*/ 885825 w 1200150"/>
              <a:gd name="connsiteY14" fmla="*/ 385741 h 1947841"/>
              <a:gd name="connsiteX15" fmla="*/ 895350 w 1200150"/>
              <a:gd name="connsiteY15" fmla="*/ 414316 h 1947841"/>
              <a:gd name="connsiteX16" fmla="*/ 933450 w 1200150"/>
              <a:gd name="connsiteY16" fmla="*/ 471466 h 1947841"/>
              <a:gd name="connsiteX17" fmla="*/ 942975 w 1200150"/>
              <a:gd name="connsiteY17" fmla="*/ 519091 h 1947841"/>
              <a:gd name="connsiteX18" fmla="*/ 962025 w 1200150"/>
              <a:gd name="connsiteY18" fmla="*/ 547666 h 1947841"/>
              <a:gd name="connsiteX19" fmla="*/ 990600 w 1200150"/>
              <a:gd name="connsiteY19" fmla="*/ 604816 h 1947841"/>
              <a:gd name="connsiteX20" fmla="*/ 981075 w 1200150"/>
              <a:gd name="connsiteY20" fmla="*/ 861991 h 1947841"/>
              <a:gd name="connsiteX21" fmla="*/ 962025 w 1200150"/>
              <a:gd name="connsiteY21" fmla="*/ 919141 h 1947841"/>
              <a:gd name="connsiteX22" fmla="*/ 971550 w 1200150"/>
              <a:gd name="connsiteY22" fmla="*/ 1242991 h 1947841"/>
              <a:gd name="connsiteX23" fmla="*/ 981075 w 1200150"/>
              <a:gd name="connsiteY23" fmla="*/ 1300141 h 1947841"/>
              <a:gd name="connsiteX24" fmla="*/ 1038225 w 1200150"/>
              <a:gd name="connsiteY24" fmla="*/ 1338241 h 1947841"/>
              <a:gd name="connsiteX25" fmla="*/ 1057275 w 1200150"/>
              <a:gd name="connsiteY25" fmla="*/ 1366816 h 1947841"/>
              <a:gd name="connsiteX26" fmla="*/ 1076325 w 1200150"/>
              <a:gd name="connsiteY26" fmla="*/ 1443016 h 1947841"/>
              <a:gd name="connsiteX27" fmla="*/ 1104900 w 1200150"/>
              <a:gd name="connsiteY27" fmla="*/ 1462066 h 1947841"/>
              <a:gd name="connsiteX28" fmla="*/ 1133475 w 1200150"/>
              <a:gd name="connsiteY28" fmla="*/ 1490641 h 1947841"/>
              <a:gd name="connsiteX29" fmla="*/ 1181100 w 1200150"/>
              <a:gd name="connsiteY29" fmla="*/ 1633516 h 1947841"/>
              <a:gd name="connsiteX30" fmla="*/ 1190625 w 1200150"/>
              <a:gd name="connsiteY30" fmla="*/ 1662091 h 1947841"/>
              <a:gd name="connsiteX31" fmla="*/ 1200150 w 1200150"/>
              <a:gd name="connsiteY31" fmla="*/ 1690666 h 1947841"/>
              <a:gd name="connsiteX32" fmla="*/ 1190625 w 1200150"/>
              <a:gd name="connsiteY32" fmla="*/ 1776391 h 1947841"/>
              <a:gd name="connsiteX33" fmla="*/ 1181100 w 1200150"/>
              <a:gd name="connsiteY33" fmla="*/ 1804966 h 1947841"/>
              <a:gd name="connsiteX34" fmla="*/ 1152525 w 1200150"/>
              <a:gd name="connsiteY34" fmla="*/ 1824016 h 1947841"/>
              <a:gd name="connsiteX35" fmla="*/ 1133475 w 1200150"/>
              <a:gd name="connsiteY35" fmla="*/ 1852591 h 1947841"/>
              <a:gd name="connsiteX36" fmla="*/ 1123950 w 1200150"/>
              <a:gd name="connsiteY36" fmla="*/ 1881166 h 1947841"/>
              <a:gd name="connsiteX37" fmla="*/ 1085850 w 1200150"/>
              <a:gd name="connsiteY37" fmla="*/ 1909741 h 1947841"/>
              <a:gd name="connsiteX38" fmla="*/ 990600 w 1200150"/>
              <a:gd name="connsiteY38" fmla="*/ 1938316 h 1947841"/>
              <a:gd name="connsiteX39" fmla="*/ 809625 w 1200150"/>
              <a:gd name="connsiteY39" fmla="*/ 1947841 h 1947841"/>
              <a:gd name="connsiteX40" fmla="*/ 676275 w 1200150"/>
              <a:gd name="connsiteY40" fmla="*/ 1919266 h 1947841"/>
              <a:gd name="connsiteX41" fmla="*/ 619125 w 1200150"/>
              <a:gd name="connsiteY41" fmla="*/ 1881166 h 1947841"/>
              <a:gd name="connsiteX42" fmla="*/ 609600 w 1200150"/>
              <a:gd name="connsiteY42" fmla="*/ 1852591 h 1947841"/>
              <a:gd name="connsiteX43" fmla="*/ 581025 w 1200150"/>
              <a:gd name="connsiteY43" fmla="*/ 1795441 h 1947841"/>
              <a:gd name="connsiteX44" fmla="*/ 590550 w 1200150"/>
              <a:gd name="connsiteY44" fmla="*/ 1585891 h 1947841"/>
              <a:gd name="connsiteX45" fmla="*/ 609600 w 1200150"/>
              <a:gd name="connsiteY45" fmla="*/ 1443016 h 1947841"/>
              <a:gd name="connsiteX46" fmla="*/ 581025 w 1200150"/>
              <a:gd name="connsiteY46" fmla="*/ 1271566 h 1947841"/>
              <a:gd name="connsiteX47" fmla="*/ 552450 w 1200150"/>
              <a:gd name="connsiteY47" fmla="*/ 1262041 h 1947841"/>
              <a:gd name="connsiteX48" fmla="*/ 533400 w 1200150"/>
              <a:gd name="connsiteY48" fmla="*/ 1233466 h 1947841"/>
              <a:gd name="connsiteX49" fmla="*/ 476250 w 1200150"/>
              <a:gd name="connsiteY49" fmla="*/ 1214416 h 1947841"/>
              <a:gd name="connsiteX50" fmla="*/ 381000 w 1200150"/>
              <a:gd name="connsiteY50" fmla="*/ 1195366 h 1947841"/>
              <a:gd name="connsiteX51" fmla="*/ 323850 w 1200150"/>
              <a:gd name="connsiteY51" fmla="*/ 1166791 h 1947841"/>
              <a:gd name="connsiteX52" fmla="*/ 276225 w 1200150"/>
              <a:gd name="connsiteY52" fmla="*/ 1119166 h 1947841"/>
              <a:gd name="connsiteX53" fmla="*/ 266700 w 1200150"/>
              <a:gd name="connsiteY53" fmla="*/ 1090591 h 1947841"/>
              <a:gd name="connsiteX54" fmla="*/ 247650 w 1200150"/>
              <a:gd name="connsiteY54" fmla="*/ 1062016 h 1947841"/>
              <a:gd name="connsiteX55" fmla="*/ 257175 w 1200150"/>
              <a:gd name="connsiteY55" fmla="*/ 890566 h 1947841"/>
              <a:gd name="connsiteX56" fmla="*/ 276225 w 1200150"/>
              <a:gd name="connsiteY56" fmla="*/ 814366 h 1947841"/>
              <a:gd name="connsiteX57" fmla="*/ 266700 w 1200150"/>
              <a:gd name="connsiteY57" fmla="*/ 681016 h 1947841"/>
              <a:gd name="connsiteX58" fmla="*/ 247650 w 1200150"/>
              <a:gd name="connsiteY58" fmla="*/ 623866 h 1947841"/>
              <a:gd name="connsiteX59" fmla="*/ 161925 w 1200150"/>
              <a:gd name="connsiteY59" fmla="*/ 566716 h 1947841"/>
              <a:gd name="connsiteX60" fmla="*/ 133350 w 1200150"/>
              <a:gd name="connsiteY60" fmla="*/ 547666 h 1947841"/>
              <a:gd name="connsiteX61" fmla="*/ 104775 w 1200150"/>
              <a:gd name="connsiteY61" fmla="*/ 538141 h 1947841"/>
              <a:gd name="connsiteX62" fmla="*/ 95250 w 1200150"/>
              <a:gd name="connsiteY62" fmla="*/ 509566 h 1947841"/>
              <a:gd name="connsiteX63" fmla="*/ 66675 w 1200150"/>
              <a:gd name="connsiteY63" fmla="*/ 490516 h 1947841"/>
              <a:gd name="connsiteX64" fmla="*/ 47625 w 1200150"/>
              <a:gd name="connsiteY64" fmla="*/ 433366 h 1947841"/>
              <a:gd name="connsiteX65" fmla="*/ 28575 w 1200150"/>
              <a:gd name="connsiteY65" fmla="*/ 376216 h 1947841"/>
              <a:gd name="connsiteX66" fmla="*/ 9525 w 1200150"/>
              <a:gd name="connsiteY66" fmla="*/ 319066 h 1947841"/>
              <a:gd name="connsiteX67" fmla="*/ 0 w 1200150"/>
              <a:gd name="connsiteY67" fmla="*/ 290491 h 1947841"/>
              <a:gd name="connsiteX68" fmla="*/ 9525 w 1200150"/>
              <a:gd name="connsiteY68" fmla="*/ 99991 h 1947841"/>
              <a:gd name="connsiteX69" fmla="*/ 28575 w 1200150"/>
              <a:gd name="connsiteY69" fmla="*/ 71416 h 1947841"/>
              <a:gd name="connsiteX70" fmla="*/ 85725 w 1200150"/>
              <a:gd name="connsiteY70" fmla="*/ 52366 h 1947841"/>
              <a:gd name="connsiteX71" fmla="*/ 114300 w 1200150"/>
              <a:gd name="connsiteY71" fmla="*/ 42841 h 1947841"/>
              <a:gd name="connsiteX72" fmla="*/ 142875 w 1200150"/>
              <a:gd name="connsiteY72" fmla="*/ 23791 h 1947841"/>
              <a:gd name="connsiteX73" fmla="*/ 180975 w 1200150"/>
              <a:gd name="connsiteY73" fmla="*/ 14266 h 1947841"/>
              <a:gd name="connsiteX74" fmla="*/ 152400 w 1200150"/>
              <a:gd name="connsiteY74" fmla="*/ 4741 h 19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00150" h="1947841">
                <a:moveTo>
                  <a:pt x="152400" y="4741"/>
                </a:moveTo>
                <a:cubicBezTo>
                  <a:pt x="177800" y="6329"/>
                  <a:pt x="285794" y="0"/>
                  <a:pt x="333375" y="23791"/>
                </a:cubicBezTo>
                <a:cubicBezTo>
                  <a:pt x="343614" y="28911"/>
                  <a:pt x="351489" y="38192"/>
                  <a:pt x="361950" y="42841"/>
                </a:cubicBezTo>
                <a:cubicBezTo>
                  <a:pt x="380300" y="50996"/>
                  <a:pt x="419100" y="61891"/>
                  <a:pt x="419100" y="61891"/>
                </a:cubicBezTo>
                <a:cubicBezTo>
                  <a:pt x="425450" y="71416"/>
                  <a:pt x="428442" y="84399"/>
                  <a:pt x="438150" y="90466"/>
                </a:cubicBezTo>
                <a:cubicBezTo>
                  <a:pt x="474658" y="113284"/>
                  <a:pt x="543949" y="114921"/>
                  <a:pt x="581025" y="119041"/>
                </a:cubicBezTo>
                <a:lnTo>
                  <a:pt x="619125" y="176191"/>
                </a:lnTo>
                <a:cubicBezTo>
                  <a:pt x="625475" y="185716"/>
                  <a:pt x="627069" y="201990"/>
                  <a:pt x="638175" y="204766"/>
                </a:cubicBezTo>
                <a:cubicBezTo>
                  <a:pt x="686015" y="216726"/>
                  <a:pt x="663856" y="210151"/>
                  <a:pt x="704850" y="223816"/>
                </a:cubicBezTo>
                <a:cubicBezTo>
                  <a:pt x="708025" y="233341"/>
                  <a:pt x="706205" y="246555"/>
                  <a:pt x="714375" y="252391"/>
                </a:cubicBezTo>
                <a:cubicBezTo>
                  <a:pt x="730715" y="264063"/>
                  <a:pt x="752475" y="265091"/>
                  <a:pt x="771525" y="271441"/>
                </a:cubicBezTo>
                <a:cubicBezTo>
                  <a:pt x="810960" y="284586"/>
                  <a:pt x="791746" y="275397"/>
                  <a:pt x="828675" y="300016"/>
                </a:cubicBezTo>
                <a:cubicBezTo>
                  <a:pt x="835025" y="309541"/>
                  <a:pt x="842605" y="318352"/>
                  <a:pt x="847725" y="328591"/>
                </a:cubicBezTo>
                <a:cubicBezTo>
                  <a:pt x="852215" y="337571"/>
                  <a:pt x="851681" y="348812"/>
                  <a:pt x="857250" y="357166"/>
                </a:cubicBezTo>
                <a:cubicBezTo>
                  <a:pt x="864722" y="368374"/>
                  <a:pt x="876300" y="376216"/>
                  <a:pt x="885825" y="385741"/>
                </a:cubicBezTo>
                <a:cubicBezTo>
                  <a:pt x="889000" y="395266"/>
                  <a:pt x="890474" y="405539"/>
                  <a:pt x="895350" y="414316"/>
                </a:cubicBezTo>
                <a:cubicBezTo>
                  <a:pt x="906469" y="434330"/>
                  <a:pt x="933450" y="471466"/>
                  <a:pt x="933450" y="471466"/>
                </a:cubicBezTo>
                <a:cubicBezTo>
                  <a:pt x="936625" y="487341"/>
                  <a:pt x="937291" y="503932"/>
                  <a:pt x="942975" y="519091"/>
                </a:cubicBezTo>
                <a:cubicBezTo>
                  <a:pt x="946995" y="529810"/>
                  <a:pt x="956905" y="537427"/>
                  <a:pt x="962025" y="547666"/>
                </a:cubicBezTo>
                <a:cubicBezTo>
                  <a:pt x="1001460" y="626536"/>
                  <a:pt x="936005" y="522924"/>
                  <a:pt x="990600" y="604816"/>
                </a:cubicBezTo>
                <a:cubicBezTo>
                  <a:pt x="987425" y="690541"/>
                  <a:pt x="988841" y="776560"/>
                  <a:pt x="981075" y="861991"/>
                </a:cubicBezTo>
                <a:cubicBezTo>
                  <a:pt x="979257" y="881989"/>
                  <a:pt x="962025" y="919141"/>
                  <a:pt x="962025" y="919141"/>
                </a:cubicBezTo>
                <a:cubicBezTo>
                  <a:pt x="965200" y="1027091"/>
                  <a:pt x="966157" y="1135129"/>
                  <a:pt x="971550" y="1242991"/>
                </a:cubicBezTo>
                <a:cubicBezTo>
                  <a:pt x="972514" y="1262280"/>
                  <a:pt x="970000" y="1284319"/>
                  <a:pt x="981075" y="1300141"/>
                </a:cubicBezTo>
                <a:cubicBezTo>
                  <a:pt x="994205" y="1318898"/>
                  <a:pt x="1038225" y="1338241"/>
                  <a:pt x="1038225" y="1338241"/>
                </a:cubicBezTo>
                <a:cubicBezTo>
                  <a:pt x="1044575" y="1347766"/>
                  <a:pt x="1053255" y="1356097"/>
                  <a:pt x="1057275" y="1366816"/>
                </a:cubicBezTo>
                <a:cubicBezTo>
                  <a:pt x="1058531" y="1370165"/>
                  <a:pt x="1068030" y="1432647"/>
                  <a:pt x="1076325" y="1443016"/>
                </a:cubicBezTo>
                <a:cubicBezTo>
                  <a:pt x="1083476" y="1451955"/>
                  <a:pt x="1096106" y="1454737"/>
                  <a:pt x="1104900" y="1462066"/>
                </a:cubicBezTo>
                <a:cubicBezTo>
                  <a:pt x="1115248" y="1470690"/>
                  <a:pt x="1123950" y="1481116"/>
                  <a:pt x="1133475" y="1490641"/>
                </a:cubicBezTo>
                <a:lnTo>
                  <a:pt x="1181100" y="1633516"/>
                </a:lnTo>
                <a:lnTo>
                  <a:pt x="1190625" y="1662091"/>
                </a:lnTo>
                <a:lnTo>
                  <a:pt x="1200150" y="1690666"/>
                </a:lnTo>
                <a:cubicBezTo>
                  <a:pt x="1196975" y="1719241"/>
                  <a:pt x="1195352" y="1748031"/>
                  <a:pt x="1190625" y="1776391"/>
                </a:cubicBezTo>
                <a:cubicBezTo>
                  <a:pt x="1188974" y="1786295"/>
                  <a:pt x="1187372" y="1797126"/>
                  <a:pt x="1181100" y="1804966"/>
                </a:cubicBezTo>
                <a:cubicBezTo>
                  <a:pt x="1173949" y="1813905"/>
                  <a:pt x="1162050" y="1817666"/>
                  <a:pt x="1152525" y="1824016"/>
                </a:cubicBezTo>
                <a:cubicBezTo>
                  <a:pt x="1146175" y="1833541"/>
                  <a:pt x="1138595" y="1842352"/>
                  <a:pt x="1133475" y="1852591"/>
                </a:cubicBezTo>
                <a:cubicBezTo>
                  <a:pt x="1128985" y="1861571"/>
                  <a:pt x="1130378" y="1873453"/>
                  <a:pt x="1123950" y="1881166"/>
                </a:cubicBezTo>
                <a:cubicBezTo>
                  <a:pt x="1113787" y="1893362"/>
                  <a:pt x="1098768" y="1900514"/>
                  <a:pt x="1085850" y="1909741"/>
                </a:cubicBezTo>
                <a:cubicBezTo>
                  <a:pt x="1046240" y="1938034"/>
                  <a:pt x="1053614" y="1933469"/>
                  <a:pt x="990600" y="1938316"/>
                </a:cubicBezTo>
                <a:cubicBezTo>
                  <a:pt x="930369" y="1942949"/>
                  <a:pt x="869950" y="1944666"/>
                  <a:pt x="809625" y="1947841"/>
                </a:cubicBezTo>
                <a:cubicBezTo>
                  <a:pt x="777382" y="1943811"/>
                  <a:pt x="707596" y="1940147"/>
                  <a:pt x="676275" y="1919266"/>
                </a:cubicBezTo>
                <a:lnTo>
                  <a:pt x="619125" y="1881166"/>
                </a:lnTo>
                <a:cubicBezTo>
                  <a:pt x="615950" y="1871641"/>
                  <a:pt x="614090" y="1861571"/>
                  <a:pt x="609600" y="1852591"/>
                </a:cubicBezTo>
                <a:cubicBezTo>
                  <a:pt x="572671" y="1778733"/>
                  <a:pt x="604966" y="1867265"/>
                  <a:pt x="581025" y="1795441"/>
                </a:cubicBezTo>
                <a:cubicBezTo>
                  <a:pt x="584200" y="1725591"/>
                  <a:pt x="586444" y="1655692"/>
                  <a:pt x="590550" y="1585891"/>
                </a:cubicBezTo>
                <a:cubicBezTo>
                  <a:pt x="597209" y="1472684"/>
                  <a:pt x="588957" y="1504946"/>
                  <a:pt x="609600" y="1443016"/>
                </a:cubicBezTo>
                <a:cubicBezTo>
                  <a:pt x="608671" y="1429079"/>
                  <a:pt x="624307" y="1306192"/>
                  <a:pt x="581025" y="1271566"/>
                </a:cubicBezTo>
                <a:cubicBezTo>
                  <a:pt x="573185" y="1265294"/>
                  <a:pt x="561975" y="1265216"/>
                  <a:pt x="552450" y="1262041"/>
                </a:cubicBezTo>
                <a:cubicBezTo>
                  <a:pt x="546100" y="1252516"/>
                  <a:pt x="543108" y="1239533"/>
                  <a:pt x="533400" y="1233466"/>
                </a:cubicBezTo>
                <a:cubicBezTo>
                  <a:pt x="516372" y="1222823"/>
                  <a:pt x="495300" y="1220766"/>
                  <a:pt x="476250" y="1214416"/>
                </a:cubicBezTo>
                <a:cubicBezTo>
                  <a:pt x="426376" y="1197791"/>
                  <a:pt x="457614" y="1206311"/>
                  <a:pt x="381000" y="1195366"/>
                </a:cubicBezTo>
                <a:cubicBezTo>
                  <a:pt x="357759" y="1187619"/>
                  <a:pt x="342314" y="1185255"/>
                  <a:pt x="323850" y="1166791"/>
                </a:cubicBezTo>
                <a:cubicBezTo>
                  <a:pt x="260350" y="1103291"/>
                  <a:pt x="352425" y="1169966"/>
                  <a:pt x="276225" y="1119166"/>
                </a:cubicBezTo>
                <a:cubicBezTo>
                  <a:pt x="273050" y="1109641"/>
                  <a:pt x="271190" y="1099571"/>
                  <a:pt x="266700" y="1090591"/>
                </a:cubicBezTo>
                <a:cubicBezTo>
                  <a:pt x="261580" y="1080352"/>
                  <a:pt x="248195" y="1073451"/>
                  <a:pt x="247650" y="1062016"/>
                </a:cubicBezTo>
                <a:cubicBezTo>
                  <a:pt x="244927" y="1004843"/>
                  <a:pt x="250614" y="947427"/>
                  <a:pt x="257175" y="890566"/>
                </a:cubicBezTo>
                <a:cubicBezTo>
                  <a:pt x="260176" y="864557"/>
                  <a:pt x="276225" y="814366"/>
                  <a:pt x="276225" y="814366"/>
                </a:cubicBezTo>
                <a:cubicBezTo>
                  <a:pt x="273050" y="769916"/>
                  <a:pt x="273311" y="725086"/>
                  <a:pt x="266700" y="681016"/>
                </a:cubicBezTo>
                <a:cubicBezTo>
                  <a:pt x="263721" y="661158"/>
                  <a:pt x="264358" y="635005"/>
                  <a:pt x="247650" y="623866"/>
                </a:cubicBezTo>
                <a:lnTo>
                  <a:pt x="161925" y="566716"/>
                </a:lnTo>
                <a:cubicBezTo>
                  <a:pt x="152400" y="560366"/>
                  <a:pt x="144210" y="551286"/>
                  <a:pt x="133350" y="547666"/>
                </a:cubicBezTo>
                <a:lnTo>
                  <a:pt x="104775" y="538141"/>
                </a:lnTo>
                <a:cubicBezTo>
                  <a:pt x="101600" y="528616"/>
                  <a:pt x="101522" y="517406"/>
                  <a:pt x="95250" y="509566"/>
                </a:cubicBezTo>
                <a:cubicBezTo>
                  <a:pt x="88099" y="500627"/>
                  <a:pt x="72742" y="500224"/>
                  <a:pt x="66675" y="490516"/>
                </a:cubicBezTo>
                <a:cubicBezTo>
                  <a:pt x="56032" y="473488"/>
                  <a:pt x="53975" y="452416"/>
                  <a:pt x="47625" y="433366"/>
                </a:cubicBezTo>
                <a:lnTo>
                  <a:pt x="28575" y="376216"/>
                </a:lnTo>
                <a:lnTo>
                  <a:pt x="9525" y="319066"/>
                </a:lnTo>
                <a:lnTo>
                  <a:pt x="0" y="290491"/>
                </a:lnTo>
                <a:cubicBezTo>
                  <a:pt x="3175" y="226991"/>
                  <a:pt x="1302" y="163036"/>
                  <a:pt x="9525" y="99991"/>
                </a:cubicBezTo>
                <a:cubicBezTo>
                  <a:pt x="11006" y="88640"/>
                  <a:pt x="18867" y="77483"/>
                  <a:pt x="28575" y="71416"/>
                </a:cubicBezTo>
                <a:cubicBezTo>
                  <a:pt x="45603" y="60773"/>
                  <a:pt x="66675" y="58716"/>
                  <a:pt x="85725" y="52366"/>
                </a:cubicBezTo>
                <a:cubicBezTo>
                  <a:pt x="95250" y="49191"/>
                  <a:pt x="105946" y="48410"/>
                  <a:pt x="114300" y="42841"/>
                </a:cubicBezTo>
                <a:cubicBezTo>
                  <a:pt x="123825" y="36491"/>
                  <a:pt x="132353" y="28300"/>
                  <a:pt x="142875" y="23791"/>
                </a:cubicBezTo>
                <a:cubicBezTo>
                  <a:pt x="154907" y="18634"/>
                  <a:pt x="171718" y="23523"/>
                  <a:pt x="180975" y="14266"/>
                </a:cubicBezTo>
                <a:cubicBezTo>
                  <a:pt x="187710" y="7531"/>
                  <a:pt x="127000" y="3154"/>
                  <a:pt x="152400" y="474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827414" y="2636912"/>
            <a:ext cx="1248642" cy="1512168"/>
            <a:chOff x="3827414" y="2636912"/>
            <a:chExt cx="1248642" cy="1512168"/>
          </a:xfrm>
        </p:grpSpPr>
        <p:sp>
          <p:nvSpPr>
            <p:cNvPr id="10" name="Oval 9"/>
            <p:cNvSpPr/>
            <p:nvPr/>
          </p:nvSpPr>
          <p:spPr>
            <a:xfrm>
              <a:off x="4716016" y="3212976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1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716016" y="3573016"/>
              <a:ext cx="144016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2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932040" y="4005064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3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499992" y="2636912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4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211960" y="3717032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6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827414" y="3453507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</a:rPr>
                <a:t>5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>
            <a:off x="4214946" y="2666977"/>
            <a:ext cx="478292" cy="636020"/>
          </a:xfrm>
          <a:custGeom>
            <a:avLst/>
            <a:gdLst>
              <a:gd name="connsiteX0" fmla="*/ 169533 w 478292"/>
              <a:gd name="connsiteY0" fmla="*/ 0 h 636020"/>
              <a:gd name="connsiteX1" fmla="*/ 98282 w 478292"/>
              <a:gd name="connsiteY1" fmla="*/ 11875 h 636020"/>
              <a:gd name="connsiteX2" fmla="*/ 74531 w 478292"/>
              <a:gd name="connsiteY2" fmla="*/ 47501 h 636020"/>
              <a:gd name="connsiteX3" fmla="*/ 38905 w 478292"/>
              <a:gd name="connsiteY3" fmla="*/ 154379 h 636020"/>
              <a:gd name="connsiteX4" fmla="*/ 3279 w 478292"/>
              <a:gd name="connsiteY4" fmla="*/ 178130 h 636020"/>
              <a:gd name="connsiteX5" fmla="*/ 15154 w 478292"/>
              <a:gd name="connsiteY5" fmla="*/ 510639 h 636020"/>
              <a:gd name="connsiteX6" fmla="*/ 50780 w 478292"/>
              <a:gd name="connsiteY6" fmla="*/ 522514 h 636020"/>
              <a:gd name="connsiteX7" fmla="*/ 74531 w 478292"/>
              <a:gd name="connsiteY7" fmla="*/ 558140 h 636020"/>
              <a:gd name="connsiteX8" fmla="*/ 157658 w 478292"/>
              <a:gd name="connsiteY8" fmla="*/ 570015 h 636020"/>
              <a:gd name="connsiteX9" fmla="*/ 430791 w 478292"/>
              <a:gd name="connsiteY9" fmla="*/ 581891 h 636020"/>
              <a:gd name="connsiteX10" fmla="*/ 442666 w 478292"/>
              <a:gd name="connsiteY10" fmla="*/ 522514 h 636020"/>
              <a:gd name="connsiteX11" fmla="*/ 466417 w 478292"/>
              <a:gd name="connsiteY11" fmla="*/ 451262 h 636020"/>
              <a:gd name="connsiteX12" fmla="*/ 478292 w 478292"/>
              <a:gd name="connsiteY12" fmla="*/ 415636 h 636020"/>
              <a:gd name="connsiteX13" fmla="*/ 466417 w 478292"/>
              <a:gd name="connsiteY13" fmla="*/ 368135 h 636020"/>
              <a:gd name="connsiteX14" fmla="*/ 454541 w 478292"/>
              <a:gd name="connsiteY14" fmla="*/ 332509 h 636020"/>
              <a:gd name="connsiteX15" fmla="*/ 442666 w 478292"/>
              <a:gd name="connsiteY15" fmla="*/ 201880 h 636020"/>
              <a:gd name="connsiteX16" fmla="*/ 430791 w 478292"/>
              <a:gd name="connsiteY16" fmla="*/ 166254 h 636020"/>
              <a:gd name="connsiteX17" fmla="*/ 383289 w 478292"/>
              <a:gd name="connsiteY17" fmla="*/ 154379 h 636020"/>
              <a:gd name="connsiteX18" fmla="*/ 371414 w 478292"/>
              <a:gd name="connsiteY18" fmla="*/ 95002 h 636020"/>
              <a:gd name="connsiteX19" fmla="*/ 335788 w 478292"/>
              <a:gd name="connsiteY19" fmla="*/ 71252 h 636020"/>
              <a:gd name="connsiteX20" fmla="*/ 193284 w 478292"/>
              <a:gd name="connsiteY20" fmla="*/ 23750 h 636020"/>
              <a:gd name="connsiteX21" fmla="*/ 110157 w 478292"/>
              <a:gd name="connsiteY21" fmla="*/ 23750 h 636020"/>
              <a:gd name="connsiteX22" fmla="*/ 74531 w 478292"/>
              <a:gd name="connsiteY22" fmla="*/ 47501 h 6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78292" h="636020">
                <a:moveTo>
                  <a:pt x="169533" y="0"/>
                </a:moveTo>
                <a:cubicBezTo>
                  <a:pt x="145783" y="3958"/>
                  <a:pt x="119818" y="1107"/>
                  <a:pt x="98282" y="11875"/>
                </a:cubicBezTo>
                <a:cubicBezTo>
                  <a:pt x="85516" y="18258"/>
                  <a:pt x="80328" y="34459"/>
                  <a:pt x="74531" y="47501"/>
                </a:cubicBezTo>
                <a:cubicBezTo>
                  <a:pt x="74526" y="47511"/>
                  <a:pt x="44844" y="136560"/>
                  <a:pt x="38905" y="154379"/>
                </a:cubicBezTo>
                <a:cubicBezTo>
                  <a:pt x="34392" y="167919"/>
                  <a:pt x="15154" y="170213"/>
                  <a:pt x="3279" y="178130"/>
                </a:cubicBezTo>
                <a:cubicBezTo>
                  <a:pt x="7237" y="288966"/>
                  <a:pt x="0" y="400772"/>
                  <a:pt x="15154" y="510639"/>
                </a:cubicBezTo>
                <a:cubicBezTo>
                  <a:pt x="16864" y="523039"/>
                  <a:pt x="41005" y="514694"/>
                  <a:pt x="50780" y="522514"/>
                </a:cubicBezTo>
                <a:cubicBezTo>
                  <a:pt x="61925" y="531430"/>
                  <a:pt x="61489" y="552343"/>
                  <a:pt x="74531" y="558140"/>
                </a:cubicBezTo>
                <a:cubicBezTo>
                  <a:pt x="100109" y="569508"/>
                  <a:pt x="129949" y="566057"/>
                  <a:pt x="157658" y="570015"/>
                </a:cubicBezTo>
                <a:cubicBezTo>
                  <a:pt x="248019" y="630257"/>
                  <a:pt x="241340" y="636020"/>
                  <a:pt x="430791" y="581891"/>
                </a:cubicBezTo>
                <a:cubicBezTo>
                  <a:pt x="450199" y="576346"/>
                  <a:pt x="437355" y="541987"/>
                  <a:pt x="442666" y="522514"/>
                </a:cubicBezTo>
                <a:cubicBezTo>
                  <a:pt x="449253" y="498361"/>
                  <a:pt x="458500" y="475013"/>
                  <a:pt x="466417" y="451262"/>
                </a:cubicBezTo>
                <a:lnTo>
                  <a:pt x="478292" y="415636"/>
                </a:lnTo>
                <a:cubicBezTo>
                  <a:pt x="474334" y="399802"/>
                  <a:pt x="470901" y="383828"/>
                  <a:pt x="466417" y="368135"/>
                </a:cubicBezTo>
                <a:cubicBezTo>
                  <a:pt x="462978" y="356099"/>
                  <a:pt x="456311" y="344901"/>
                  <a:pt x="454541" y="332509"/>
                </a:cubicBezTo>
                <a:cubicBezTo>
                  <a:pt x="448358" y="289226"/>
                  <a:pt x="448849" y="245163"/>
                  <a:pt x="442666" y="201880"/>
                </a:cubicBezTo>
                <a:cubicBezTo>
                  <a:pt x="440896" y="189488"/>
                  <a:pt x="440566" y="174074"/>
                  <a:pt x="430791" y="166254"/>
                </a:cubicBezTo>
                <a:cubicBezTo>
                  <a:pt x="418046" y="156058"/>
                  <a:pt x="399123" y="158337"/>
                  <a:pt x="383289" y="154379"/>
                </a:cubicBezTo>
                <a:cubicBezTo>
                  <a:pt x="379331" y="134587"/>
                  <a:pt x="381428" y="112527"/>
                  <a:pt x="371414" y="95002"/>
                </a:cubicBezTo>
                <a:cubicBezTo>
                  <a:pt x="364333" y="82610"/>
                  <a:pt x="346752" y="80389"/>
                  <a:pt x="335788" y="71252"/>
                </a:cubicBezTo>
                <a:cubicBezTo>
                  <a:pt x="260744" y="8716"/>
                  <a:pt x="346888" y="40818"/>
                  <a:pt x="193284" y="23750"/>
                </a:cubicBezTo>
                <a:cubicBezTo>
                  <a:pt x="152897" y="10288"/>
                  <a:pt x="155822" y="4179"/>
                  <a:pt x="110157" y="23750"/>
                </a:cubicBezTo>
                <a:cubicBezTo>
                  <a:pt x="97039" y="29372"/>
                  <a:pt x="74531" y="47501"/>
                  <a:pt x="74531" y="47501"/>
                </a:cubicBezTo>
              </a:path>
            </a:pathLst>
          </a:custGeom>
          <a:solidFill>
            <a:schemeClr val="accent3">
              <a:lumMod val="75000"/>
              <a:alpha val="5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053653" y="2223143"/>
            <a:ext cx="1035877" cy="1066322"/>
          </a:xfrm>
          <a:custGeom>
            <a:avLst/>
            <a:gdLst>
              <a:gd name="connsiteX0" fmla="*/ 501487 w 1035877"/>
              <a:gd name="connsiteY0" fmla="*/ 33169 h 1066322"/>
              <a:gd name="connsiteX1" fmla="*/ 727119 w 1035877"/>
              <a:gd name="connsiteY1" fmla="*/ 33169 h 1066322"/>
              <a:gd name="connsiteX2" fmla="*/ 738994 w 1035877"/>
              <a:gd name="connsiteY2" fmla="*/ 68795 h 1066322"/>
              <a:gd name="connsiteX3" fmla="*/ 774620 w 1035877"/>
              <a:gd name="connsiteY3" fmla="*/ 92545 h 1066322"/>
              <a:gd name="connsiteX4" fmla="*/ 845872 w 1035877"/>
              <a:gd name="connsiteY4" fmla="*/ 116296 h 1066322"/>
              <a:gd name="connsiteX5" fmla="*/ 881498 w 1035877"/>
              <a:gd name="connsiteY5" fmla="*/ 235049 h 1066322"/>
              <a:gd name="connsiteX6" fmla="*/ 917124 w 1035877"/>
              <a:gd name="connsiteY6" fmla="*/ 306301 h 1066322"/>
              <a:gd name="connsiteX7" fmla="*/ 928999 w 1035877"/>
              <a:gd name="connsiteY7" fmla="*/ 448805 h 1066322"/>
              <a:gd name="connsiteX8" fmla="*/ 976500 w 1035877"/>
              <a:gd name="connsiteY8" fmla="*/ 520057 h 1066322"/>
              <a:gd name="connsiteX9" fmla="*/ 988376 w 1035877"/>
              <a:gd name="connsiteY9" fmla="*/ 555683 h 1066322"/>
              <a:gd name="connsiteX10" fmla="*/ 1000251 w 1035877"/>
              <a:gd name="connsiteY10" fmla="*/ 686312 h 1066322"/>
              <a:gd name="connsiteX11" fmla="*/ 1024002 w 1035877"/>
              <a:gd name="connsiteY11" fmla="*/ 721938 h 1066322"/>
              <a:gd name="connsiteX12" fmla="*/ 1035877 w 1035877"/>
              <a:gd name="connsiteY12" fmla="*/ 757563 h 1066322"/>
              <a:gd name="connsiteX13" fmla="*/ 1024002 w 1035877"/>
              <a:gd name="connsiteY13" fmla="*/ 793189 h 1066322"/>
              <a:gd name="connsiteX14" fmla="*/ 1012126 w 1035877"/>
              <a:gd name="connsiteY14" fmla="*/ 1006945 h 1066322"/>
              <a:gd name="connsiteX15" fmla="*/ 976500 w 1035877"/>
              <a:gd name="connsiteY15" fmla="*/ 1018821 h 1066322"/>
              <a:gd name="connsiteX16" fmla="*/ 833997 w 1035877"/>
              <a:gd name="connsiteY16" fmla="*/ 1030696 h 1066322"/>
              <a:gd name="connsiteX17" fmla="*/ 608365 w 1035877"/>
              <a:gd name="connsiteY17" fmla="*/ 1030696 h 1066322"/>
              <a:gd name="connsiteX18" fmla="*/ 489612 w 1035877"/>
              <a:gd name="connsiteY18" fmla="*/ 1066322 h 1066322"/>
              <a:gd name="connsiteX19" fmla="*/ 430236 w 1035877"/>
              <a:gd name="connsiteY19" fmla="*/ 1054447 h 1066322"/>
              <a:gd name="connsiteX20" fmla="*/ 394610 w 1035877"/>
              <a:gd name="connsiteY20" fmla="*/ 1042571 h 1066322"/>
              <a:gd name="connsiteX21" fmla="*/ 382734 w 1035877"/>
              <a:gd name="connsiteY21" fmla="*/ 1006945 h 1066322"/>
              <a:gd name="connsiteX22" fmla="*/ 311482 w 1035877"/>
              <a:gd name="connsiteY22" fmla="*/ 947569 h 1066322"/>
              <a:gd name="connsiteX23" fmla="*/ 216480 w 1035877"/>
              <a:gd name="connsiteY23" fmla="*/ 923818 h 1066322"/>
              <a:gd name="connsiteX24" fmla="*/ 145228 w 1035877"/>
              <a:gd name="connsiteY24" fmla="*/ 900067 h 1066322"/>
              <a:gd name="connsiteX25" fmla="*/ 38350 w 1035877"/>
              <a:gd name="connsiteY25" fmla="*/ 840691 h 1066322"/>
              <a:gd name="connsiteX26" fmla="*/ 38350 w 1035877"/>
              <a:gd name="connsiteY26" fmla="*/ 543808 h 1066322"/>
              <a:gd name="connsiteX27" fmla="*/ 50225 w 1035877"/>
              <a:gd name="connsiteY27" fmla="*/ 508182 h 1066322"/>
              <a:gd name="connsiteX28" fmla="*/ 73976 w 1035877"/>
              <a:gd name="connsiteY28" fmla="*/ 401304 h 1066322"/>
              <a:gd name="connsiteX29" fmla="*/ 109602 w 1035877"/>
              <a:gd name="connsiteY29" fmla="*/ 270675 h 1066322"/>
              <a:gd name="connsiteX30" fmla="*/ 180854 w 1035877"/>
              <a:gd name="connsiteY30" fmla="*/ 223174 h 1066322"/>
              <a:gd name="connsiteX31" fmla="*/ 216480 w 1035877"/>
              <a:gd name="connsiteY31" fmla="*/ 199423 h 1066322"/>
              <a:gd name="connsiteX32" fmla="*/ 240230 w 1035877"/>
              <a:gd name="connsiteY32" fmla="*/ 163797 h 1066322"/>
              <a:gd name="connsiteX33" fmla="*/ 252106 w 1035877"/>
              <a:gd name="connsiteY33" fmla="*/ 116296 h 1066322"/>
              <a:gd name="connsiteX34" fmla="*/ 299607 w 1035877"/>
              <a:gd name="connsiteY34" fmla="*/ 104421 h 1066322"/>
              <a:gd name="connsiteX35" fmla="*/ 370859 w 1035877"/>
              <a:gd name="connsiteY35" fmla="*/ 80670 h 1066322"/>
              <a:gd name="connsiteX36" fmla="*/ 442111 w 1035877"/>
              <a:gd name="connsiteY36" fmla="*/ 56919 h 1066322"/>
              <a:gd name="connsiteX37" fmla="*/ 477737 w 1035877"/>
              <a:gd name="connsiteY37" fmla="*/ 45044 h 1066322"/>
              <a:gd name="connsiteX38" fmla="*/ 560864 w 1035877"/>
              <a:gd name="connsiteY38" fmla="*/ 21293 h 106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35877" h="1066322">
                <a:moveTo>
                  <a:pt x="501487" y="33169"/>
                </a:moveTo>
                <a:cubicBezTo>
                  <a:pt x="585177" y="5271"/>
                  <a:pt x="586153" y="0"/>
                  <a:pt x="727119" y="33169"/>
                </a:cubicBezTo>
                <a:cubicBezTo>
                  <a:pt x="739304" y="36036"/>
                  <a:pt x="731174" y="59020"/>
                  <a:pt x="738994" y="68795"/>
                </a:cubicBezTo>
                <a:cubicBezTo>
                  <a:pt x="747910" y="79940"/>
                  <a:pt x="761578" y="86749"/>
                  <a:pt x="774620" y="92545"/>
                </a:cubicBezTo>
                <a:cubicBezTo>
                  <a:pt x="797498" y="102713"/>
                  <a:pt x="845872" y="116296"/>
                  <a:pt x="845872" y="116296"/>
                </a:cubicBezTo>
                <a:cubicBezTo>
                  <a:pt x="852511" y="142851"/>
                  <a:pt x="869932" y="217699"/>
                  <a:pt x="881498" y="235049"/>
                </a:cubicBezTo>
                <a:cubicBezTo>
                  <a:pt x="912191" y="281091"/>
                  <a:pt x="900734" y="257135"/>
                  <a:pt x="917124" y="306301"/>
                </a:cubicBezTo>
                <a:cubicBezTo>
                  <a:pt x="921082" y="353802"/>
                  <a:pt x="916242" y="402878"/>
                  <a:pt x="928999" y="448805"/>
                </a:cubicBezTo>
                <a:cubicBezTo>
                  <a:pt x="936639" y="476308"/>
                  <a:pt x="967473" y="492977"/>
                  <a:pt x="976500" y="520057"/>
                </a:cubicBezTo>
                <a:lnTo>
                  <a:pt x="988376" y="555683"/>
                </a:lnTo>
                <a:cubicBezTo>
                  <a:pt x="992334" y="599226"/>
                  <a:pt x="991090" y="643560"/>
                  <a:pt x="1000251" y="686312"/>
                </a:cubicBezTo>
                <a:cubicBezTo>
                  <a:pt x="1003241" y="700268"/>
                  <a:pt x="1017619" y="709172"/>
                  <a:pt x="1024002" y="721938"/>
                </a:cubicBezTo>
                <a:cubicBezTo>
                  <a:pt x="1029600" y="733134"/>
                  <a:pt x="1031919" y="745688"/>
                  <a:pt x="1035877" y="757563"/>
                </a:cubicBezTo>
                <a:cubicBezTo>
                  <a:pt x="1031919" y="769438"/>
                  <a:pt x="1025189" y="780728"/>
                  <a:pt x="1024002" y="793189"/>
                </a:cubicBezTo>
                <a:cubicBezTo>
                  <a:pt x="1017236" y="864229"/>
                  <a:pt x="1026827" y="937114"/>
                  <a:pt x="1012126" y="1006945"/>
                </a:cubicBezTo>
                <a:cubicBezTo>
                  <a:pt x="1009547" y="1019194"/>
                  <a:pt x="988908" y="1017167"/>
                  <a:pt x="976500" y="1018821"/>
                </a:cubicBezTo>
                <a:cubicBezTo>
                  <a:pt x="929253" y="1025121"/>
                  <a:pt x="881498" y="1026738"/>
                  <a:pt x="833997" y="1030696"/>
                </a:cubicBezTo>
                <a:cubicBezTo>
                  <a:pt x="730679" y="1065134"/>
                  <a:pt x="848833" y="1030696"/>
                  <a:pt x="608365" y="1030696"/>
                </a:cubicBezTo>
                <a:cubicBezTo>
                  <a:pt x="590416" y="1030696"/>
                  <a:pt x="493760" y="1064939"/>
                  <a:pt x="489612" y="1066322"/>
                </a:cubicBezTo>
                <a:cubicBezTo>
                  <a:pt x="469820" y="1062364"/>
                  <a:pt x="449817" y="1059342"/>
                  <a:pt x="430236" y="1054447"/>
                </a:cubicBezTo>
                <a:cubicBezTo>
                  <a:pt x="418092" y="1051411"/>
                  <a:pt x="403461" y="1051422"/>
                  <a:pt x="394610" y="1042571"/>
                </a:cubicBezTo>
                <a:cubicBezTo>
                  <a:pt x="385759" y="1033720"/>
                  <a:pt x="389678" y="1017360"/>
                  <a:pt x="382734" y="1006945"/>
                </a:cubicBezTo>
                <a:cubicBezTo>
                  <a:pt x="369601" y="987246"/>
                  <a:pt x="333390" y="958523"/>
                  <a:pt x="311482" y="947569"/>
                </a:cubicBezTo>
                <a:cubicBezTo>
                  <a:pt x="282651" y="933153"/>
                  <a:pt x="246300" y="931951"/>
                  <a:pt x="216480" y="923818"/>
                </a:cubicBezTo>
                <a:cubicBezTo>
                  <a:pt x="192327" y="917231"/>
                  <a:pt x="166059" y="913954"/>
                  <a:pt x="145228" y="900067"/>
                </a:cubicBezTo>
                <a:cubicBezTo>
                  <a:pt x="63561" y="845622"/>
                  <a:pt x="101056" y="861592"/>
                  <a:pt x="38350" y="840691"/>
                </a:cubicBezTo>
                <a:cubicBezTo>
                  <a:pt x="0" y="725649"/>
                  <a:pt x="18279" y="794691"/>
                  <a:pt x="38350" y="543808"/>
                </a:cubicBezTo>
                <a:cubicBezTo>
                  <a:pt x="39348" y="531330"/>
                  <a:pt x="47510" y="520402"/>
                  <a:pt x="50225" y="508182"/>
                </a:cubicBezTo>
                <a:cubicBezTo>
                  <a:pt x="78088" y="382793"/>
                  <a:pt x="47243" y="481498"/>
                  <a:pt x="73976" y="401304"/>
                </a:cubicBezTo>
                <a:cubicBezTo>
                  <a:pt x="79491" y="357185"/>
                  <a:pt x="71784" y="303765"/>
                  <a:pt x="109602" y="270675"/>
                </a:cubicBezTo>
                <a:cubicBezTo>
                  <a:pt x="131084" y="251878"/>
                  <a:pt x="157103" y="239008"/>
                  <a:pt x="180854" y="223174"/>
                </a:cubicBezTo>
                <a:lnTo>
                  <a:pt x="216480" y="199423"/>
                </a:lnTo>
                <a:cubicBezTo>
                  <a:pt x="224397" y="187548"/>
                  <a:pt x="234608" y="176915"/>
                  <a:pt x="240230" y="163797"/>
                </a:cubicBezTo>
                <a:cubicBezTo>
                  <a:pt x="246659" y="148796"/>
                  <a:pt x="240565" y="127837"/>
                  <a:pt x="252106" y="116296"/>
                </a:cubicBezTo>
                <a:cubicBezTo>
                  <a:pt x="263647" y="104755"/>
                  <a:pt x="283974" y="109111"/>
                  <a:pt x="299607" y="104421"/>
                </a:cubicBezTo>
                <a:cubicBezTo>
                  <a:pt x="323587" y="97227"/>
                  <a:pt x="347108" y="88587"/>
                  <a:pt x="370859" y="80670"/>
                </a:cubicBezTo>
                <a:lnTo>
                  <a:pt x="442111" y="56919"/>
                </a:lnTo>
                <a:lnTo>
                  <a:pt x="477737" y="45044"/>
                </a:lnTo>
                <a:cubicBezTo>
                  <a:pt x="526537" y="12510"/>
                  <a:pt x="499091" y="21293"/>
                  <a:pt x="560864" y="21293"/>
                </a:cubicBezTo>
              </a:path>
            </a:pathLst>
          </a:custGeom>
          <a:solidFill>
            <a:schemeClr val="accent3">
              <a:lumMod val="75000"/>
              <a:alpha val="5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530929" y="3199289"/>
            <a:ext cx="516071" cy="379879"/>
          </a:xfrm>
          <a:custGeom>
            <a:avLst/>
            <a:gdLst>
              <a:gd name="connsiteX0" fmla="*/ 183562 w 516071"/>
              <a:gd name="connsiteY0" fmla="*/ 373941 h 379879"/>
              <a:gd name="connsiteX1" fmla="*/ 432944 w 516071"/>
              <a:gd name="connsiteY1" fmla="*/ 362065 h 379879"/>
              <a:gd name="connsiteX2" fmla="*/ 468570 w 516071"/>
              <a:gd name="connsiteY2" fmla="*/ 350190 h 379879"/>
              <a:gd name="connsiteX3" fmla="*/ 516071 w 516071"/>
              <a:gd name="connsiteY3" fmla="*/ 278938 h 379879"/>
              <a:gd name="connsiteX4" fmla="*/ 504196 w 516071"/>
              <a:gd name="connsiteY4" fmla="*/ 124559 h 379879"/>
              <a:gd name="connsiteX5" fmla="*/ 492321 w 516071"/>
              <a:gd name="connsiteY5" fmla="*/ 88933 h 379879"/>
              <a:gd name="connsiteX6" fmla="*/ 421069 w 516071"/>
              <a:gd name="connsiteY6" fmla="*/ 65182 h 379879"/>
              <a:gd name="connsiteX7" fmla="*/ 385443 w 516071"/>
              <a:gd name="connsiteY7" fmla="*/ 53307 h 379879"/>
              <a:gd name="connsiteX8" fmla="*/ 159812 w 516071"/>
              <a:gd name="connsiteY8" fmla="*/ 41432 h 379879"/>
              <a:gd name="connsiteX9" fmla="*/ 88560 w 516071"/>
              <a:gd name="connsiteY9" fmla="*/ 88933 h 379879"/>
              <a:gd name="connsiteX10" fmla="*/ 52934 w 516071"/>
              <a:gd name="connsiteY10" fmla="*/ 100808 h 379879"/>
              <a:gd name="connsiteX11" fmla="*/ 29183 w 516071"/>
              <a:gd name="connsiteY11" fmla="*/ 195811 h 379879"/>
              <a:gd name="connsiteX12" fmla="*/ 5432 w 516071"/>
              <a:gd name="connsiteY12" fmla="*/ 267063 h 379879"/>
              <a:gd name="connsiteX13" fmla="*/ 17308 w 516071"/>
              <a:gd name="connsiteY13" fmla="*/ 326439 h 379879"/>
              <a:gd name="connsiteX14" fmla="*/ 183562 w 516071"/>
              <a:gd name="connsiteY14" fmla="*/ 373941 h 37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6071" h="379879">
                <a:moveTo>
                  <a:pt x="183562" y="373941"/>
                </a:moveTo>
                <a:cubicBezTo>
                  <a:pt x="252835" y="379879"/>
                  <a:pt x="350010" y="368976"/>
                  <a:pt x="432944" y="362065"/>
                </a:cubicBezTo>
                <a:cubicBezTo>
                  <a:pt x="445418" y="361025"/>
                  <a:pt x="459719" y="359041"/>
                  <a:pt x="468570" y="350190"/>
                </a:cubicBezTo>
                <a:cubicBezTo>
                  <a:pt x="488754" y="330006"/>
                  <a:pt x="516071" y="278938"/>
                  <a:pt x="516071" y="278938"/>
                </a:cubicBezTo>
                <a:cubicBezTo>
                  <a:pt x="512113" y="227478"/>
                  <a:pt x="510597" y="175772"/>
                  <a:pt x="504196" y="124559"/>
                </a:cubicBezTo>
                <a:cubicBezTo>
                  <a:pt x="502643" y="112138"/>
                  <a:pt x="502507" y="96209"/>
                  <a:pt x="492321" y="88933"/>
                </a:cubicBezTo>
                <a:cubicBezTo>
                  <a:pt x="471949" y="74381"/>
                  <a:pt x="444820" y="73099"/>
                  <a:pt x="421069" y="65182"/>
                </a:cubicBezTo>
                <a:lnTo>
                  <a:pt x="385443" y="53307"/>
                </a:lnTo>
                <a:cubicBezTo>
                  <a:pt x="305484" y="0"/>
                  <a:pt x="326415" y="3567"/>
                  <a:pt x="159812" y="41432"/>
                </a:cubicBezTo>
                <a:cubicBezTo>
                  <a:pt x="131977" y="47758"/>
                  <a:pt x="115640" y="79907"/>
                  <a:pt x="88560" y="88933"/>
                </a:cubicBezTo>
                <a:lnTo>
                  <a:pt x="52934" y="100808"/>
                </a:lnTo>
                <a:cubicBezTo>
                  <a:pt x="16903" y="208894"/>
                  <a:pt x="72168" y="38198"/>
                  <a:pt x="29183" y="195811"/>
                </a:cubicBezTo>
                <a:cubicBezTo>
                  <a:pt x="22596" y="219964"/>
                  <a:pt x="5432" y="267063"/>
                  <a:pt x="5432" y="267063"/>
                </a:cubicBezTo>
                <a:cubicBezTo>
                  <a:pt x="9391" y="286855"/>
                  <a:pt x="0" y="316054"/>
                  <a:pt x="17308" y="326439"/>
                </a:cubicBezTo>
                <a:cubicBezTo>
                  <a:pt x="39287" y="339626"/>
                  <a:pt x="114289" y="368003"/>
                  <a:pt x="183562" y="373941"/>
                </a:cubicBezTo>
                <a:close/>
              </a:path>
            </a:pathLst>
          </a:custGeom>
          <a:solidFill>
            <a:schemeClr val="accent3">
              <a:lumMod val="75000"/>
              <a:alpha val="54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885870" y="3583187"/>
            <a:ext cx="693411" cy="446185"/>
          </a:xfrm>
          <a:custGeom>
            <a:avLst/>
            <a:gdLst>
              <a:gd name="connsiteX0" fmla="*/ 122046 w 693411"/>
              <a:gd name="connsiteY0" fmla="*/ 356260 h 446185"/>
              <a:gd name="connsiteX1" fmla="*/ 157672 w 693411"/>
              <a:gd name="connsiteY1" fmla="*/ 380010 h 446185"/>
              <a:gd name="connsiteX2" fmla="*/ 359552 w 693411"/>
              <a:gd name="connsiteY2" fmla="*/ 403761 h 446185"/>
              <a:gd name="connsiteX3" fmla="*/ 644560 w 693411"/>
              <a:gd name="connsiteY3" fmla="*/ 391885 h 446185"/>
              <a:gd name="connsiteX4" fmla="*/ 632685 w 693411"/>
              <a:gd name="connsiteY4" fmla="*/ 213756 h 446185"/>
              <a:gd name="connsiteX5" fmla="*/ 561433 w 693411"/>
              <a:gd name="connsiteY5" fmla="*/ 71252 h 446185"/>
              <a:gd name="connsiteX6" fmla="*/ 537682 w 693411"/>
              <a:gd name="connsiteY6" fmla="*/ 35626 h 446185"/>
              <a:gd name="connsiteX7" fmla="*/ 383303 w 693411"/>
              <a:gd name="connsiteY7" fmla="*/ 0 h 446185"/>
              <a:gd name="connsiteX8" fmla="*/ 205173 w 693411"/>
              <a:gd name="connsiteY8" fmla="*/ 11875 h 446185"/>
              <a:gd name="connsiteX9" fmla="*/ 133921 w 693411"/>
              <a:gd name="connsiteY9" fmla="*/ 23750 h 446185"/>
              <a:gd name="connsiteX10" fmla="*/ 110170 w 693411"/>
              <a:gd name="connsiteY10" fmla="*/ 59376 h 446185"/>
              <a:gd name="connsiteX11" fmla="*/ 74544 w 693411"/>
              <a:gd name="connsiteY11" fmla="*/ 83127 h 446185"/>
              <a:gd name="connsiteX12" fmla="*/ 62669 w 693411"/>
              <a:gd name="connsiteY12" fmla="*/ 118753 h 446185"/>
              <a:gd name="connsiteX13" fmla="*/ 50794 w 693411"/>
              <a:gd name="connsiteY13" fmla="*/ 296883 h 446185"/>
              <a:gd name="connsiteX14" fmla="*/ 86420 w 693411"/>
              <a:gd name="connsiteY14" fmla="*/ 308758 h 446185"/>
              <a:gd name="connsiteX15" fmla="*/ 157672 w 693411"/>
              <a:gd name="connsiteY15" fmla="*/ 308758 h 4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3411" h="446185">
                <a:moveTo>
                  <a:pt x="122046" y="356260"/>
                </a:moveTo>
                <a:cubicBezTo>
                  <a:pt x="133921" y="364177"/>
                  <a:pt x="144308" y="374999"/>
                  <a:pt x="157672" y="380010"/>
                </a:cubicBezTo>
                <a:cubicBezTo>
                  <a:pt x="200117" y="395927"/>
                  <a:pt x="347298" y="402740"/>
                  <a:pt x="359552" y="403761"/>
                </a:cubicBezTo>
                <a:cubicBezTo>
                  <a:pt x="454555" y="399802"/>
                  <a:pt x="566504" y="446185"/>
                  <a:pt x="644560" y="391885"/>
                </a:cubicBezTo>
                <a:cubicBezTo>
                  <a:pt x="693411" y="357902"/>
                  <a:pt x="641101" y="272666"/>
                  <a:pt x="632685" y="213756"/>
                </a:cubicBezTo>
                <a:cubicBezTo>
                  <a:pt x="623746" y="151183"/>
                  <a:pt x="595641" y="122564"/>
                  <a:pt x="561433" y="71252"/>
                </a:cubicBezTo>
                <a:lnTo>
                  <a:pt x="537682" y="35626"/>
                </a:lnTo>
                <a:cubicBezTo>
                  <a:pt x="523954" y="15034"/>
                  <a:pt x="397212" y="1987"/>
                  <a:pt x="383303" y="0"/>
                </a:cubicBezTo>
                <a:cubicBezTo>
                  <a:pt x="323926" y="3958"/>
                  <a:pt x="264413" y="6233"/>
                  <a:pt x="205173" y="11875"/>
                </a:cubicBezTo>
                <a:cubicBezTo>
                  <a:pt x="181203" y="14158"/>
                  <a:pt x="155457" y="12982"/>
                  <a:pt x="133921" y="23750"/>
                </a:cubicBezTo>
                <a:cubicBezTo>
                  <a:pt x="121155" y="30133"/>
                  <a:pt x="120262" y="49284"/>
                  <a:pt x="110170" y="59376"/>
                </a:cubicBezTo>
                <a:cubicBezTo>
                  <a:pt x="100078" y="69468"/>
                  <a:pt x="86419" y="75210"/>
                  <a:pt x="74544" y="83127"/>
                </a:cubicBezTo>
                <a:cubicBezTo>
                  <a:pt x="70586" y="95002"/>
                  <a:pt x="68267" y="107557"/>
                  <a:pt x="62669" y="118753"/>
                </a:cubicBezTo>
                <a:cubicBezTo>
                  <a:pt x="23776" y="196540"/>
                  <a:pt x="0" y="131805"/>
                  <a:pt x="50794" y="296883"/>
                </a:cubicBezTo>
                <a:cubicBezTo>
                  <a:pt x="54475" y="308847"/>
                  <a:pt x="73979" y="307376"/>
                  <a:pt x="86420" y="308758"/>
                </a:cubicBezTo>
                <a:cubicBezTo>
                  <a:pt x="110025" y="311381"/>
                  <a:pt x="133921" y="308758"/>
                  <a:pt x="157672" y="308758"/>
                </a:cubicBezTo>
              </a:path>
            </a:pathLst>
          </a:custGeom>
          <a:solidFill>
            <a:schemeClr val="accent3">
              <a:lumMod val="75000"/>
              <a:alpha val="5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5" y="0"/>
            <a:ext cx="4625163" cy="1143000"/>
          </a:xfrm>
        </p:spPr>
        <p:txBody>
          <a:bodyPr/>
          <a:lstStyle/>
          <a:p>
            <a:pPr algn="l"/>
            <a:r>
              <a:rPr lang="en-GB" dirty="0"/>
              <a:t>What’s going on?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590465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 4"/>
          <p:cNvSpPr/>
          <p:nvPr/>
        </p:nvSpPr>
        <p:spPr>
          <a:xfrm>
            <a:off x="7020272" y="980728"/>
            <a:ext cx="1656183" cy="2108821"/>
          </a:xfrm>
          <a:custGeom>
            <a:avLst/>
            <a:gdLst>
              <a:gd name="connsiteX0" fmla="*/ 152400 w 1200150"/>
              <a:gd name="connsiteY0" fmla="*/ 4741 h 1947841"/>
              <a:gd name="connsiteX1" fmla="*/ 333375 w 1200150"/>
              <a:gd name="connsiteY1" fmla="*/ 23791 h 1947841"/>
              <a:gd name="connsiteX2" fmla="*/ 361950 w 1200150"/>
              <a:gd name="connsiteY2" fmla="*/ 42841 h 1947841"/>
              <a:gd name="connsiteX3" fmla="*/ 419100 w 1200150"/>
              <a:gd name="connsiteY3" fmla="*/ 61891 h 1947841"/>
              <a:gd name="connsiteX4" fmla="*/ 438150 w 1200150"/>
              <a:gd name="connsiteY4" fmla="*/ 90466 h 1947841"/>
              <a:gd name="connsiteX5" fmla="*/ 581025 w 1200150"/>
              <a:gd name="connsiteY5" fmla="*/ 119041 h 1947841"/>
              <a:gd name="connsiteX6" fmla="*/ 619125 w 1200150"/>
              <a:gd name="connsiteY6" fmla="*/ 176191 h 1947841"/>
              <a:gd name="connsiteX7" fmla="*/ 638175 w 1200150"/>
              <a:gd name="connsiteY7" fmla="*/ 204766 h 1947841"/>
              <a:gd name="connsiteX8" fmla="*/ 704850 w 1200150"/>
              <a:gd name="connsiteY8" fmla="*/ 223816 h 1947841"/>
              <a:gd name="connsiteX9" fmla="*/ 714375 w 1200150"/>
              <a:gd name="connsiteY9" fmla="*/ 252391 h 1947841"/>
              <a:gd name="connsiteX10" fmla="*/ 771525 w 1200150"/>
              <a:gd name="connsiteY10" fmla="*/ 271441 h 1947841"/>
              <a:gd name="connsiteX11" fmla="*/ 828675 w 1200150"/>
              <a:gd name="connsiteY11" fmla="*/ 300016 h 1947841"/>
              <a:gd name="connsiteX12" fmla="*/ 847725 w 1200150"/>
              <a:gd name="connsiteY12" fmla="*/ 328591 h 1947841"/>
              <a:gd name="connsiteX13" fmla="*/ 857250 w 1200150"/>
              <a:gd name="connsiteY13" fmla="*/ 357166 h 1947841"/>
              <a:gd name="connsiteX14" fmla="*/ 885825 w 1200150"/>
              <a:gd name="connsiteY14" fmla="*/ 385741 h 1947841"/>
              <a:gd name="connsiteX15" fmla="*/ 895350 w 1200150"/>
              <a:gd name="connsiteY15" fmla="*/ 414316 h 1947841"/>
              <a:gd name="connsiteX16" fmla="*/ 933450 w 1200150"/>
              <a:gd name="connsiteY16" fmla="*/ 471466 h 1947841"/>
              <a:gd name="connsiteX17" fmla="*/ 942975 w 1200150"/>
              <a:gd name="connsiteY17" fmla="*/ 519091 h 1947841"/>
              <a:gd name="connsiteX18" fmla="*/ 962025 w 1200150"/>
              <a:gd name="connsiteY18" fmla="*/ 547666 h 1947841"/>
              <a:gd name="connsiteX19" fmla="*/ 990600 w 1200150"/>
              <a:gd name="connsiteY19" fmla="*/ 604816 h 1947841"/>
              <a:gd name="connsiteX20" fmla="*/ 981075 w 1200150"/>
              <a:gd name="connsiteY20" fmla="*/ 861991 h 1947841"/>
              <a:gd name="connsiteX21" fmla="*/ 962025 w 1200150"/>
              <a:gd name="connsiteY21" fmla="*/ 919141 h 1947841"/>
              <a:gd name="connsiteX22" fmla="*/ 971550 w 1200150"/>
              <a:gd name="connsiteY22" fmla="*/ 1242991 h 1947841"/>
              <a:gd name="connsiteX23" fmla="*/ 981075 w 1200150"/>
              <a:gd name="connsiteY23" fmla="*/ 1300141 h 1947841"/>
              <a:gd name="connsiteX24" fmla="*/ 1038225 w 1200150"/>
              <a:gd name="connsiteY24" fmla="*/ 1338241 h 1947841"/>
              <a:gd name="connsiteX25" fmla="*/ 1057275 w 1200150"/>
              <a:gd name="connsiteY25" fmla="*/ 1366816 h 1947841"/>
              <a:gd name="connsiteX26" fmla="*/ 1076325 w 1200150"/>
              <a:gd name="connsiteY26" fmla="*/ 1443016 h 1947841"/>
              <a:gd name="connsiteX27" fmla="*/ 1104900 w 1200150"/>
              <a:gd name="connsiteY27" fmla="*/ 1462066 h 1947841"/>
              <a:gd name="connsiteX28" fmla="*/ 1133475 w 1200150"/>
              <a:gd name="connsiteY28" fmla="*/ 1490641 h 1947841"/>
              <a:gd name="connsiteX29" fmla="*/ 1181100 w 1200150"/>
              <a:gd name="connsiteY29" fmla="*/ 1633516 h 1947841"/>
              <a:gd name="connsiteX30" fmla="*/ 1190625 w 1200150"/>
              <a:gd name="connsiteY30" fmla="*/ 1662091 h 1947841"/>
              <a:gd name="connsiteX31" fmla="*/ 1200150 w 1200150"/>
              <a:gd name="connsiteY31" fmla="*/ 1690666 h 1947841"/>
              <a:gd name="connsiteX32" fmla="*/ 1190625 w 1200150"/>
              <a:gd name="connsiteY32" fmla="*/ 1776391 h 1947841"/>
              <a:gd name="connsiteX33" fmla="*/ 1181100 w 1200150"/>
              <a:gd name="connsiteY33" fmla="*/ 1804966 h 1947841"/>
              <a:gd name="connsiteX34" fmla="*/ 1152525 w 1200150"/>
              <a:gd name="connsiteY34" fmla="*/ 1824016 h 1947841"/>
              <a:gd name="connsiteX35" fmla="*/ 1133475 w 1200150"/>
              <a:gd name="connsiteY35" fmla="*/ 1852591 h 1947841"/>
              <a:gd name="connsiteX36" fmla="*/ 1123950 w 1200150"/>
              <a:gd name="connsiteY36" fmla="*/ 1881166 h 1947841"/>
              <a:gd name="connsiteX37" fmla="*/ 1085850 w 1200150"/>
              <a:gd name="connsiteY37" fmla="*/ 1909741 h 1947841"/>
              <a:gd name="connsiteX38" fmla="*/ 990600 w 1200150"/>
              <a:gd name="connsiteY38" fmla="*/ 1938316 h 1947841"/>
              <a:gd name="connsiteX39" fmla="*/ 809625 w 1200150"/>
              <a:gd name="connsiteY39" fmla="*/ 1947841 h 1947841"/>
              <a:gd name="connsiteX40" fmla="*/ 676275 w 1200150"/>
              <a:gd name="connsiteY40" fmla="*/ 1919266 h 1947841"/>
              <a:gd name="connsiteX41" fmla="*/ 619125 w 1200150"/>
              <a:gd name="connsiteY41" fmla="*/ 1881166 h 1947841"/>
              <a:gd name="connsiteX42" fmla="*/ 609600 w 1200150"/>
              <a:gd name="connsiteY42" fmla="*/ 1852591 h 1947841"/>
              <a:gd name="connsiteX43" fmla="*/ 581025 w 1200150"/>
              <a:gd name="connsiteY43" fmla="*/ 1795441 h 1947841"/>
              <a:gd name="connsiteX44" fmla="*/ 590550 w 1200150"/>
              <a:gd name="connsiteY44" fmla="*/ 1585891 h 1947841"/>
              <a:gd name="connsiteX45" fmla="*/ 609600 w 1200150"/>
              <a:gd name="connsiteY45" fmla="*/ 1443016 h 1947841"/>
              <a:gd name="connsiteX46" fmla="*/ 581025 w 1200150"/>
              <a:gd name="connsiteY46" fmla="*/ 1271566 h 1947841"/>
              <a:gd name="connsiteX47" fmla="*/ 552450 w 1200150"/>
              <a:gd name="connsiteY47" fmla="*/ 1262041 h 1947841"/>
              <a:gd name="connsiteX48" fmla="*/ 533400 w 1200150"/>
              <a:gd name="connsiteY48" fmla="*/ 1233466 h 1947841"/>
              <a:gd name="connsiteX49" fmla="*/ 476250 w 1200150"/>
              <a:gd name="connsiteY49" fmla="*/ 1214416 h 1947841"/>
              <a:gd name="connsiteX50" fmla="*/ 381000 w 1200150"/>
              <a:gd name="connsiteY50" fmla="*/ 1195366 h 1947841"/>
              <a:gd name="connsiteX51" fmla="*/ 323850 w 1200150"/>
              <a:gd name="connsiteY51" fmla="*/ 1166791 h 1947841"/>
              <a:gd name="connsiteX52" fmla="*/ 276225 w 1200150"/>
              <a:gd name="connsiteY52" fmla="*/ 1119166 h 1947841"/>
              <a:gd name="connsiteX53" fmla="*/ 266700 w 1200150"/>
              <a:gd name="connsiteY53" fmla="*/ 1090591 h 1947841"/>
              <a:gd name="connsiteX54" fmla="*/ 247650 w 1200150"/>
              <a:gd name="connsiteY54" fmla="*/ 1062016 h 1947841"/>
              <a:gd name="connsiteX55" fmla="*/ 257175 w 1200150"/>
              <a:gd name="connsiteY55" fmla="*/ 890566 h 1947841"/>
              <a:gd name="connsiteX56" fmla="*/ 276225 w 1200150"/>
              <a:gd name="connsiteY56" fmla="*/ 814366 h 1947841"/>
              <a:gd name="connsiteX57" fmla="*/ 266700 w 1200150"/>
              <a:gd name="connsiteY57" fmla="*/ 681016 h 1947841"/>
              <a:gd name="connsiteX58" fmla="*/ 247650 w 1200150"/>
              <a:gd name="connsiteY58" fmla="*/ 623866 h 1947841"/>
              <a:gd name="connsiteX59" fmla="*/ 161925 w 1200150"/>
              <a:gd name="connsiteY59" fmla="*/ 566716 h 1947841"/>
              <a:gd name="connsiteX60" fmla="*/ 133350 w 1200150"/>
              <a:gd name="connsiteY60" fmla="*/ 547666 h 1947841"/>
              <a:gd name="connsiteX61" fmla="*/ 104775 w 1200150"/>
              <a:gd name="connsiteY61" fmla="*/ 538141 h 1947841"/>
              <a:gd name="connsiteX62" fmla="*/ 95250 w 1200150"/>
              <a:gd name="connsiteY62" fmla="*/ 509566 h 1947841"/>
              <a:gd name="connsiteX63" fmla="*/ 66675 w 1200150"/>
              <a:gd name="connsiteY63" fmla="*/ 490516 h 1947841"/>
              <a:gd name="connsiteX64" fmla="*/ 47625 w 1200150"/>
              <a:gd name="connsiteY64" fmla="*/ 433366 h 1947841"/>
              <a:gd name="connsiteX65" fmla="*/ 28575 w 1200150"/>
              <a:gd name="connsiteY65" fmla="*/ 376216 h 1947841"/>
              <a:gd name="connsiteX66" fmla="*/ 9525 w 1200150"/>
              <a:gd name="connsiteY66" fmla="*/ 319066 h 1947841"/>
              <a:gd name="connsiteX67" fmla="*/ 0 w 1200150"/>
              <a:gd name="connsiteY67" fmla="*/ 290491 h 1947841"/>
              <a:gd name="connsiteX68" fmla="*/ 9525 w 1200150"/>
              <a:gd name="connsiteY68" fmla="*/ 99991 h 1947841"/>
              <a:gd name="connsiteX69" fmla="*/ 28575 w 1200150"/>
              <a:gd name="connsiteY69" fmla="*/ 71416 h 1947841"/>
              <a:gd name="connsiteX70" fmla="*/ 85725 w 1200150"/>
              <a:gd name="connsiteY70" fmla="*/ 52366 h 1947841"/>
              <a:gd name="connsiteX71" fmla="*/ 114300 w 1200150"/>
              <a:gd name="connsiteY71" fmla="*/ 42841 h 1947841"/>
              <a:gd name="connsiteX72" fmla="*/ 142875 w 1200150"/>
              <a:gd name="connsiteY72" fmla="*/ 23791 h 1947841"/>
              <a:gd name="connsiteX73" fmla="*/ 180975 w 1200150"/>
              <a:gd name="connsiteY73" fmla="*/ 14266 h 1947841"/>
              <a:gd name="connsiteX74" fmla="*/ 152400 w 1200150"/>
              <a:gd name="connsiteY74" fmla="*/ 4741 h 19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00150" h="1947841">
                <a:moveTo>
                  <a:pt x="152400" y="4741"/>
                </a:moveTo>
                <a:cubicBezTo>
                  <a:pt x="177800" y="6329"/>
                  <a:pt x="285794" y="0"/>
                  <a:pt x="333375" y="23791"/>
                </a:cubicBezTo>
                <a:cubicBezTo>
                  <a:pt x="343614" y="28911"/>
                  <a:pt x="351489" y="38192"/>
                  <a:pt x="361950" y="42841"/>
                </a:cubicBezTo>
                <a:cubicBezTo>
                  <a:pt x="380300" y="50996"/>
                  <a:pt x="419100" y="61891"/>
                  <a:pt x="419100" y="61891"/>
                </a:cubicBezTo>
                <a:cubicBezTo>
                  <a:pt x="425450" y="71416"/>
                  <a:pt x="428442" y="84399"/>
                  <a:pt x="438150" y="90466"/>
                </a:cubicBezTo>
                <a:cubicBezTo>
                  <a:pt x="474658" y="113284"/>
                  <a:pt x="543949" y="114921"/>
                  <a:pt x="581025" y="119041"/>
                </a:cubicBezTo>
                <a:lnTo>
                  <a:pt x="619125" y="176191"/>
                </a:lnTo>
                <a:cubicBezTo>
                  <a:pt x="625475" y="185716"/>
                  <a:pt x="627069" y="201990"/>
                  <a:pt x="638175" y="204766"/>
                </a:cubicBezTo>
                <a:cubicBezTo>
                  <a:pt x="686015" y="216726"/>
                  <a:pt x="663856" y="210151"/>
                  <a:pt x="704850" y="223816"/>
                </a:cubicBezTo>
                <a:cubicBezTo>
                  <a:pt x="708025" y="233341"/>
                  <a:pt x="706205" y="246555"/>
                  <a:pt x="714375" y="252391"/>
                </a:cubicBezTo>
                <a:cubicBezTo>
                  <a:pt x="730715" y="264063"/>
                  <a:pt x="752475" y="265091"/>
                  <a:pt x="771525" y="271441"/>
                </a:cubicBezTo>
                <a:cubicBezTo>
                  <a:pt x="810960" y="284586"/>
                  <a:pt x="791746" y="275397"/>
                  <a:pt x="828675" y="300016"/>
                </a:cubicBezTo>
                <a:cubicBezTo>
                  <a:pt x="835025" y="309541"/>
                  <a:pt x="842605" y="318352"/>
                  <a:pt x="847725" y="328591"/>
                </a:cubicBezTo>
                <a:cubicBezTo>
                  <a:pt x="852215" y="337571"/>
                  <a:pt x="851681" y="348812"/>
                  <a:pt x="857250" y="357166"/>
                </a:cubicBezTo>
                <a:cubicBezTo>
                  <a:pt x="864722" y="368374"/>
                  <a:pt x="876300" y="376216"/>
                  <a:pt x="885825" y="385741"/>
                </a:cubicBezTo>
                <a:cubicBezTo>
                  <a:pt x="889000" y="395266"/>
                  <a:pt x="890474" y="405539"/>
                  <a:pt x="895350" y="414316"/>
                </a:cubicBezTo>
                <a:cubicBezTo>
                  <a:pt x="906469" y="434330"/>
                  <a:pt x="933450" y="471466"/>
                  <a:pt x="933450" y="471466"/>
                </a:cubicBezTo>
                <a:cubicBezTo>
                  <a:pt x="936625" y="487341"/>
                  <a:pt x="937291" y="503932"/>
                  <a:pt x="942975" y="519091"/>
                </a:cubicBezTo>
                <a:cubicBezTo>
                  <a:pt x="946995" y="529810"/>
                  <a:pt x="956905" y="537427"/>
                  <a:pt x="962025" y="547666"/>
                </a:cubicBezTo>
                <a:cubicBezTo>
                  <a:pt x="1001460" y="626536"/>
                  <a:pt x="936005" y="522924"/>
                  <a:pt x="990600" y="604816"/>
                </a:cubicBezTo>
                <a:cubicBezTo>
                  <a:pt x="987425" y="690541"/>
                  <a:pt x="988841" y="776560"/>
                  <a:pt x="981075" y="861991"/>
                </a:cubicBezTo>
                <a:cubicBezTo>
                  <a:pt x="979257" y="881989"/>
                  <a:pt x="962025" y="919141"/>
                  <a:pt x="962025" y="919141"/>
                </a:cubicBezTo>
                <a:cubicBezTo>
                  <a:pt x="965200" y="1027091"/>
                  <a:pt x="966157" y="1135129"/>
                  <a:pt x="971550" y="1242991"/>
                </a:cubicBezTo>
                <a:cubicBezTo>
                  <a:pt x="972514" y="1262280"/>
                  <a:pt x="970000" y="1284319"/>
                  <a:pt x="981075" y="1300141"/>
                </a:cubicBezTo>
                <a:cubicBezTo>
                  <a:pt x="994205" y="1318898"/>
                  <a:pt x="1038225" y="1338241"/>
                  <a:pt x="1038225" y="1338241"/>
                </a:cubicBezTo>
                <a:cubicBezTo>
                  <a:pt x="1044575" y="1347766"/>
                  <a:pt x="1053255" y="1356097"/>
                  <a:pt x="1057275" y="1366816"/>
                </a:cubicBezTo>
                <a:cubicBezTo>
                  <a:pt x="1058531" y="1370165"/>
                  <a:pt x="1068030" y="1432647"/>
                  <a:pt x="1076325" y="1443016"/>
                </a:cubicBezTo>
                <a:cubicBezTo>
                  <a:pt x="1083476" y="1451955"/>
                  <a:pt x="1096106" y="1454737"/>
                  <a:pt x="1104900" y="1462066"/>
                </a:cubicBezTo>
                <a:cubicBezTo>
                  <a:pt x="1115248" y="1470690"/>
                  <a:pt x="1123950" y="1481116"/>
                  <a:pt x="1133475" y="1490641"/>
                </a:cubicBezTo>
                <a:lnTo>
                  <a:pt x="1181100" y="1633516"/>
                </a:lnTo>
                <a:lnTo>
                  <a:pt x="1190625" y="1662091"/>
                </a:lnTo>
                <a:lnTo>
                  <a:pt x="1200150" y="1690666"/>
                </a:lnTo>
                <a:cubicBezTo>
                  <a:pt x="1196975" y="1719241"/>
                  <a:pt x="1195352" y="1748031"/>
                  <a:pt x="1190625" y="1776391"/>
                </a:cubicBezTo>
                <a:cubicBezTo>
                  <a:pt x="1188974" y="1786295"/>
                  <a:pt x="1187372" y="1797126"/>
                  <a:pt x="1181100" y="1804966"/>
                </a:cubicBezTo>
                <a:cubicBezTo>
                  <a:pt x="1173949" y="1813905"/>
                  <a:pt x="1162050" y="1817666"/>
                  <a:pt x="1152525" y="1824016"/>
                </a:cubicBezTo>
                <a:cubicBezTo>
                  <a:pt x="1146175" y="1833541"/>
                  <a:pt x="1138595" y="1842352"/>
                  <a:pt x="1133475" y="1852591"/>
                </a:cubicBezTo>
                <a:cubicBezTo>
                  <a:pt x="1128985" y="1861571"/>
                  <a:pt x="1130378" y="1873453"/>
                  <a:pt x="1123950" y="1881166"/>
                </a:cubicBezTo>
                <a:cubicBezTo>
                  <a:pt x="1113787" y="1893362"/>
                  <a:pt x="1098768" y="1900514"/>
                  <a:pt x="1085850" y="1909741"/>
                </a:cubicBezTo>
                <a:cubicBezTo>
                  <a:pt x="1046240" y="1938034"/>
                  <a:pt x="1053614" y="1933469"/>
                  <a:pt x="990600" y="1938316"/>
                </a:cubicBezTo>
                <a:cubicBezTo>
                  <a:pt x="930369" y="1942949"/>
                  <a:pt x="869950" y="1944666"/>
                  <a:pt x="809625" y="1947841"/>
                </a:cubicBezTo>
                <a:cubicBezTo>
                  <a:pt x="777382" y="1943811"/>
                  <a:pt x="707596" y="1940147"/>
                  <a:pt x="676275" y="1919266"/>
                </a:cubicBezTo>
                <a:lnTo>
                  <a:pt x="619125" y="1881166"/>
                </a:lnTo>
                <a:cubicBezTo>
                  <a:pt x="615950" y="1871641"/>
                  <a:pt x="614090" y="1861571"/>
                  <a:pt x="609600" y="1852591"/>
                </a:cubicBezTo>
                <a:cubicBezTo>
                  <a:pt x="572671" y="1778733"/>
                  <a:pt x="604966" y="1867265"/>
                  <a:pt x="581025" y="1795441"/>
                </a:cubicBezTo>
                <a:cubicBezTo>
                  <a:pt x="584200" y="1725591"/>
                  <a:pt x="586444" y="1655692"/>
                  <a:pt x="590550" y="1585891"/>
                </a:cubicBezTo>
                <a:cubicBezTo>
                  <a:pt x="597209" y="1472684"/>
                  <a:pt x="588957" y="1504946"/>
                  <a:pt x="609600" y="1443016"/>
                </a:cubicBezTo>
                <a:cubicBezTo>
                  <a:pt x="608671" y="1429079"/>
                  <a:pt x="624307" y="1306192"/>
                  <a:pt x="581025" y="1271566"/>
                </a:cubicBezTo>
                <a:cubicBezTo>
                  <a:pt x="573185" y="1265294"/>
                  <a:pt x="561975" y="1265216"/>
                  <a:pt x="552450" y="1262041"/>
                </a:cubicBezTo>
                <a:cubicBezTo>
                  <a:pt x="546100" y="1252516"/>
                  <a:pt x="543108" y="1239533"/>
                  <a:pt x="533400" y="1233466"/>
                </a:cubicBezTo>
                <a:cubicBezTo>
                  <a:pt x="516372" y="1222823"/>
                  <a:pt x="495300" y="1220766"/>
                  <a:pt x="476250" y="1214416"/>
                </a:cubicBezTo>
                <a:cubicBezTo>
                  <a:pt x="426376" y="1197791"/>
                  <a:pt x="457614" y="1206311"/>
                  <a:pt x="381000" y="1195366"/>
                </a:cubicBezTo>
                <a:cubicBezTo>
                  <a:pt x="357759" y="1187619"/>
                  <a:pt x="342314" y="1185255"/>
                  <a:pt x="323850" y="1166791"/>
                </a:cubicBezTo>
                <a:cubicBezTo>
                  <a:pt x="260350" y="1103291"/>
                  <a:pt x="352425" y="1169966"/>
                  <a:pt x="276225" y="1119166"/>
                </a:cubicBezTo>
                <a:cubicBezTo>
                  <a:pt x="273050" y="1109641"/>
                  <a:pt x="271190" y="1099571"/>
                  <a:pt x="266700" y="1090591"/>
                </a:cubicBezTo>
                <a:cubicBezTo>
                  <a:pt x="261580" y="1080352"/>
                  <a:pt x="248195" y="1073451"/>
                  <a:pt x="247650" y="1062016"/>
                </a:cubicBezTo>
                <a:cubicBezTo>
                  <a:pt x="244927" y="1004843"/>
                  <a:pt x="250614" y="947427"/>
                  <a:pt x="257175" y="890566"/>
                </a:cubicBezTo>
                <a:cubicBezTo>
                  <a:pt x="260176" y="864557"/>
                  <a:pt x="276225" y="814366"/>
                  <a:pt x="276225" y="814366"/>
                </a:cubicBezTo>
                <a:cubicBezTo>
                  <a:pt x="273050" y="769916"/>
                  <a:pt x="273311" y="725086"/>
                  <a:pt x="266700" y="681016"/>
                </a:cubicBezTo>
                <a:cubicBezTo>
                  <a:pt x="263721" y="661158"/>
                  <a:pt x="264358" y="635005"/>
                  <a:pt x="247650" y="623866"/>
                </a:cubicBezTo>
                <a:lnTo>
                  <a:pt x="161925" y="566716"/>
                </a:lnTo>
                <a:cubicBezTo>
                  <a:pt x="152400" y="560366"/>
                  <a:pt x="144210" y="551286"/>
                  <a:pt x="133350" y="547666"/>
                </a:cubicBezTo>
                <a:lnTo>
                  <a:pt x="104775" y="538141"/>
                </a:lnTo>
                <a:cubicBezTo>
                  <a:pt x="101600" y="528616"/>
                  <a:pt x="101522" y="517406"/>
                  <a:pt x="95250" y="509566"/>
                </a:cubicBezTo>
                <a:cubicBezTo>
                  <a:pt x="88099" y="500627"/>
                  <a:pt x="72742" y="500224"/>
                  <a:pt x="66675" y="490516"/>
                </a:cubicBezTo>
                <a:cubicBezTo>
                  <a:pt x="56032" y="473488"/>
                  <a:pt x="53975" y="452416"/>
                  <a:pt x="47625" y="433366"/>
                </a:cubicBezTo>
                <a:lnTo>
                  <a:pt x="28575" y="376216"/>
                </a:lnTo>
                <a:lnTo>
                  <a:pt x="9525" y="319066"/>
                </a:lnTo>
                <a:lnTo>
                  <a:pt x="0" y="290491"/>
                </a:lnTo>
                <a:cubicBezTo>
                  <a:pt x="3175" y="226991"/>
                  <a:pt x="1302" y="163036"/>
                  <a:pt x="9525" y="99991"/>
                </a:cubicBezTo>
                <a:cubicBezTo>
                  <a:pt x="11006" y="88640"/>
                  <a:pt x="18867" y="77483"/>
                  <a:pt x="28575" y="71416"/>
                </a:cubicBezTo>
                <a:cubicBezTo>
                  <a:pt x="45603" y="60773"/>
                  <a:pt x="66675" y="58716"/>
                  <a:pt x="85725" y="52366"/>
                </a:cubicBezTo>
                <a:cubicBezTo>
                  <a:pt x="95250" y="49191"/>
                  <a:pt x="105946" y="48410"/>
                  <a:pt x="114300" y="42841"/>
                </a:cubicBezTo>
                <a:cubicBezTo>
                  <a:pt x="123825" y="36491"/>
                  <a:pt x="132353" y="28300"/>
                  <a:pt x="142875" y="23791"/>
                </a:cubicBezTo>
                <a:cubicBezTo>
                  <a:pt x="154907" y="18634"/>
                  <a:pt x="171718" y="23523"/>
                  <a:pt x="180975" y="14266"/>
                </a:cubicBezTo>
                <a:cubicBezTo>
                  <a:pt x="187710" y="7531"/>
                  <a:pt x="127000" y="3154"/>
                  <a:pt x="152400" y="474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16416" y="184482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316416" y="2204864"/>
            <a:ext cx="144016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532440" y="263691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3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100392" y="126876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4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812360" y="234888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6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80312" y="213285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5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510639" y="3789040"/>
          <a:ext cx="514148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999438" y="1285860"/>
            <a:ext cx="2287604" cy="572298"/>
            <a:chOff x="1999438" y="1285860"/>
            <a:chExt cx="2287604" cy="572298"/>
          </a:xfrm>
        </p:grpSpPr>
        <p:sp>
          <p:nvSpPr>
            <p:cNvPr id="15" name="TextBox 14"/>
            <p:cNvSpPr txBox="1"/>
            <p:nvPr/>
          </p:nvSpPr>
          <p:spPr>
            <a:xfrm>
              <a:off x="2071670" y="1285860"/>
              <a:ext cx="192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Impact of fountain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2500298" y="1785926"/>
              <a:ext cx="1428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71736" y="1714488"/>
              <a:ext cx="17145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4214810" y="1785926"/>
              <a:ext cx="1428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2000232" y="1714488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1928794" y="1785926"/>
              <a:ext cx="1428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6" y="274638"/>
            <a:ext cx="644333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Number of </a:t>
            </a:r>
            <a:r>
              <a:rPr lang="en-GB" dirty="0" err="1"/>
              <a:t>taxa</a:t>
            </a:r>
            <a:r>
              <a:rPr lang="en-GB" dirty="0"/>
              <a:t> and Diversity</a:t>
            </a:r>
            <a:endParaRPr lang="en-US" dirty="0"/>
          </a:p>
        </p:txBody>
      </p:sp>
      <p:pic>
        <p:nvPicPr>
          <p:cNvPr id="36" name="Content Placeholder 35" descr="stickleback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5856" y="3880883"/>
            <a:ext cx="1460464" cy="1051534"/>
          </a:xfrm>
        </p:spPr>
      </p:pic>
      <p:sp>
        <p:nvSpPr>
          <p:cNvPr id="4" name="Freeform 3"/>
          <p:cNvSpPr/>
          <p:nvPr/>
        </p:nvSpPr>
        <p:spPr>
          <a:xfrm>
            <a:off x="3053913" y="2327564"/>
            <a:ext cx="3251884" cy="3445809"/>
          </a:xfrm>
          <a:custGeom>
            <a:avLst/>
            <a:gdLst>
              <a:gd name="connsiteX0" fmla="*/ 152400 w 1200150"/>
              <a:gd name="connsiteY0" fmla="*/ 4741 h 1947841"/>
              <a:gd name="connsiteX1" fmla="*/ 333375 w 1200150"/>
              <a:gd name="connsiteY1" fmla="*/ 23791 h 1947841"/>
              <a:gd name="connsiteX2" fmla="*/ 361950 w 1200150"/>
              <a:gd name="connsiteY2" fmla="*/ 42841 h 1947841"/>
              <a:gd name="connsiteX3" fmla="*/ 419100 w 1200150"/>
              <a:gd name="connsiteY3" fmla="*/ 61891 h 1947841"/>
              <a:gd name="connsiteX4" fmla="*/ 438150 w 1200150"/>
              <a:gd name="connsiteY4" fmla="*/ 90466 h 1947841"/>
              <a:gd name="connsiteX5" fmla="*/ 581025 w 1200150"/>
              <a:gd name="connsiteY5" fmla="*/ 119041 h 1947841"/>
              <a:gd name="connsiteX6" fmla="*/ 619125 w 1200150"/>
              <a:gd name="connsiteY6" fmla="*/ 176191 h 1947841"/>
              <a:gd name="connsiteX7" fmla="*/ 638175 w 1200150"/>
              <a:gd name="connsiteY7" fmla="*/ 204766 h 1947841"/>
              <a:gd name="connsiteX8" fmla="*/ 704850 w 1200150"/>
              <a:gd name="connsiteY8" fmla="*/ 223816 h 1947841"/>
              <a:gd name="connsiteX9" fmla="*/ 714375 w 1200150"/>
              <a:gd name="connsiteY9" fmla="*/ 252391 h 1947841"/>
              <a:gd name="connsiteX10" fmla="*/ 771525 w 1200150"/>
              <a:gd name="connsiteY10" fmla="*/ 271441 h 1947841"/>
              <a:gd name="connsiteX11" fmla="*/ 828675 w 1200150"/>
              <a:gd name="connsiteY11" fmla="*/ 300016 h 1947841"/>
              <a:gd name="connsiteX12" fmla="*/ 847725 w 1200150"/>
              <a:gd name="connsiteY12" fmla="*/ 328591 h 1947841"/>
              <a:gd name="connsiteX13" fmla="*/ 857250 w 1200150"/>
              <a:gd name="connsiteY13" fmla="*/ 357166 h 1947841"/>
              <a:gd name="connsiteX14" fmla="*/ 885825 w 1200150"/>
              <a:gd name="connsiteY14" fmla="*/ 385741 h 1947841"/>
              <a:gd name="connsiteX15" fmla="*/ 895350 w 1200150"/>
              <a:gd name="connsiteY15" fmla="*/ 414316 h 1947841"/>
              <a:gd name="connsiteX16" fmla="*/ 933450 w 1200150"/>
              <a:gd name="connsiteY16" fmla="*/ 471466 h 1947841"/>
              <a:gd name="connsiteX17" fmla="*/ 942975 w 1200150"/>
              <a:gd name="connsiteY17" fmla="*/ 519091 h 1947841"/>
              <a:gd name="connsiteX18" fmla="*/ 962025 w 1200150"/>
              <a:gd name="connsiteY18" fmla="*/ 547666 h 1947841"/>
              <a:gd name="connsiteX19" fmla="*/ 990600 w 1200150"/>
              <a:gd name="connsiteY19" fmla="*/ 604816 h 1947841"/>
              <a:gd name="connsiteX20" fmla="*/ 981075 w 1200150"/>
              <a:gd name="connsiteY20" fmla="*/ 861991 h 1947841"/>
              <a:gd name="connsiteX21" fmla="*/ 962025 w 1200150"/>
              <a:gd name="connsiteY21" fmla="*/ 919141 h 1947841"/>
              <a:gd name="connsiteX22" fmla="*/ 971550 w 1200150"/>
              <a:gd name="connsiteY22" fmla="*/ 1242991 h 1947841"/>
              <a:gd name="connsiteX23" fmla="*/ 981075 w 1200150"/>
              <a:gd name="connsiteY23" fmla="*/ 1300141 h 1947841"/>
              <a:gd name="connsiteX24" fmla="*/ 1038225 w 1200150"/>
              <a:gd name="connsiteY24" fmla="*/ 1338241 h 1947841"/>
              <a:gd name="connsiteX25" fmla="*/ 1057275 w 1200150"/>
              <a:gd name="connsiteY25" fmla="*/ 1366816 h 1947841"/>
              <a:gd name="connsiteX26" fmla="*/ 1076325 w 1200150"/>
              <a:gd name="connsiteY26" fmla="*/ 1443016 h 1947841"/>
              <a:gd name="connsiteX27" fmla="*/ 1104900 w 1200150"/>
              <a:gd name="connsiteY27" fmla="*/ 1462066 h 1947841"/>
              <a:gd name="connsiteX28" fmla="*/ 1133475 w 1200150"/>
              <a:gd name="connsiteY28" fmla="*/ 1490641 h 1947841"/>
              <a:gd name="connsiteX29" fmla="*/ 1181100 w 1200150"/>
              <a:gd name="connsiteY29" fmla="*/ 1633516 h 1947841"/>
              <a:gd name="connsiteX30" fmla="*/ 1190625 w 1200150"/>
              <a:gd name="connsiteY30" fmla="*/ 1662091 h 1947841"/>
              <a:gd name="connsiteX31" fmla="*/ 1200150 w 1200150"/>
              <a:gd name="connsiteY31" fmla="*/ 1690666 h 1947841"/>
              <a:gd name="connsiteX32" fmla="*/ 1190625 w 1200150"/>
              <a:gd name="connsiteY32" fmla="*/ 1776391 h 1947841"/>
              <a:gd name="connsiteX33" fmla="*/ 1181100 w 1200150"/>
              <a:gd name="connsiteY33" fmla="*/ 1804966 h 1947841"/>
              <a:gd name="connsiteX34" fmla="*/ 1152525 w 1200150"/>
              <a:gd name="connsiteY34" fmla="*/ 1824016 h 1947841"/>
              <a:gd name="connsiteX35" fmla="*/ 1133475 w 1200150"/>
              <a:gd name="connsiteY35" fmla="*/ 1852591 h 1947841"/>
              <a:gd name="connsiteX36" fmla="*/ 1123950 w 1200150"/>
              <a:gd name="connsiteY36" fmla="*/ 1881166 h 1947841"/>
              <a:gd name="connsiteX37" fmla="*/ 1085850 w 1200150"/>
              <a:gd name="connsiteY37" fmla="*/ 1909741 h 1947841"/>
              <a:gd name="connsiteX38" fmla="*/ 990600 w 1200150"/>
              <a:gd name="connsiteY38" fmla="*/ 1938316 h 1947841"/>
              <a:gd name="connsiteX39" fmla="*/ 809625 w 1200150"/>
              <a:gd name="connsiteY39" fmla="*/ 1947841 h 1947841"/>
              <a:gd name="connsiteX40" fmla="*/ 676275 w 1200150"/>
              <a:gd name="connsiteY40" fmla="*/ 1919266 h 1947841"/>
              <a:gd name="connsiteX41" fmla="*/ 619125 w 1200150"/>
              <a:gd name="connsiteY41" fmla="*/ 1881166 h 1947841"/>
              <a:gd name="connsiteX42" fmla="*/ 609600 w 1200150"/>
              <a:gd name="connsiteY42" fmla="*/ 1852591 h 1947841"/>
              <a:gd name="connsiteX43" fmla="*/ 581025 w 1200150"/>
              <a:gd name="connsiteY43" fmla="*/ 1795441 h 1947841"/>
              <a:gd name="connsiteX44" fmla="*/ 590550 w 1200150"/>
              <a:gd name="connsiteY44" fmla="*/ 1585891 h 1947841"/>
              <a:gd name="connsiteX45" fmla="*/ 609600 w 1200150"/>
              <a:gd name="connsiteY45" fmla="*/ 1443016 h 1947841"/>
              <a:gd name="connsiteX46" fmla="*/ 581025 w 1200150"/>
              <a:gd name="connsiteY46" fmla="*/ 1271566 h 1947841"/>
              <a:gd name="connsiteX47" fmla="*/ 552450 w 1200150"/>
              <a:gd name="connsiteY47" fmla="*/ 1262041 h 1947841"/>
              <a:gd name="connsiteX48" fmla="*/ 533400 w 1200150"/>
              <a:gd name="connsiteY48" fmla="*/ 1233466 h 1947841"/>
              <a:gd name="connsiteX49" fmla="*/ 476250 w 1200150"/>
              <a:gd name="connsiteY49" fmla="*/ 1214416 h 1947841"/>
              <a:gd name="connsiteX50" fmla="*/ 381000 w 1200150"/>
              <a:gd name="connsiteY50" fmla="*/ 1195366 h 1947841"/>
              <a:gd name="connsiteX51" fmla="*/ 323850 w 1200150"/>
              <a:gd name="connsiteY51" fmla="*/ 1166791 h 1947841"/>
              <a:gd name="connsiteX52" fmla="*/ 276225 w 1200150"/>
              <a:gd name="connsiteY52" fmla="*/ 1119166 h 1947841"/>
              <a:gd name="connsiteX53" fmla="*/ 266700 w 1200150"/>
              <a:gd name="connsiteY53" fmla="*/ 1090591 h 1947841"/>
              <a:gd name="connsiteX54" fmla="*/ 247650 w 1200150"/>
              <a:gd name="connsiteY54" fmla="*/ 1062016 h 1947841"/>
              <a:gd name="connsiteX55" fmla="*/ 257175 w 1200150"/>
              <a:gd name="connsiteY55" fmla="*/ 890566 h 1947841"/>
              <a:gd name="connsiteX56" fmla="*/ 276225 w 1200150"/>
              <a:gd name="connsiteY56" fmla="*/ 814366 h 1947841"/>
              <a:gd name="connsiteX57" fmla="*/ 266700 w 1200150"/>
              <a:gd name="connsiteY57" fmla="*/ 681016 h 1947841"/>
              <a:gd name="connsiteX58" fmla="*/ 247650 w 1200150"/>
              <a:gd name="connsiteY58" fmla="*/ 623866 h 1947841"/>
              <a:gd name="connsiteX59" fmla="*/ 161925 w 1200150"/>
              <a:gd name="connsiteY59" fmla="*/ 566716 h 1947841"/>
              <a:gd name="connsiteX60" fmla="*/ 133350 w 1200150"/>
              <a:gd name="connsiteY60" fmla="*/ 547666 h 1947841"/>
              <a:gd name="connsiteX61" fmla="*/ 104775 w 1200150"/>
              <a:gd name="connsiteY61" fmla="*/ 538141 h 1947841"/>
              <a:gd name="connsiteX62" fmla="*/ 95250 w 1200150"/>
              <a:gd name="connsiteY62" fmla="*/ 509566 h 1947841"/>
              <a:gd name="connsiteX63" fmla="*/ 66675 w 1200150"/>
              <a:gd name="connsiteY63" fmla="*/ 490516 h 1947841"/>
              <a:gd name="connsiteX64" fmla="*/ 47625 w 1200150"/>
              <a:gd name="connsiteY64" fmla="*/ 433366 h 1947841"/>
              <a:gd name="connsiteX65" fmla="*/ 28575 w 1200150"/>
              <a:gd name="connsiteY65" fmla="*/ 376216 h 1947841"/>
              <a:gd name="connsiteX66" fmla="*/ 9525 w 1200150"/>
              <a:gd name="connsiteY66" fmla="*/ 319066 h 1947841"/>
              <a:gd name="connsiteX67" fmla="*/ 0 w 1200150"/>
              <a:gd name="connsiteY67" fmla="*/ 290491 h 1947841"/>
              <a:gd name="connsiteX68" fmla="*/ 9525 w 1200150"/>
              <a:gd name="connsiteY68" fmla="*/ 99991 h 1947841"/>
              <a:gd name="connsiteX69" fmla="*/ 28575 w 1200150"/>
              <a:gd name="connsiteY69" fmla="*/ 71416 h 1947841"/>
              <a:gd name="connsiteX70" fmla="*/ 85725 w 1200150"/>
              <a:gd name="connsiteY70" fmla="*/ 52366 h 1947841"/>
              <a:gd name="connsiteX71" fmla="*/ 114300 w 1200150"/>
              <a:gd name="connsiteY71" fmla="*/ 42841 h 1947841"/>
              <a:gd name="connsiteX72" fmla="*/ 142875 w 1200150"/>
              <a:gd name="connsiteY72" fmla="*/ 23791 h 1947841"/>
              <a:gd name="connsiteX73" fmla="*/ 180975 w 1200150"/>
              <a:gd name="connsiteY73" fmla="*/ 14266 h 1947841"/>
              <a:gd name="connsiteX74" fmla="*/ 152400 w 1200150"/>
              <a:gd name="connsiteY74" fmla="*/ 4741 h 19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00150" h="1947841">
                <a:moveTo>
                  <a:pt x="152400" y="4741"/>
                </a:moveTo>
                <a:cubicBezTo>
                  <a:pt x="177800" y="6329"/>
                  <a:pt x="285794" y="0"/>
                  <a:pt x="333375" y="23791"/>
                </a:cubicBezTo>
                <a:cubicBezTo>
                  <a:pt x="343614" y="28911"/>
                  <a:pt x="351489" y="38192"/>
                  <a:pt x="361950" y="42841"/>
                </a:cubicBezTo>
                <a:cubicBezTo>
                  <a:pt x="380300" y="50996"/>
                  <a:pt x="419100" y="61891"/>
                  <a:pt x="419100" y="61891"/>
                </a:cubicBezTo>
                <a:cubicBezTo>
                  <a:pt x="425450" y="71416"/>
                  <a:pt x="428442" y="84399"/>
                  <a:pt x="438150" y="90466"/>
                </a:cubicBezTo>
                <a:cubicBezTo>
                  <a:pt x="474658" y="113284"/>
                  <a:pt x="543949" y="114921"/>
                  <a:pt x="581025" y="119041"/>
                </a:cubicBezTo>
                <a:lnTo>
                  <a:pt x="619125" y="176191"/>
                </a:lnTo>
                <a:cubicBezTo>
                  <a:pt x="625475" y="185716"/>
                  <a:pt x="627069" y="201990"/>
                  <a:pt x="638175" y="204766"/>
                </a:cubicBezTo>
                <a:cubicBezTo>
                  <a:pt x="686015" y="216726"/>
                  <a:pt x="663856" y="210151"/>
                  <a:pt x="704850" y="223816"/>
                </a:cubicBezTo>
                <a:cubicBezTo>
                  <a:pt x="708025" y="233341"/>
                  <a:pt x="706205" y="246555"/>
                  <a:pt x="714375" y="252391"/>
                </a:cubicBezTo>
                <a:cubicBezTo>
                  <a:pt x="730715" y="264063"/>
                  <a:pt x="752475" y="265091"/>
                  <a:pt x="771525" y="271441"/>
                </a:cubicBezTo>
                <a:cubicBezTo>
                  <a:pt x="810960" y="284586"/>
                  <a:pt x="791746" y="275397"/>
                  <a:pt x="828675" y="300016"/>
                </a:cubicBezTo>
                <a:cubicBezTo>
                  <a:pt x="835025" y="309541"/>
                  <a:pt x="842605" y="318352"/>
                  <a:pt x="847725" y="328591"/>
                </a:cubicBezTo>
                <a:cubicBezTo>
                  <a:pt x="852215" y="337571"/>
                  <a:pt x="851681" y="348812"/>
                  <a:pt x="857250" y="357166"/>
                </a:cubicBezTo>
                <a:cubicBezTo>
                  <a:pt x="864722" y="368374"/>
                  <a:pt x="876300" y="376216"/>
                  <a:pt x="885825" y="385741"/>
                </a:cubicBezTo>
                <a:cubicBezTo>
                  <a:pt x="889000" y="395266"/>
                  <a:pt x="890474" y="405539"/>
                  <a:pt x="895350" y="414316"/>
                </a:cubicBezTo>
                <a:cubicBezTo>
                  <a:pt x="906469" y="434330"/>
                  <a:pt x="933450" y="471466"/>
                  <a:pt x="933450" y="471466"/>
                </a:cubicBezTo>
                <a:cubicBezTo>
                  <a:pt x="936625" y="487341"/>
                  <a:pt x="937291" y="503932"/>
                  <a:pt x="942975" y="519091"/>
                </a:cubicBezTo>
                <a:cubicBezTo>
                  <a:pt x="946995" y="529810"/>
                  <a:pt x="956905" y="537427"/>
                  <a:pt x="962025" y="547666"/>
                </a:cubicBezTo>
                <a:cubicBezTo>
                  <a:pt x="1001460" y="626536"/>
                  <a:pt x="936005" y="522924"/>
                  <a:pt x="990600" y="604816"/>
                </a:cubicBezTo>
                <a:cubicBezTo>
                  <a:pt x="987425" y="690541"/>
                  <a:pt x="988841" y="776560"/>
                  <a:pt x="981075" y="861991"/>
                </a:cubicBezTo>
                <a:cubicBezTo>
                  <a:pt x="979257" y="881989"/>
                  <a:pt x="962025" y="919141"/>
                  <a:pt x="962025" y="919141"/>
                </a:cubicBezTo>
                <a:cubicBezTo>
                  <a:pt x="965200" y="1027091"/>
                  <a:pt x="966157" y="1135129"/>
                  <a:pt x="971550" y="1242991"/>
                </a:cubicBezTo>
                <a:cubicBezTo>
                  <a:pt x="972514" y="1262280"/>
                  <a:pt x="970000" y="1284319"/>
                  <a:pt x="981075" y="1300141"/>
                </a:cubicBezTo>
                <a:cubicBezTo>
                  <a:pt x="994205" y="1318898"/>
                  <a:pt x="1038225" y="1338241"/>
                  <a:pt x="1038225" y="1338241"/>
                </a:cubicBezTo>
                <a:cubicBezTo>
                  <a:pt x="1044575" y="1347766"/>
                  <a:pt x="1053255" y="1356097"/>
                  <a:pt x="1057275" y="1366816"/>
                </a:cubicBezTo>
                <a:cubicBezTo>
                  <a:pt x="1058531" y="1370165"/>
                  <a:pt x="1068030" y="1432647"/>
                  <a:pt x="1076325" y="1443016"/>
                </a:cubicBezTo>
                <a:cubicBezTo>
                  <a:pt x="1083476" y="1451955"/>
                  <a:pt x="1096106" y="1454737"/>
                  <a:pt x="1104900" y="1462066"/>
                </a:cubicBezTo>
                <a:cubicBezTo>
                  <a:pt x="1115248" y="1470690"/>
                  <a:pt x="1123950" y="1481116"/>
                  <a:pt x="1133475" y="1490641"/>
                </a:cubicBezTo>
                <a:lnTo>
                  <a:pt x="1181100" y="1633516"/>
                </a:lnTo>
                <a:lnTo>
                  <a:pt x="1190625" y="1662091"/>
                </a:lnTo>
                <a:lnTo>
                  <a:pt x="1200150" y="1690666"/>
                </a:lnTo>
                <a:cubicBezTo>
                  <a:pt x="1196975" y="1719241"/>
                  <a:pt x="1195352" y="1748031"/>
                  <a:pt x="1190625" y="1776391"/>
                </a:cubicBezTo>
                <a:cubicBezTo>
                  <a:pt x="1188974" y="1786295"/>
                  <a:pt x="1187372" y="1797126"/>
                  <a:pt x="1181100" y="1804966"/>
                </a:cubicBezTo>
                <a:cubicBezTo>
                  <a:pt x="1173949" y="1813905"/>
                  <a:pt x="1162050" y="1817666"/>
                  <a:pt x="1152525" y="1824016"/>
                </a:cubicBezTo>
                <a:cubicBezTo>
                  <a:pt x="1146175" y="1833541"/>
                  <a:pt x="1138595" y="1842352"/>
                  <a:pt x="1133475" y="1852591"/>
                </a:cubicBezTo>
                <a:cubicBezTo>
                  <a:pt x="1128985" y="1861571"/>
                  <a:pt x="1130378" y="1873453"/>
                  <a:pt x="1123950" y="1881166"/>
                </a:cubicBezTo>
                <a:cubicBezTo>
                  <a:pt x="1113787" y="1893362"/>
                  <a:pt x="1098768" y="1900514"/>
                  <a:pt x="1085850" y="1909741"/>
                </a:cubicBezTo>
                <a:cubicBezTo>
                  <a:pt x="1046240" y="1938034"/>
                  <a:pt x="1053614" y="1933469"/>
                  <a:pt x="990600" y="1938316"/>
                </a:cubicBezTo>
                <a:cubicBezTo>
                  <a:pt x="930369" y="1942949"/>
                  <a:pt x="869950" y="1944666"/>
                  <a:pt x="809625" y="1947841"/>
                </a:cubicBezTo>
                <a:cubicBezTo>
                  <a:pt x="777382" y="1943811"/>
                  <a:pt x="707596" y="1940147"/>
                  <a:pt x="676275" y="1919266"/>
                </a:cubicBezTo>
                <a:lnTo>
                  <a:pt x="619125" y="1881166"/>
                </a:lnTo>
                <a:cubicBezTo>
                  <a:pt x="615950" y="1871641"/>
                  <a:pt x="614090" y="1861571"/>
                  <a:pt x="609600" y="1852591"/>
                </a:cubicBezTo>
                <a:cubicBezTo>
                  <a:pt x="572671" y="1778733"/>
                  <a:pt x="604966" y="1867265"/>
                  <a:pt x="581025" y="1795441"/>
                </a:cubicBezTo>
                <a:cubicBezTo>
                  <a:pt x="584200" y="1725591"/>
                  <a:pt x="586444" y="1655692"/>
                  <a:pt x="590550" y="1585891"/>
                </a:cubicBezTo>
                <a:cubicBezTo>
                  <a:pt x="597209" y="1472684"/>
                  <a:pt x="588957" y="1504946"/>
                  <a:pt x="609600" y="1443016"/>
                </a:cubicBezTo>
                <a:cubicBezTo>
                  <a:pt x="608671" y="1429079"/>
                  <a:pt x="624307" y="1306192"/>
                  <a:pt x="581025" y="1271566"/>
                </a:cubicBezTo>
                <a:cubicBezTo>
                  <a:pt x="573185" y="1265294"/>
                  <a:pt x="561975" y="1265216"/>
                  <a:pt x="552450" y="1262041"/>
                </a:cubicBezTo>
                <a:cubicBezTo>
                  <a:pt x="546100" y="1252516"/>
                  <a:pt x="543108" y="1239533"/>
                  <a:pt x="533400" y="1233466"/>
                </a:cubicBezTo>
                <a:cubicBezTo>
                  <a:pt x="516372" y="1222823"/>
                  <a:pt x="495300" y="1220766"/>
                  <a:pt x="476250" y="1214416"/>
                </a:cubicBezTo>
                <a:cubicBezTo>
                  <a:pt x="426376" y="1197791"/>
                  <a:pt x="457614" y="1206311"/>
                  <a:pt x="381000" y="1195366"/>
                </a:cubicBezTo>
                <a:cubicBezTo>
                  <a:pt x="357759" y="1187619"/>
                  <a:pt x="342314" y="1185255"/>
                  <a:pt x="323850" y="1166791"/>
                </a:cubicBezTo>
                <a:cubicBezTo>
                  <a:pt x="260350" y="1103291"/>
                  <a:pt x="352425" y="1169966"/>
                  <a:pt x="276225" y="1119166"/>
                </a:cubicBezTo>
                <a:cubicBezTo>
                  <a:pt x="273050" y="1109641"/>
                  <a:pt x="271190" y="1099571"/>
                  <a:pt x="266700" y="1090591"/>
                </a:cubicBezTo>
                <a:cubicBezTo>
                  <a:pt x="261580" y="1080352"/>
                  <a:pt x="248195" y="1073451"/>
                  <a:pt x="247650" y="1062016"/>
                </a:cubicBezTo>
                <a:cubicBezTo>
                  <a:pt x="244927" y="1004843"/>
                  <a:pt x="250614" y="947427"/>
                  <a:pt x="257175" y="890566"/>
                </a:cubicBezTo>
                <a:cubicBezTo>
                  <a:pt x="260176" y="864557"/>
                  <a:pt x="276225" y="814366"/>
                  <a:pt x="276225" y="814366"/>
                </a:cubicBezTo>
                <a:cubicBezTo>
                  <a:pt x="273050" y="769916"/>
                  <a:pt x="273311" y="725086"/>
                  <a:pt x="266700" y="681016"/>
                </a:cubicBezTo>
                <a:cubicBezTo>
                  <a:pt x="263721" y="661158"/>
                  <a:pt x="264358" y="635005"/>
                  <a:pt x="247650" y="623866"/>
                </a:cubicBezTo>
                <a:lnTo>
                  <a:pt x="161925" y="566716"/>
                </a:lnTo>
                <a:cubicBezTo>
                  <a:pt x="152400" y="560366"/>
                  <a:pt x="144210" y="551286"/>
                  <a:pt x="133350" y="547666"/>
                </a:cubicBezTo>
                <a:lnTo>
                  <a:pt x="104775" y="538141"/>
                </a:lnTo>
                <a:cubicBezTo>
                  <a:pt x="101600" y="528616"/>
                  <a:pt x="101522" y="517406"/>
                  <a:pt x="95250" y="509566"/>
                </a:cubicBezTo>
                <a:cubicBezTo>
                  <a:pt x="88099" y="500627"/>
                  <a:pt x="72742" y="500224"/>
                  <a:pt x="66675" y="490516"/>
                </a:cubicBezTo>
                <a:cubicBezTo>
                  <a:pt x="56032" y="473488"/>
                  <a:pt x="53975" y="452416"/>
                  <a:pt x="47625" y="433366"/>
                </a:cubicBezTo>
                <a:lnTo>
                  <a:pt x="28575" y="376216"/>
                </a:lnTo>
                <a:lnTo>
                  <a:pt x="9525" y="319066"/>
                </a:lnTo>
                <a:lnTo>
                  <a:pt x="0" y="290491"/>
                </a:lnTo>
                <a:cubicBezTo>
                  <a:pt x="3175" y="226991"/>
                  <a:pt x="1302" y="163036"/>
                  <a:pt x="9525" y="99991"/>
                </a:cubicBezTo>
                <a:cubicBezTo>
                  <a:pt x="11006" y="88640"/>
                  <a:pt x="18867" y="77483"/>
                  <a:pt x="28575" y="71416"/>
                </a:cubicBezTo>
                <a:cubicBezTo>
                  <a:pt x="45603" y="60773"/>
                  <a:pt x="66675" y="58716"/>
                  <a:pt x="85725" y="52366"/>
                </a:cubicBezTo>
                <a:cubicBezTo>
                  <a:pt x="95250" y="49191"/>
                  <a:pt x="105946" y="48410"/>
                  <a:pt x="114300" y="42841"/>
                </a:cubicBezTo>
                <a:cubicBezTo>
                  <a:pt x="123825" y="36491"/>
                  <a:pt x="132353" y="28300"/>
                  <a:pt x="142875" y="23791"/>
                </a:cubicBezTo>
                <a:cubicBezTo>
                  <a:pt x="154907" y="18634"/>
                  <a:pt x="171718" y="23523"/>
                  <a:pt x="180975" y="14266"/>
                </a:cubicBezTo>
                <a:cubicBezTo>
                  <a:pt x="187710" y="7531"/>
                  <a:pt x="127000" y="3154"/>
                  <a:pt x="152400" y="474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23920" y="4512623"/>
            <a:ext cx="225631" cy="225631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99660" y="4578198"/>
            <a:ext cx="1394460" cy="1395882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95704" y="3298855"/>
            <a:ext cx="449285" cy="413657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11973" y="4156364"/>
            <a:ext cx="283029" cy="294903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90977" y="2775099"/>
            <a:ext cx="169661" cy="161788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27721" y="4242390"/>
            <a:ext cx="112079" cy="124367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19107" y="4763385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3.4X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65404" y="242422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26642" y="4114799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3.6X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37274" y="329609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4X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26372" y="4848447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2,424 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1964" y="4136065"/>
            <a:ext cx="155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= 1 </a:t>
            </a:r>
            <a:r>
              <a:rPr lang="en-GB" dirty="0" err="1"/>
              <a:t>taxon</a:t>
            </a:r>
            <a:r>
              <a:rPr lang="en-GB" dirty="0"/>
              <a:t>, 2 individuals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391786" y="4274289"/>
            <a:ext cx="276447" cy="850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020272" y="980728"/>
            <a:ext cx="1656183" cy="2108821"/>
          </a:xfrm>
          <a:custGeom>
            <a:avLst/>
            <a:gdLst>
              <a:gd name="connsiteX0" fmla="*/ 152400 w 1200150"/>
              <a:gd name="connsiteY0" fmla="*/ 4741 h 1947841"/>
              <a:gd name="connsiteX1" fmla="*/ 333375 w 1200150"/>
              <a:gd name="connsiteY1" fmla="*/ 23791 h 1947841"/>
              <a:gd name="connsiteX2" fmla="*/ 361950 w 1200150"/>
              <a:gd name="connsiteY2" fmla="*/ 42841 h 1947841"/>
              <a:gd name="connsiteX3" fmla="*/ 419100 w 1200150"/>
              <a:gd name="connsiteY3" fmla="*/ 61891 h 1947841"/>
              <a:gd name="connsiteX4" fmla="*/ 438150 w 1200150"/>
              <a:gd name="connsiteY4" fmla="*/ 90466 h 1947841"/>
              <a:gd name="connsiteX5" fmla="*/ 581025 w 1200150"/>
              <a:gd name="connsiteY5" fmla="*/ 119041 h 1947841"/>
              <a:gd name="connsiteX6" fmla="*/ 619125 w 1200150"/>
              <a:gd name="connsiteY6" fmla="*/ 176191 h 1947841"/>
              <a:gd name="connsiteX7" fmla="*/ 638175 w 1200150"/>
              <a:gd name="connsiteY7" fmla="*/ 204766 h 1947841"/>
              <a:gd name="connsiteX8" fmla="*/ 704850 w 1200150"/>
              <a:gd name="connsiteY8" fmla="*/ 223816 h 1947841"/>
              <a:gd name="connsiteX9" fmla="*/ 714375 w 1200150"/>
              <a:gd name="connsiteY9" fmla="*/ 252391 h 1947841"/>
              <a:gd name="connsiteX10" fmla="*/ 771525 w 1200150"/>
              <a:gd name="connsiteY10" fmla="*/ 271441 h 1947841"/>
              <a:gd name="connsiteX11" fmla="*/ 828675 w 1200150"/>
              <a:gd name="connsiteY11" fmla="*/ 300016 h 1947841"/>
              <a:gd name="connsiteX12" fmla="*/ 847725 w 1200150"/>
              <a:gd name="connsiteY12" fmla="*/ 328591 h 1947841"/>
              <a:gd name="connsiteX13" fmla="*/ 857250 w 1200150"/>
              <a:gd name="connsiteY13" fmla="*/ 357166 h 1947841"/>
              <a:gd name="connsiteX14" fmla="*/ 885825 w 1200150"/>
              <a:gd name="connsiteY14" fmla="*/ 385741 h 1947841"/>
              <a:gd name="connsiteX15" fmla="*/ 895350 w 1200150"/>
              <a:gd name="connsiteY15" fmla="*/ 414316 h 1947841"/>
              <a:gd name="connsiteX16" fmla="*/ 933450 w 1200150"/>
              <a:gd name="connsiteY16" fmla="*/ 471466 h 1947841"/>
              <a:gd name="connsiteX17" fmla="*/ 942975 w 1200150"/>
              <a:gd name="connsiteY17" fmla="*/ 519091 h 1947841"/>
              <a:gd name="connsiteX18" fmla="*/ 962025 w 1200150"/>
              <a:gd name="connsiteY18" fmla="*/ 547666 h 1947841"/>
              <a:gd name="connsiteX19" fmla="*/ 990600 w 1200150"/>
              <a:gd name="connsiteY19" fmla="*/ 604816 h 1947841"/>
              <a:gd name="connsiteX20" fmla="*/ 981075 w 1200150"/>
              <a:gd name="connsiteY20" fmla="*/ 861991 h 1947841"/>
              <a:gd name="connsiteX21" fmla="*/ 962025 w 1200150"/>
              <a:gd name="connsiteY21" fmla="*/ 919141 h 1947841"/>
              <a:gd name="connsiteX22" fmla="*/ 971550 w 1200150"/>
              <a:gd name="connsiteY22" fmla="*/ 1242991 h 1947841"/>
              <a:gd name="connsiteX23" fmla="*/ 981075 w 1200150"/>
              <a:gd name="connsiteY23" fmla="*/ 1300141 h 1947841"/>
              <a:gd name="connsiteX24" fmla="*/ 1038225 w 1200150"/>
              <a:gd name="connsiteY24" fmla="*/ 1338241 h 1947841"/>
              <a:gd name="connsiteX25" fmla="*/ 1057275 w 1200150"/>
              <a:gd name="connsiteY25" fmla="*/ 1366816 h 1947841"/>
              <a:gd name="connsiteX26" fmla="*/ 1076325 w 1200150"/>
              <a:gd name="connsiteY26" fmla="*/ 1443016 h 1947841"/>
              <a:gd name="connsiteX27" fmla="*/ 1104900 w 1200150"/>
              <a:gd name="connsiteY27" fmla="*/ 1462066 h 1947841"/>
              <a:gd name="connsiteX28" fmla="*/ 1133475 w 1200150"/>
              <a:gd name="connsiteY28" fmla="*/ 1490641 h 1947841"/>
              <a:gd name="connsiteX29" fmla="*/ 1181100 w 1200150"/>
              <a:gd name="connsiteY29" fmla="*/ 1633516 h 1947841"/>
              <a:gd name="connsiteX30" fmla="*/ 1190625 w 1200150"/>
              <a:gd name="connsiteY30" fmla="*/ 1662091 h 1947841"/>
              <a:gd name="connsiteX31" fmla="*/ 1200150 w 1200150"/>
              <a:gd name="connsiteY31" fmla="*/ 1690666 h 1947841"/>
              <a:gd name="connsiteX32" fmla="*/ 1190625 w 1200150"/>
              <a:gd name="connsiteY32" fmla="*/ 1776391 h 1947841"/>
              <a:gd name="connsiteX33" fmla="*/ 1181100 w 1200150"/>
              <a:gd name="connsiteY33" fmla="*/ 1804966 h 1947841"/>
              <a:gd name="connsiteX34" fmla="*/ 1152525 w 1200150"/>
              <a:gd name="connsiteY34" fmla="*/ 1824016 h 1947841"/>
              <a:gd name="connsiteX35" fmla="*/ 1133475 w 1200150"/>
              <a:gd name="connsiteY35" fmla="*/ 1852591 h 1947841"/>
              <a:gd name="connsiteX36" fmla="*/ 1123950 w 1200150"/>
              <a:gd name="connsiteY36" fmla="*/ 1881166 h 1947841"/>
              <a:gd name="connsiteX37" fmla="*/ 1085850 w 1200150"/>
              <a:gd name="connsiteY37" fmla="*/ 1909741 h 1947841"/>
              <a:gd name="connsiteX38" fmla="*/ 990600 w 1200150"/>
              <a:gd name="connsiteY38" fmla="*/ 1938316 h 1947841"/>
              <a:gd name="connsiteX39" fmla="*/ 809625 w 1200150"/>
              <a:gd name="connsiteY39" fmla="*/ 1947841 h 1947841"/>
              <a:gd name="connsiteX40" fmla="*/ 676275 w 1200150"/>
              <a:gd name="connsiteY40" fmla="*/ 1919266 h 1947841"/>
              <a:gd name="connsiteX41" fmla="*/ 619125 w 1200150"/>
              <a:gd name="connsiteY41" fmla="*/ 1881166 h 1947841"/>
              <a:gd name="connsiteX42" fmla="*/ 609600 w 1200150"/>
              <a:gd name="connsiteY42" fmla="*/ 1852591 h 1947841"/>
              <a:gd name="connsiteX43" fmla="*/ 581025 w 1200150"/>
              <a:gd name="connsiteY43" fmla="*/ 1795441 h 1947841"/>
              <a:gd name="connsiteX44" fmla="*/ 590550 w 1200150"/>
              <a:gd name="connsiteY44" fmla="*/ 1585891 h 1947841"/>
              <a:gd name="connsiteX45" fmla="*/ 609600 w 1200150"/>
              <a:gd name="connsiteY45" fmla="*/ 1443016 h 1947841"/>
              <a:gd name="connsiteX46" fmla="*/ 581025 w 1200150"/>
              <a:gd name="connsiteY46" fmla="*/ 1271566 h 1947841"/>
              <a:gd name="connsiteX47" fmla="*/ 552450 w 1200150"/>
              <a:gd name="connsiteY47" fmla="*/ 1262041 h 1947841"/>
              <a:gd name="connsiteX48" fmla="*/ 533400 w 1200150"/>
              <a:gd name="connsiteY48" fmla="*/ 1233466 h 1947841"/>
              <a:gd name="connsiteX49" fmla="*/ 476250 w 1200150"/>
              <a:gd name="connsiteY49" fmla="*/ 1214416 h 1947841"/>
              <a:gd name="connsiteX50" fmla="*/ 381000 w 1200150"/>
              <a:gd name="connsiteY50" fmla="*/ 1195366 h 1947841"/>
              <a:gd name="connsiteX51" fmla="*/ 323850 w 1200150"/>
              <a:gd name="connsiteY51" fmla="*/ 1166791 h 1947841"/>
              <a:gd name="connsiteX52" fmla="*/ 276225 w 1200150"/>
              <a:gd name="connsiteY52" fmla="*/ 1119166 h 1947841"/>
              <a:gd name="connsiteX53" fmla="*/ 266700 w 1200150"/>
              <a:gd name="connsiteY53" fmla="*/ 1090591 h 1947841"/>
              <a:gd name="connsiteX54" fmla="*/ 247650 w 1200150"/>
              <a:gd name="connsiteY54" fmla="*/ 1062016 h 1947841"/>
              <a:gd name="connsiteX55" fmla="*/ 257175 w 1200150"/>
              <a:gd name="connsiteY55" fmla="*/ 890566 h 1947841"/>
              <a:gd name="connsiteX56" fmla="*/ 276225 w 1200150"/>
              <a:gd name="connsiteY56" fmla="*/ 814366 h 1947841"/>
              <a:gd name="connsiteX57" fmla="*/ 266700 w 1200150"/>
              <a:gd name="connsiteY57" fmla="*/ 681016 h 1947841"/>
              <a:gd name="connsiteX58" fmla="*/ 247650 w 1200150"/>
              <a:gd name="connsiteY58" fmla="*/ 623866 h 1947841"/>
              <a:gd name="connsiteX59" fmla="*/ 161925 w 1200150"/>
              <a:gd name="connsiteY59" fmla="*/ 566716 h 1947841"/>
              <a:gd name="connsiteX60" fmla="*/ 133350 w 1200150"/>
              <a:gd name="connsiteY60" fmla="*/ 547666 h 1947841"/>
              <a:gd name="connsiteX61" fmla="*/ 104775 w 1200150"/>
              <a:gd name="connsiteY61" fmla="*/ 538141 h 1947841"/>
              <a:gd name="connsiteX62" fmla="*/ 95250 w 1200150"/>
              <a:gd name="connsiteY62" fmla="*/ 509566 h 1947841"/>
              <a:gd name="connsiteX63" fmla="*/ 66675 w 1200150"/>
              <a:gd name="connsiteY63" fmla="*/ 490516 h 1947841"/>
              <a:gd name="connsiteX64" fmla="*/ 47625 w 1200150"/>
              <a:gd name="connsiteY64" fmla="*/ 433366 h 1947841"/>
              <a:gd name="connsiteX65" fmla="*/ 28575 w 1200150"/>
              <a:gd name="connsiteY65" fmla="*/ 376216 h 1947841"/>
              <a:gd name="connsiteX66" fmla="*/ 9525 w 1200150"/>
              <a:gd name="connsiteY66" fmla="*/ 319066 h 1947841"/>
              <a:gd name="connsiteX67" fmla="*/ 0 w 1200150"/>
              <a:gd name="connsiteY67" fmla="*/ 290491 h 1947841"/>
              <a:gd name="connsiteX68" fmla="*/ 9525 w 1200150"/>
              <a:gd name="connsiteY68" fmla="*/ 99991 h 1947841"/>
              <a:gd name="connsiteX69" fmla="*/ 28575 w 1200150"/>
              <a:gd name="connsiteY69" fmla="*/ 71416 h 1947841"/>
              <a:gd name="connsiteX70" fmla="*/ 85725 w 1200150"/>
              <a:gd name="connsiteY70" fmla="*/ 52366 h 1947841"/>
              <a:gd name="connsiteX71" fmla="*/ 114300 w 1200150"/>
              <a:gd name="connsiteY71" fmla="*/ 42841 h 1947841"/>
              <a:gd name="connsiteX72" fmla="*/ 142875 w 1200150"/>
              <a:gd name="connsiteY72" fmla="*/ 23791 h 1947841"/>
              <a:gd name="connsiteX73" fmla="*/ 180975 w 1200150"/>
              <a:gd name="connsiteY73" fmla="*/ 14266 h 1947841"/>
              <a:gd name="connsiteX74" fmla="*/ 152400 w 1200150"/>
              <a:gd name="connsiteY74" fmla="*/ 4741 h 19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00150" h="1947841">
                <a:moveTo>
                  <a:pt x="152400" y="4741"/>
                </a:moveTo>
                <a:cubicBezTo>
                  <a:pt x="177800" y="6329"/>
                  <a:pt x="285794" y="0"/>
                  <a:pt x="333375" y="23791"/>
                </a:cubicBezTo>
                <a:cubicBezTo>
                  <a:pt x="343614" y="28911"/>
                  <a:pt x="351489" y="38192"/>
                  <a:pt x="361950" y="42841"/>
                </a:cubicBezTo>
                <a:cubicBezTo>
                  <a:pt x="380300" y="50996"/>
                  <a:pt x="419100" y="61891"/>
                  <a:pt x="419100" y="61891"/>
                </a:cubicBezTo>
                <a:cubicBezTo>
                  <a:pt x="425450" y="71416"/>
                  <a:pt x="428442" y="84399"/>
                  <a:pt x="438150" y="90466"/>
                </a:cubicBezTo>
                <a:cubicBezTo>
                  <a:pt x="474658" y="113284"/>
                  <a:pt x="543949" y="114921"/>
                  <a:pt x="581025" y="119041"/>
                </a:cubicBezTo>
                <a:lnTo>
                  <a:pt x="619125" y="176191"/>
                </a:lnTo>
                <a:cubicBezTo>
                  <a:pt x="625475" y="185716"/>
                  <a:pt x="627069" y="201990"/>
                  <a:pt x="638175" y="204766"/>
                </a:cubicBezTo>
                <a:cubicBezTo>
                  <a:pt x="686015" y="216726"/>
                  <a:pt x="663856" y="210151"/>
                  <a:pt x="704850" y="223816"/>
                </a:cubicBezTo>
                <a:cubicBezTo>
                  <a:pt x="708025" y="233341"/>
                  <a:pt x="706205" y="246555"/>
                  <a:pt x="714375" y="252391"/>
                </a:cubicBezTo>
                <a:cubicBezTo>
                  <a:pt x="730715" y="264063"/>
                  <a:pt x="752475" y="265091"/>
                  <a:pt x="771525" y="271441"/>
                </a:cubicBezTo>
                <a:cubicBezTo>
                  <a:pt x="810960" y="284586"/>
                  <a:pt x="791746" y="275397"/>
                  <a:pt x="828675" y="300016"/>
                </a:cubicBezTo>
                <a:cubicBezTo>
                  <a:pt x="835025" y="309541"/>
                  <a:pt x="842605" y="318352"/>
                  <a:pt x="847725" y="328591"/>
                </a:cubicBezTo>
                <a:cubicBezTo>
                  <a:pt x="852215" y="337571"/>
                  <a:pt x="851681" y="348812"/>
                  <a:pt x="857250" y="357166"/>
                </a:cubicBezTo>
                <a:cubicBezTo>
                  <a:pt x="864722" y="368374"/>
                  <a:pt x="876300" y="376216"/>
                  <a:pt x="885825" y="385741"/>
                </a:cubicBezTo>
                <a:cubicBezTo>
                  <a:pt x="889000" y="395266"/>
                  <a:pt x="890474" y="405539"/>
                  <a:pt x="895350" y="414316"/>
                </a:cubicBezTo>
                <a:cubicBezTo>
                  <a:pt x="906469" y="434330"/>
                  <a:pt x="933450" y="471466"/>
                  <a:pt x="933450" y="471466"/>
                </a:cubicBezTo>
                <a:cubicBezTo>
                  <a:pt x="936625" y="487341"/>
                  <a:pt x="937291" y="503932"/>
                  <a:pt x="942975" y="519091"/>
                </a:cubicBezTo>
                <a:cubicBezTo>
                  <a:pt x="946995" y="529810"/>
                  <a:pt x="956905" y="537427"/>
                  <a:pt x="962025" y="547666"/>
                </a:cubicBezTo>
                <a:cubicBezTo>
                  <a:pt x="1001460" y="626536"/>
                  <a:pt x="936005" y="522924"/>
                  <a:pt x="990600" y="604816"/>
                </a:cubicBezTo>
                <a:cubicBezTo>
                  <a:pt x="987425" y="690541"/>
                  <a:pt x="988841" y="776560"/>
                  <a:pt x="981075" y="861991"/>
                </a:cubicBezTo>
                <a:cubicBezTo>
                  <a:pt x="979257" y="881989"/>
                  <a:pt x="962025" y="919141"/>
                  <a:pt x="962025" y="919141"/>
                </a:cubicBezTo>
                <a:cubicBezTo>
                  <a:pt x="965200" y="1027091"/>
                  <a:pt x="966157" y="1135129"/>
                  <a:pt x="971550" y="1242991"/>
                </a:cubicBezTo>
                <a:cubicBezTo>
                  <a:pt x="972514" y="1262280"/>
                  <a:pt x="970000" y="1284319"/>
                  <a:pt x="981075" y="1300141"/>
                </a:cubicBezTo>
                <a:cubicBezTo>
                  <a:pt x="994205" y="1318898"/>
                  <a:pt x="1038225" y="1338241"/>
                  <a:pt x="1038225" y="1338241"/>
                </a:cubicBezTo>
                <a:cubicBezTo>
                  <a:pt x="1044575" y="1347766"/>
                  <a:pt x="1053255" y="1356097"/>
                  <a:pt x="1057275" y="1366816"/>
                </a:cubicBezTo>
                <a:cubicBezTo>
                  <a:pt x="1058531" y="1370165"/>
                  <a:pt x="1068030" y="1432647"/>
                  <a:pt x="1076325" y="1443016"/>
                </a:cubicBezTo>
                <a:cubicBezTo>
                  <a:pt x="1083476" y="1451955"/>
                  <a:pt x="1096106" y="1454737"/>
                  <a:pt x="1104900" y="1462066"/>
                </a:cubicBezTo>
                <a:cubicBezTo>
                  <a:pt x="1115248" y="1470690"/>
                  <a:pt x="1123950" y="1481116"/>
                  <a:pt x="1133475" y="1490641"/>
                </a:cubicBezTo>
                <a:lnTo>
                  <a:pt x="1181100" y="1633516"/>
                </a:lnTo>
                <a:lnTo>
                  <a:pt x="1190625" y="1662091"/>
                </a:lnTo>
                <a:lnTo>
                  <a:pt x="1200150" y="1690666"/>
                </a:lnTo>
                <a:cubicBezTo>
                  <a:pt x="1196975" y="1719241"/>
                  <a:pt x="1195352" y="1748031"/>
                  <a:pt x="1190625" y="1776391"/>
                </a:cubicBezTo>
                <a:cubicBezTo>
                  <a:pt x="1188974" y="1786295"/>
                  <a:pt x="1187372" y="1797126"/>
                  <a:pt x="1181100" y="1804966"/>
                </a:cubicBezTo>
                <a:cubicBezTo>
                  <a:pt x="1173949" y="1813905"/>
                  <a:pt x="1162050" y="1817666"/>
                  <a:pt x="1152525" y="1824016"/>
                </a:cubicBezTo>
                <a:cubicBezTo>
                  <a:pt x="1146175" y="1833541"/>
                  <a:pt x="1138595" y="1842352"/>
                  <a:pt x="1133475" y="1852591"/>
                </a:cubicBezTo>
                <a:cubicBezTo>
                  <a:pt x="1128985" y="1861571"/>
                  <a:pt x="1130378" y="1873453"/>
                  <a:pt x="1123950" y="1881166"/>
                </a:cubicBezTo>
                <a:cubicBezTo>
                  <a:pt x="1113787" y="1893362"/>
                  <a:pt x="1098768" y="1900514"/>
                  <a:pt x="1085850" y="1909741"/>
                </a:cubicBezTo>
                <a:cubicBezTo>
                  <a:pt x="1046240" y="1938034"/>
                  <a:pt x="1053614" y="1933469"/>
                  <a:pt x="990600" y="1938316"/>
                </a:cubicBezTo>
                <a:cubicBezTo>
                  <a:pt x="930369" y="1942949"/>
                  <a:pt x="869950" y="1944666"/>
                  <a:pt x="809625" y="1947841"/>
                </a:cubicBezTo>
                <a:cubicBezTo>
                  <a:pt x="777382" y="1943811"/>
                  <a:pt x="707596" y="1940147"/>
                  <a:pt x="676275" y="1919266"/>
                </a:cubicBezTo>
                <a:lnTo>
                  <a:pt x="619125" y="1881166"/>
                </a:lnTo>
                <a:cubicBezTo>
                  <a:pt x="615950" y="1871641"/>
                  <a:pt x="614090" y="1861571"/>
                  <a:pt x="609600" y="1852591"/>
                </a:cubicBezTo>
                <a:cubicBezTo>
                  <a:pt x="572671" y="1778733"/>
                  <a:pt x="604966" y="1867265"/>
                  <a:pt x="581025" y="1795441"/>
                </a:cubicBezTo>
                <a:cubicBezTo>
                  <a:pt x="584200" y="1725591"/>
                  <a:pt x="586444" y="1655692"/>
                  <a:pt x="590550" y="1585891"/>
                </a:cubicBezTo>
                <a:cubicBezTo>
                  <a:pt x="597209" y="1472684"/>
                  <a:pt x="588957" y="1504946"/>
                  <a:pt x="609600" y="1443016"/>
                </a:cubicBezTo>
                <a:cubicBezTo>
                  <a:pt x="608671" y="1429079"/>
                  <a:pt x="624307" y="1306192"/>
                  <a:pt x="581025" y="1271566"/>
                </a:cubicBezTo>
                <a:cubicBezTo>
                  <a:pt x="573185" y="1265294"/>
                  <a:pt x="561975" y="1265216"/>
                  <a:pt x="552450" y="1262041"/>
                </a:cubicBezTo>
                <a:cubicBezTo>
                  <a:pt x="546100" y="1252516"/>
                  <a:pt x="543108" y="1239533"/>
                  <a:pt x="533400" y="1233466"/>
                </a:cubicBezTo>
                <a:cubicBezTo>
                  <a:pt x="516372" y="1222823"/>
                  <a:pt x="495300" y="1220766"/>
                  <a:pt x="476250" y="1214416"/>
                </a:cubicBezTo>
                <a:cubicBezTo>
                  <a:pt x="426376" y="1197791"/>
                  <a:pt x="457614" y="1206311"/>
                  <a:pt x="381000" y="1195366"/>
                </a:cubicBezTo>
                <a:cubicBezTo>
                  <a:pt x="357759" y="1187619"/>
                  <a:pt x="342314" y="1185255"/>
                  <a:pt x="323850" y="1166791"/>
                </a:cubicBezTo>
                <a:cubicBezTo>
                  <a:pt x="260350" y="1103291"/>
                  <a:pt x="352425" y="1169966"/>
                  <a:pt x="276225" y="1119166"/>
                </a:cubicBezTo>
                <a:cubicBezTo>
                  <a:pt x="273050" y="1109641"/>
                  <a:pt x="271190" y="1099571"/>
                  <a:pt x="266700" y="1090591"/>
                </a:cubicBezTo>
                <a:cubicBezTo>
                  <a:pt x="261580" y="1080352"/>
                  <a:pt x="248195" y="1073451"/>
                  <a:pt x="247650" y="1062016"/>
                </a:cubicBezTo>
                <a:cubicBezTo>
                  <a:pt x="244927" y="1004843"/>
                  <a:pt x="250614" y="947427"/>
                  <a:pt x="257175" y="890566"/>
                </a:cubicBezTo>
                <a:cubicBezTo>
                  <a:pt x="260176" y="864557"/>
                  <a:pt x="276225" y="814366"/>
                  <a:pt x="276225" y="814366"/>
                </a:cubicBezTo>
                <a:cubicBezTo>
                  <a:pt x="273050" y="769916"/>
                  <a:pt x="273311" y="725086"/>
                  <a:pt x="266700" y="681016"/>
                </a:cubicBezTo>
                <a:cubicBezTo>
                  <a:pt x="263721" y="661158"/>
                  <a:pt x="264358" y="635005"/>
                  <a:pt x="247650" y="623866"/>
                </a:cubicBezTo>
                <a:lnTo>
                  <a:pt x="161925" y="566716"/>
                </a:lnTo>
                <a:cubicBezTo>
                  <a:pt x="152400" y="560366"/>
                  <a:pt x="144210" y="551286"/>
                  <a:pt x="133350" y="547666"/>
                </a:cubicBezTo>
                <a:lnTo>
                  <a:pt x="104775" y="538141"/>
                </a:lnTo>
                <a:cubicBezTo>
                  <a:pt x="101600" y="528616"/>
                  <a:pt x="101522" y="517406"/>
                  <a:pt x="95250" y="509566"/>
                </a:cubicBezTo>
                <a:cubicBezTo>
                  <a:pt x="88099" y="500627"/>
                  <a:pt x="72742" y="500224"/>
                  <a:pt x="66675" y="490516"/>
                </a:cubicBezTo>
                <a:cubicBezTo>
                  <a:pt x="56032" y="473488"/>
                  <a:pt x="53975" y="452416"/>
                  <a:pt x="47625" y="433366"/>
                </a:cubicBezTo>
                <a:lnTo>
                  <a:pt x="28575" y="376216"/>
                </a:lnTo>
                <a:lnTo>
                  <a:pt x="9525" y="319066"/>
                </a:lnTo>
                <a:lnTo>
                  <a:pt x="0" y="290491"/>
                </a:lnTo>
                <a:cubicBezTo>
                  <a:pt x="3175" y="226991"/>
                  <a:pt x="1302" y="163036"/>
                  <a:pt x="9525" y="99991"/>
                </a:cubicBezTo>
                <a:cubicBezTo>
                  <a:pt x="11006" y="88640"/>
                  <a:pt x="18867" y="77483"/>
                  <a:pt x="28575" y="71416"/>
                </a:cubicBezTo>
                <a:cubicBezTo>
                  <a:pt x="45603" y="60773"/>
                  <a:pt x="66675" y="58716"/>
                  <a:pt x="85725" y="52366"/>
                </a:cubicBezTo>
                <a:cubicBezTo>
                  <a:pt x="95250" y="49191"/>
                  <a:pt x="105946" y="48410"/>
                  <a:pt x="114300" y="42841"/>
                </a:cubicBezTo>
                <a:cubicBezTo>
                  <a:pt x="123825" y="36491"/>
                  <a:pt x="132353" y="28300"/>
                  <a:pt x="142875" y="23791"/>
                </a:cubicBezTo>
                <a:cubicBezTo>
                  <a:pt x="154907" y="18634"/>
                  <a:pt x="171718" y="23523"/>
                  <a:pt x="180975" y="14266"/>
                </a:cubicBezTo>
                <a:cubicBezTo>
                  <a:pt x="187710" y="7531"/>
                  <a:pt x="127000" y="3154"/>
                  <a:pt x="152400" y="474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16416" y="184482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316416" y="2204864"/>
            <a:ext cx="144016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532440" y="263691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3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100392" y="126876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4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812360" y="234888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6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80312" y="213285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5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13907" y="1871331"/>
            <a:ext cx="1893267" cy="369332"/>
            <a:chOff x="513907" y="1871331"/>
            <a:chExt cx="1893267" cy="369332"/>
          </a:xfrm>
        </p:grpSpPr>
        <p:sp>
          <p:nvSpPr>
            <p:cNvPr id="37" name="Oval 36"/>
            <p:cNvSpPr/>
            <p:nvPr/>
          </p:nvSpPr>
          <p:spPr>
            <a:xfrm>
              <a:off x="513907" y="1981202"/>
              <a:ext cx="169661" cy="161788"/>
            </a:xfrm>
            <a:prstGeom prst="ellipse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0483" y="1871331"/>
              <a:ext cx="1726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= Diversity index</a:t>
              </a:r>
              <a:endParaRPr lang="en-US" dirty="0"/>
            </a:p>
          </p:txBody>
        </p:sp>
      </p:grp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8874" y="4720674"/>
            <a:ext cx="606056" cy="131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56" y="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Reasons?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966" y="1600200"/>
            <a:ext cx="7325833" cy="4525963"/>
          </a:xfrm>
        </p:spPr>
        <p:txBody>
          <a:bodyPr/>
          <a:lstStyle/>
          <a:p>
            <a:pPr indent="0">
              <a:buNone/>
            </a:pPr>
            <a:r>
              <a:rPr lang="en-GB" dirty="0"/>
              <a:t>Shading = reduced light = less phytoplankton production?</a:t>
            </a:r>
          </a:p>
          <a:p>
            <a:pPr indent="0">
              <a:buNone/>
            </a:pPr>
            <a:r>
              <a:rPr lang="en-GB" dirty="0"/>
              <a:t>Shading = leaves = organic input, too much?</a:t>
            </a:r>
          </a:p>
          <a:p>
            <a:pPr indent="0">
              <a:buNone/>
            </a:pPr>
            <a:r>
              <a:rPr lang="en-GB" dirty="0"/>
              <a:t>Shading = hiding places for </a:t>
            </a:r>
            <a:r>
              <a:rPr lang="en-GB" dirty="0" err="1"/>
              <a:t>Koi</a:t>
            </a:r>
            <a:r>
              <a:rPr lang="en-GB" dirty="0"/>
              <a:t> carp = heavier predation of invertebrates?</a:t>
            </a:r>
          </a:p>
          <a:p>
            <a:pPr indent="0">
              <a:buNone/>
            </a:pPr>
            <a:r>
              <a:rPr lang="en-GB" dirty="0"/>
              <a:t>Poorer aeration (unlike other end with a fountain)?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416001" y="1241868"/>
            <a:ext cx="1219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996" y="2532614"/>
            <a:ext cx="912960" cy="134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139" y="1566832"/>
            <a:ext cx="839972" cy="94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666" y="3947042"/>
            <a:ext cx="1288837" cy="8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466" y="5009747"/>
            <a:ext cx="1024307" cy="107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229</Words>
  <Application>Microsoft Office PowerPoint</Application>
  <PresentationFormat>On-screen Show (4:3)</PresentationFormat>
  <Paragraphs>86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Unicode MS</vt:lpstr>
      <vt:lpstr>Calibri</vt:lpstr>
      <vt:lpstr>Office Theme</vt:lpstr>
      <vt:lpstr>Reed Hall Pond</vt:lpstr>
      <vt:lpstr>Basic facts</vt:lpstr>
      <vt:lpstr>The site</vt:lpstr>
      <vt:lpstr>What we found</vt:lpstr>
      <vt:lpstr>Basic stats</vt:lpstr>
      <vt:lpstr>Canopy shading</vt:lpstr>
      <vt:lpstr>What’s going on?</vt:lpstr>
      <vt:lpstr>Number of taxa and Diversity</vt:lpstr>
      <vt:lpstr>Reasons?</vt:lpstr>
      <vt:lpstr>As a result…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Reed Hall Pond</dc:title>
  <dc:creator>University of Exeter</dc:creator>
  <cp:lastModifiedBy>Price, Vikki</cp:lastModifiedBy>
  <cp:revision>56</cp:revision>
  <dcterms:created xsi:type="dcterms:W3CDTF">2011-02-03T14:57:18Z</dcterms:created>
  <dcterms:modified xsi:type="dcterms:W3CDTF">2026-05-27T11:57:10Z</dcterms:modified>
</cp:coreProperties>
</file>