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904" r:id="rId6"/>
    <p:sldMasterId id="2147484048" r:id="rId7"/>
  </p:sldMasterIdLst>
  <p:notesMasterIdLst>
    <p:notesMasterId r:id="rId27"/>
  </p:notesMasterIdLst>
  <p:handoutMasterIdLst>
    <p:handoutMasterId r:id="rId28"/>
  </p:handoutMasterIdLst>
  <p:sldIdLst>
    <p:sldId id="258" r:id="rId8"/>
    <p:sldId id="289" r:id="rId9"/>
    <p:sldId id="293" r:id="rId10"/>
    <p:sldId id="272" r:id="rId11"/>
    <p:sldId id="273" r:id="rId12"/>
    <p:sldId id="269" r:id="rId13"/>
    <p:sldId id="270" r:id="rId14"/>
    <p:sldId id="271" r:id="rId15"/>
    <p:sldId id="291" r:id="rId16"/>
    <p:sldId id="274" r:id="rId17"/>
    <p:sldId id="292" r:id="rId18"/>
    <p:sldId id="279" r:id="rId19"/>
    <p:sldId id="275" r:id="rId20"/>
    <p:sldId id="285" r:id="rId21"/>
    <p:sldId id="283" r:id="rId22"/>
    <p:sldId id="286" r:id="rId23"/>
    <p:sldId id="284" r:id="rId24"/>
    <p:sldId id="276" r:id="rId25"/>
    <p:sldId id="278" r:id="rId2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8500DC-5498-4FA1-A2B4-285491FC89AA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F8583F8-F14B-4C98-8F9D-51C4B1DC67C3}">
      <dgm:prSet phldrT="[Text]"/>
      <dgm:spPr/>
      <dgm:t>
        <a:bodyPr/>
        <a:lstStyle/>
        <a:p>
          <a:r>
            <a:rPr lang="en-GB" dirty="0" smtClean="0"/>
            <a:t>3. Feel responsible for dealing with it</a:t>
          </a:r>
          <a:endParaRPr lang="en-GB" dirty="0"/>
        </a:p>
      </dgm:t>
    </dgm:pt>
    <dgm:pt modelId="{74B058FA-9C03-4746-82B9-F53DFD19F8D0}" type="parTrans" cxnId="{B93B2801-9484-4512-A114-F340280B960A}">
      <dgm:prSet/>
      <dgm:spPr/>
      <dgm:t>
        <a:bodyPr/>
        <a:lstStyle/>
        <a:p>
          <a:endParaRPr lang="en-GB"/>
        </a:p>
      </dgm:t>
    </dgm:pt>
    <dgm:pt modelId="{588DE5E1-1458-495F-9183-F8FB7371C47C}" type="sibTrans" cxnId="{B93B2801-9484-4512-A114-F340280B960A}">
      <dgm:prSet/>
      <dgm:spPr/>
      <dgm:t>
        <a:bodyPr/>
        <a:lstStyle/>
        <a:p>
          <a:endParaRPr lang="en-GB"/>
        </a:p>
      </dgm:t>
    </dgm:pt>
    <dgm:pt modelId="{120686B7-0990-46C7-B9EC-ED98B44D3803}">
      <dgm:prSet/>
      <dgm:spPr/>
      <dgm:t>
        <a:bodyPr/>
        <a:lstStyle/>
        <a:p>
          <a:r>
            <a:rPr lang="en-GB" dirty="0" smtClean="0"/>
            <a:t>2. Interpret it as a problem</a:t>
          </a:r>
          <a:endParaRPr lang="en-GB" dirty="0"/>
        </a:p>
      </dgm:t>
    </dgm:pt>
    <dgm:pt modelId="{8A86DDB5-92A3-4D5C-8718-21FE9E55D263}" type="parTrans" cxnId="{CAF08A7B-5D23-450D-AA48-B3643FC871CC}">
      <dgm:prSet/>
      <dgm:spPr/>
      <dgm:t>
        <a:bodyPr/>
        <a:lstStyle/>
        <a:p>
          <a:endParaRPr lang="en-GB"/>
        </a:p>
      </dgm:t>
    </dgm:pt>
    <dgm:pt modelId="{2E4AE4ED-203B-427D-BF45-B10DF92EDDA9}" type="sibTrans" cxnId="{CAF08A7B-5D23-450D-AA48-B3643FC871CC}">
      <dgm:prSet/>
      <dgm:spPr/>
      <dgm:t>
        <a:bodyPr/>
        <a:lstStyle/>
        <a:p>
          <a:endParaRPr lang="en-GB"/>
        </a:p>
      </dgm:t>
    </dgm:pt>
    <dgm:pt modelId="{0275C31E-3BBE-4505-BF88-5AC9C7BB95ED}">
      <dgm:prSet/>
      <dgm:spPr/>
      <dgm:t>
        <a:bodyPr/>
        <a:lstStyle/>
        <a:p>
          <a:r>
            <a:rPr lang="en-US" altLang="en-US" dirty="0" smtClean="0"/>
            <a:t>1. Notice the event</a:t>
          </a:r>
        </a:p>
      </dgm:t>
    </dgm:pt>
    <dgm:pt modelId="{7A25FDB0-BC89-4E05-A207-F09ACDC0C922}" type="parTrans" cxnId="{394B0EA2-8ABD-4D09-AC48-7568C3130A22}">
      <dgm:prSet/>
      <dgm:spPr/>
      <dgm:t>
        <a:bodyPr/>
        <a:lstStyle/>
        <a:p>
          <a:endParaRPr lang="en-GB"/>
        </a:p>
      </dgm:t>
    </dgm:pt>
    <dgm:pt modelId="{D655643E-F02F-43C3-AE9E-BC0F5423B2FB}" type="sibTrans" cxnId="{394B0EA2-8ABD-4D09-AC48-7568C3130A22}">
      <dgm:prSet/>
      <dgm:spPr/>
      <dgm:t>
        <a:bodyPr/>
        <a:lstStyle/>
        <a:p>
          <a:endParaRPr lang="en-GB"/>
        </a:p>
      </dgm:t>
    </dgm:pt>
    <dgm:pt modelId="{9B89C1A7-5F31-4CD5-BA07-6481DE1DE4C2}">
      <dgm:prSet/>
      <dgm:spPr/>
      <dgm:t>
        <a:bodyPr/>
        <a:lstStyle/>
        <a:p>
          <a:r>
            <a:rPr lang="en-GB" dirty="0" smtClean="0"/>
            <a:t>4. Possess necessary skills to act</a:t>
          </a:r>
          <a:endParaRPr lang="en-GB" dirty="0"/>
        </a:p>
      </dgm:t>
    </dgm:pt>
    <dgm:pt modelId="{96CCBA69-7D7C-400D-BA4B-8152ACC52146}" type="parTrans" cxnId="{86DF5A37-AAFE-48C1-83A1-5B3A5429EC51}">
      <dgm:prSet/>
      <dgm:spPr/>
      <dgm:t>
        <a:bodyPr/>
        <a:lstStyle/>
        <a:p>
          <a:endParaRPr lang="en-GB"/>
        </a:p>
      </dgm:t>
    </dgm:pt>
    <dgm:pt modelId="{1F094DAD-C808-4938-B4E5-B04327953968}" type="sibTrans" cxnId="{86DF5A37-AAFE-48C1-83A1-5B3A5429EC51}">
      <dgm:prSet/>
      <dgm:spPr/>
      <dgm:t>
        <a:bodyPr/>
        <a:lstStyle/>
        <a:p>
          <a:endParaRPr lang="en-GB"/>
        </a:p>
      </dgm:t>
    </dgm:pt>
    <dgm:pt modelId="{E8F2E507-E8B4-41D3-B494-385A8B0B1829}" type="pres">
      <dgm:prSet presAssocID="{DA8500DC-5498-4FA1-A2B4-285491FC89A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602E5A9-7EF4-402B-BA5D-FEE8DE7E4DB8}" type="pres">
      <dgm:prSet presAssocID="{DA8500DC-5498-4FA1-A2B4-285491FC89AA}" presName="dummyMaxCanvas" presStyleCnt="0">
        <dgm:presLayoutVars/>
      </dgm:prSet>
      <dgm:spPr/>
    </dgm:pt>
    <dgm:pt modelId="{9F4B0E64-D3E8-4050-99A7-49132DAA22E6}" type="pres">
      <dgm:prSet presAssocID="{DA8500DC-5498-4FA1-A2B4-285491FC89AA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1DFD6B6-9BCE-4A40-99D6-35EF1BCE8519}" type="pres">
      <dgm:prSet presAssocID="{DA8500DC-5498-4FA1-A2B4-285491FC89AA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D6D2B86-A24A-4948-9385-024311F44200}" type="pres">
      <dgm:prSet presAssocID="{DA8500DC-5498-4FA1-A2B4-285491FC89AA}" presName="FourNodes_3" presStyleLbl="node1" presStyleIdx="2" presStyleCnt="4" custLinFactNeighborX="-62" custLinFactNeighborY="-207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76B8C97-D49D-44DB-A54F-E932884AABA6}" type="pres">
      <dgm:prSet presAssocID="{DA8500DC-5498-4FA1-A2B4-285491FC89AA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549F40F-B0F2-47F0-977A-8C583808BCA3}" type="pres">
      <dgm:prSet presAssocID="{DA8500DC-5498-4FA1-A2B4-285491FC89AA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5E0C784-D869-4164-8EDF-91B26CA6EBA4}" type="pres">
      <dgm:prSet presAssocID="{DA8500DC-5498-4FA1-A2B4-285491FC89AA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A075C58-6D81-4DA7-948F-6EE2832529B3}" type="pres">
      <dgm:prSet presAssocID="{DA8500DC-5498-4FA1-A2B4-285491FC89AA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DA8D1DE-DD11-42AA-A3BB-FF75CF40ECAD}" type="pres">
      <dgm:prSet presAssocID="{DA8500DC-5498-4FA1-A2B4-285491FC89AA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983F295-6085-4D7D-BAD2-C9FEC3012A97}" type="pres">
      <dgm:prSet presAssocID="{DA8500DC-5498-4FA1-A2B4-285491FC89AA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744751D-52CD-4EE5-94C3-0D1B8A08B6C5}" type="pres">
      <dgm:prSet presAssocID="{DA8500DC-5498-4FA1-A2B4-285491FC89AA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A167252-EC87-49ED-89C6-D35EACE4C98E}" type="pres">
      <dgm:prSet presAssocID="{DA8500DC-5498-4FA1-A2B4-285491FC89AA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E2C2E6D-FAA2-47F3-A295-07A9098640DD}" type="presOf" srcId="{0275C31E-3BBE-4505-BF88-5AC9C7BB95ED}" destId="{9F4B0E64-D3E8-4050-99A7-49132DAA22E6}" srcOrd="0" destOrd="0" presId="urn:microsoft.com/office/officeart/2005/8/layout/vProcess5"/>
    <dgm:cxn modelId="{CAF08A7B-5D23-450D-AA48-B3643FC871CC}" srcId="{DA8500DC-5498-4FA1-A2B4-285491FC89AA}" destId="{120686B7-0990-46C7-B9EC-ED98B44D3803}" srcOrd="1" destOrd="0" parTransId="{8A86DDB5-92A3-4D5C-8718-21FE9E55D263}" sibTransId="{2E4AE4ED-203B-427D-BF45-B10DF92EDDA9}"/>
    <dgm:cxn modelId="{B93B2801-9484-4512-A114-F340280B960A}" srcId="{DA8500DC-5498-4FA1-A2B4-285491FC89AA}" destId="{DF8583F8-F14B-4C98-8F9D-51C4B1DC67C3}" srcOrd="2" destOrd="0" parTransId="{74B058FA-9C03-4746-82B9-F53DFD19F8D0}" sibTransId="{588DE5E1-1458-495F-9183-F8FB7371C47C}"/>
    <dgm:cxn modelId="{79437758-BAA1-49AF-B39C-02E6731D5C74}" type="presOf" srcId="{D655643E-F02F-43C3-AE9E-BC0F5423B2FB}" destId="{6549F40F-B0F2-47F0-977A-8C583808BCA3}" srcOrd="0" destOrd="0" presId="urn:microsoft.com/office/officeart/2005/8/layout/vProcess5"/>
    <dgm:cxn modelId="{A8ED813F-8D66-4987-8539-11B5EB7F4720}" type="presOf" srcId="{2E4AE4ED-203B-427D-BF45-B10DF92EDDA9}" destId="{B5E0C784-D869-4164-8EDF-91B26CA6EBA4}" srcOrd="0" destOrd="0" presId="urn:microsoft.com/office/officeart/2005/8/layout/vProcess5"/>
    <dgm:cxn modelId="{42BD5908-BE2F-4733-9558-D493DCDB7EA6}" type="presOf" srcId="{9B89C1A7-5F31-4CD5-BA07-6481DE1DE4C2}" destId="{EA167252-EC87-49ED-89C6-D35EACE4C98E}" srcOrd="1" destOrd="0" presId="urn:microsoft.com/office/officeart/2005/8/layout/vProcess5"/>
    <dgm:cxn modelId="{394B0EA2-8ABD-4D09-AC48-7568C3130A22}" srcId="{DA8500DC-5498-4FA1-A2B4-285491FC89AA}" destId="{0275C31E-3BBE-4505-BF88-5AC9C7BB95ED}" srcOrd="0" destOrd="0" parTransId="{7A25FDB0-BC89-4E05-A207-F09ACDC0C922}" sibTransId="{D655643E-F02F-43C3-AE9E-BC0F5423B2FB}"/>
    <dgm:cxn modelId="{356BB5A5-E1A7-4830-90A3-ED91CA1067BA}" type="presOf" srcId="{120686B7-0990-46C7-B9EC-ED98B44D3803}" destId="{7983F295-6085-4D7D-BAD2-C9FEC3012A97}" srcOrd="1" destOrd="0" presId="urn:microsoft.com/office/officeart/2005/8/layout/vProcess5"/>
    <dgm:cxn modelId="{EB42F266-978C-4F16-81A6-4A24CA3F2ABF}" type="presOf" srcId="{DF8583F8-F14B-4C98-8F9D-51C4B1DC67C3}" destId="{3744751D-52CD-4EE5-94C3-0D1B8A08B6C5}" srcOrd="1" destOrd="0" presId="urn:microsoft.com/office/officeart/2005/8/layout/vProcess5"/>
    <dgm:cxn modelId="{082ED370-F867-4A09-8F72-0693F81CD5D9}" type="presOf" srcId="{DF8583F8-F14B-4C98-8F9D-51C4B1DC67C3}" destId="{7D6D2B86-A24A-4948-9385-024311F44200}" srcOrd="0" destOrd="0" presId="urn:microsoft.com/office/officeart/2005/8/layout/vProcess5"/>
    <dgm:cxn modelId="{41565BD5-BAA5-48D2-A48E-D83B1505750D}" type="presOf" srcId="{DA8500DC-5498-4FA1-A2B4-285491FC89AA}" destId="{E8F2E507-E8B4-41D3-B494-385A8B0B1829}" srcOrd="0" destOrd="0" presId="urn:microsoft.com/office/officeart/2005/8/layout/vProcess5"/>
    <dgm:cxn modelId="{74CB48FA-B24D-408B-BA91-CD0E76A1CEAB}" type="presOf" srcId="{0275C31E-3BBE-4505-BF88-5AC9C7BB95ED}" destId="{BDA8D1DE-DD11-42AA-A3BB-FF75CF40ECAD}" srcOrd="1" destOrd="0" presId="urn:microsoft.com/office/officeart/2005/8/layout/vProcess5"/>
    <dgm:cxn modelId="{5D62FCF4-D1D8-4AC4-AAD1-FA7C143E523C}" type="presOf" srcId="{588DE5E1-1458-495F-9183-F8FB7371C47C}" destId="{3A075C58-6D81-4DA7-948F-6EE2832529B3}" srcOrd="0" destOrd="0" presId="urn:microsoft.com/office/officeart/2005/8/layout/vProcess5"/>
    <dgm:cxn modelId="{315E7C2B-5746-451A-B051-C4E260555770}" type="presOf" srcId="{120686B7-0990-46C7-B9EC-ED98B44D3803}" destId="{01DFD6B6-9BCE-4A40-99D6-35EF1BCE8519}" srcOrd="0" destOrd="0" presId="urn:microsoft.com/office/officeart/2005/8/layout/vProcess5"/>
    <dgm:cxn modelId="{86DF5A37-AAFE-48C1-83A1-5B3A5429EC51}" srcId="{DA8500DC-5498-4FA1-A2B4-285491FC89AA}" destId="{9B89C1A7-5F31-4CD5-BA07-6481DE1DE4C2}" srcOrd="3" destOrd="0" parTransId="{96CCBA69-7D7C-400D-BA4B-8152ACC52146}" sibTransId="{1F094DAD-C808-4938-B4E5-B04327953968}"/>
    <dgm:cxn modelId="{D470ECAB-61EE-4F1E-A6A7-15B7E6013B80}" type="presOf" srcId="{9B89C1A7-5F31-4CD5-BA07-6481DE1DE4C2}" destId="{476B8C97-D49D-44DB-A54F-E932884AABA6}" srcOrd="0" destOrd="0" presId="urn:microsoft.com/office/officeart/2005/8/layout/vProcess5"/>
    <dgm:cxn modelId="{B01EDBC6-9914-4D3D-ABB4-BA224B526DFC}" type="presParOf" srcId="{E8F2E507-E8B4-41D3-B494-385A8B0B1829}" destId="{0602E5A9-7EF4-402B-BA5D-FEE8DE7E4DB8}" srcOrd="0" destOrd="0" presId="urn:microsoft.com/office/officeart/2005/8/layout/vProcess5"/>
    <dgm:cxn modelId="{DF326081-0A51-4686-9D9D-106DC961EFF6}" type="presParOf" srcId="{E8F2E507-E8B4-41D3-B494-385A8B0B1829}" destId="{9F4B0E64-D3E8-4050-99A7-49132DAA22E6}" srcOrd="1" destOrd="0" presId="urn:microsoft.com/office/officeart/2005/8/layout/vProcess5"/>
    <dgm:cxn modelId="{A0352240-1769-42A8-A6DE-FF241E0EE874}" type="presParOf" srcId="{E8F2E507-E8B4-41D3-B494-385A8B0B1829}" destId="{01DFD6B6-9BCE-4A40-99D6-35EF1BCE8519}" srcOrd="2" destOrd="0" presId="urn:microsoft.com/office/officeart/2005/8/layout/vProcess5"/>
    <dgm:cxn modelId="{2ED263A1-A962-49F0-B22E-67CA62FA126C}" type="presParOf" srcId="{E8F2E507-E8B4-41D3-B494-385A8B0B1829}" destId="{7D6D2B86-A24A-4948-9385-024311F44200}" srcOrd="3" destOrd="0" presId="urn:microsoft.com/office/officeart/2005/8/layout/vProcess5"/>
    <dgm:cxn modelId="{71475407-E8F4-4001-BF0A-466D804D902F}" type="presParOf" srcId="{E8F2E507-E8B4-41D3-B494-385A8B0B1829}" destId="{476B8C97-D49D-44DB-A54F-E932884AABA6}" srcOrd="4" destOrd="0" presId="urn:microsoft.com/office/officeart/2005/8/layout/vProcess5"/>
    <dgm:cxn modelId="{5866C333-26F1-4D93-8DF6-EF99A246FE07}" type="presParOf" srcId="{E8F2E507-E8B4-41D3-B494-385A8B0B1829}" destId="{6549F40F-B0F2-47F0-977A-8C583808BCA3}" srcOrd="5" destOrd="0" presId="urn:microsoft.com/office/officeart/2005/8/layout/vProcess5"/>
    <dgm:cxn modelId="{81CE7D26-94AC-4C21-B28D-6C49ED5FC041}" type="presParOf" srcId="{E8F2E507-E8B4-41D3-B494-385A8B0B1829}" destId="{B5E0C784-D869-4164-8EDF-91B26CA6EBA4}" srcOrd="6" destOrd="0" presId="urn:microsoft.com/office/officeart/2005/8/layout/vProcess5"/>
    <dgm:cxn modelId="{51242D89-2043-4BC4-B0EF-3A90721CCD27}" type="presParOf" srcId="{E8F2E507-E8B4-41D3-B494-385A8B0B1829}" destId="{3A075C58-6D81-4DA7-948F-6EE2832529B3}" srcOrd="7" destOrd="0" presId="urn:microsoft.com/office/officeart/2005/8/layout/vProcess5"/>
    <dgm:cxn modelId="{1D0CE167-BFA2-4F3A-92F1-52BC3F9502A4}" type="presParOf" srcId="{E8F2E507-E8B4-41D3-B494-385A8B0B1829}" destId="{BDA8D1DE-DD11-42AA-A3BB-FF75CF40ECAD}" srcOrd="8" destOrd="0" presId="urn:microsoft.com/office/officeart/2005/8/layout/vProcess5"/>
    <dgm:cxn modelId="{AD1CE27A-3BA4-420C-9823-18B4C654A720}" type="presParOf" srcId="{E8F2E507-E8B4-41D3-B494-385A8B0B1829}" destId="{7983F295-6085-4D7D-BAD2-C9FEC3012A97}" srcOrd="9" destOrd="0" presId="urn:microsoft.com/office/officeart/2005/8/layout/vProcess5"/>
    <dgm:cxn modelId="{9DAEB93A-E9EF-46EC-9C84-C27A26FA8580}" type="presParOf" srcId="{E8F2E507-E8B4-41D3-B494-385A8B0B1829}" destId="{3744751D-52CD-4EE5-94C3-0D1B8A08B6C5}" srcOrd="10" destOrd="0" presId="urn:microsoft.com/office/officeart/2005/8/layout/vProcess5"/>
    <dgm:cxn modelId="{153D7959-E1F4-475D-B918-1E8DDB1D1869}" type="presParOf" srcId="{E8F2E507-E8B4-41D3-B494-385A8B0B1829}" destId="{EA167252-EC87-49ED-89C6-D35EACE4C98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A72CBA-0042-4326-889E-E99F40EAC241}" type="doc">
      <dgm:prSet loTypeId="urn:microsoft.com/office/officeart/2005/8/layout/radial3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3F376F7-D7A0-407F-8E22-6A149321041D}">
      <dgm:prSet phldrT="[Text]"/>
      <dgm:spPr/>
      <dgm:t>
        <a:bodyPr/>
        <a:lstStyle/>
        <a:p>
          <a:r>
            <a:rPr lang="en-GB" dirty="0" smtClean="0">
              <a:solidFill>
                <a:srgbClr val="FF0000"/>
              </a:solidFill>
            </a:rPr>
            <a:t>Bystanders</a:t>
          </a:r>
          <a:endParaRPr lang="en-GB" dirty="0">
            <a:solidFill>
              <a:srgbClr val="FF0000"/>
            </a:solidFill>
          </a:endParaRPr>
        </a:p>
      </dgm:t>
    </dgm:pt>
    <dgm:pt modelId="{AD3B797D-53DB-4C74-9C53-5C574DF14B02}" type="parTrans" cxnId="{A91A7508-82C1-41EF-9A12-2B0A5CC75569}">
      <dgm:prSet/>
      <dgm:spPr/>
      <dgm:t>
        <a:bodyPr/>
        <a:lstStyle/>
        <a:p>
          <a:endParaRPr lang="en-GB"/>
        </a:p>
      </dgm:t>
    </dgm:pt>
    <dgm:pt modelId="{D5CE7CB2-7C40-4973-88E2-9D9FCB40129F}" type="sibTrans" cxnId="{A91A7508-82C1-41EF-9A12-2B0A5CC75569}">
      <dgm:prSet/>
      <dgm:spPr/>
      <dgm:t>
        <a:bodyPr/>
        <a:lstStyle/>
        <a:p>
          <a:endParaRPr lang="en-GB"/>
        </a:p>
      </dgm:t>
    </dgm:pt>
    <dgm:pt modelId="{8CF471B1-2021-4CA2-95EE-2E5B9EBF63DD}">
      <dgm:prSet phldrT="[Text]"/>
      <dgm:spPr/>
      <dgm:t>
        <a:bodyPr/>
        <a:lstStyle/>
        <a:p>
          <a:r>
            <a:rPr lang="en-GB" dirty="0" smtClean="0"/>
            <a:t>The Flatmate</a:t>
          </a:r>
          <a:endParaRPr lang="en-GB" dirty="0"/>
        </a:p>
      </dgm:t>
    </dgm:pt>
    <dgm:pt modelId="{F0230C30-F9E4-4899-987B-E51FD379742C}" type="parTrans" cxnId="{7E0058CD-9C9B-40BD-AD66-4ADCDE3F7498}">
      <dgm:prSet/>
      <dgm:spPr/>
      <dgm:t>
        <a:bodyPr/>
        <a:lstStyle/>
        <a:p>
          <a:endParaRPr lang="en-GB"/>
        </a:p>
      </dgm:t>
    </dgm:pt>
    <dgm:pt modelId="{B8244D94-5E9F-4D53-AC46-CE0A1D98E6EE}" type="sibTrans" cxnId="{7E0058CD-9C9B-40BD-AD66-4ADCDE3F7498}">
      <dgm:prSet/>
      <dgm:spPr/>
      <dgm:t>
        <a:bodyPr/>
        <a:lstStyle/>
        <a:p>
          <a:endParaRPr lang="en-GB"/>
        </a:p>
      </dgm:t>
    </dgm:pt>
    <dgm:pt modelId="{64B26AC8-456E-4C8D-AC0E-5828D47428DB}">
      <dgm:prSet phldrT="[Text]"/>
      <dgm:spPr/>
      <dgm:t>
        <a:bodyPr/>
        <a:lstStyle/>
        <a:p>
          <a:r>
            <a:rPr lang="en-GB" dirty="0" smtClean="0"/>
            <a:t>The Stranger</a:t>
          </a:r>
          <a:endParaRPr lang="en-GB" dirty="0"/>
        </a:p>
      </dgm:t>
    </dgm:pt>
    <dgm:pt modelId="{D76459F7-6EF5-4CB0-951C-C987DA96013F}" type="parTrans" cxnId="{6E339FF3-8B15-4CC7-981D-C29718E2BA64}">
      <dgm:prSet/>
      <dgm:spPr/>
      <dgm:t>
        <a:bodyPr/>
        <a:lstStyle/>
        <a:p>
          <a:endParaRPr lang="en-GB"/>
        </a:p>
      </dgm:t>
    </dgm:pt>
    <dgm:pt modelId="{E5B1A025-1B61-4BA1-B819-35328B9556D2}" type="sibTrans" cxnId="{6E339FF3-8B15-4CC7-981D-C29718E2BA64}">
      <dgm:prSet/>
      <dgm:spPr/>
      <dgm:t>
        <a:bodyPr/>
        <a:lstStyle/>
        <a:p>
          <a:endParaRPr lang="en-GB"/>
        </a:p>
      </dgm:t>
    </dgm:pt>
    <dgm:pt modelId="{1EFB9639-6A7A-4501-A3D1-646B09564CA5}">
      <dgm:prSet phldrT="[Text]"/>
      <dgm:spPr/>
      <dgm:t>
        <a:bodyPr/>
        <a:lstStyle/>
        <a:p>
          <a:r>
            <a:rPr lang="en-GB" dirty="0" smtClean="0"/>
            <a:t>The Bartender</a:t>
          </a:r>
          <a:endParaRPr lang="en-GB" dirty="0"/>
        </a:p>
      </dgm:t>
    </dgm:pt>
    <dgm:pt modelId="{318C2BD0-F473-4420-8AAC-1841D71B6CC1}" type="parTrans" cxnId="{CE22C06A-E83E-4E07-9A2E-796EB365B55A}">
      <dgm:prSet/>
      <dgm:spPr/>
      <dgm:t>
        <a:bodyPr/>
        <a:lstStyle/>
        <a:p>
          <a:endParaRPr lang="en-GB"/>
        </a:p>
      </dgm:t>
    </dgm:pt>
    <dgm:pt modelId="{10AF314E-1D86-4AB2-84C3-925635025E6A}" type="sibTrans" cxnId="{CE22C06A-E83E-4E07-9A2E-796EB365B55A}">
      <dgm:prSet/>
      <dgm:spPr/>
      <dgm:t>
        <a:bodyPr/>
        <a:lstStyle/>
        <a:p>
          <a:endParaRPr lang="en-GB"/>
        </a:p>
      </dgm:t>
    </dgm:pt>
    <dgm:pt modelId="{CF81D160-EB6B-42FD-A0CA-2212D1754C8B}">
      <dgm:prSet phldrT="[Text]"/>
      <dgm:spPr/>
      <dgm:t>
        <a:bodyPr/>
        <a:lstStyle/>
        <a:p>
          <a:r>
            <a:rPr lang="en-GB" dirty="0" smtClean="0"/>
            <a:t>The Best Friend</a:t>
          </a:r>
          <a:endParaRPr lang="en-GB" dirty="0"/>
        </a:p>
      </dgm:t>
    </dgm:pt>
    <dgm:pt modelId="{DCE05BCC-E0FA-426B-A238-E15F115444D2}" type="parTrans" cxnId="{C4A9AFB9-017E-4FB1-98CD-A7A3BCC75F46}">
      <dgm:prSet/>
      <dgm:spPr/>
      <dgm:t>
        <a:bodyPr/>
        <a:lstStyle/>
        <a:p>
          <a:endParaRPr lang="en-GB"/>
        </a:p>
      </dgm:t>
    </dgm:pt>
    <dgm:pt modelId="{45894C73-9BFA-4EEA-8F64-DC621FC0834D}" type="sibTrans" cxnId="{C4A9AFB9-017E-4FB1-98CD-A7A3BCC75F46}">
      <dgm:prSet/>
      <dgm:spPr/>
      <dgm:t>
        <a:bodyPr/>
        <a:lstStyle/>
        <a:p>
          <a:endParaRPr lang="en-GB"/>
        </a:p>
      </dgm:t>
    </dgm:pt>
    <dgm:pt modelId="{0D3D54D0-3467-479A-8893-F86095DE235D}" type="pres">
      <dgm:prSet presAssocID="{C9A72CBA-0042-4326-889E-E99F40EAC24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6345AD99-FCC8-4821-84CC-41AF90602D8E}" type="pres">
      <dgm:prSet presAssocID="{C9A72CBA-0042-4326-889E-E99F40EAC241}" presName="radial" presStyleCnt="0">
        <dgm:presLayoutVars>
          <dgm:animLvl val="ctr"/>
        </dgm:presLayoutVars>
      </dgm:prSet>
      <dgm:spPr/>
    </dgm:pt>
    <dgm:pt modelId="{4B834FA9-C4DE-4BA1-BC03-289CEC6C7879}" type="pres">
      <dgm:prSet presAssocID="{73F376F7-D7A0-407F-8E22-6A149321041D}" presName="centerShape" presStyleLbl="vennNode1" presStyleIdx="0" presStyleCnt="5"/>
      <dgm:spPr/>
      <dgm:t>
        <a:bodyPr/>
        <a:lstStyle/>
        <a:p>
          <a:endParaRPr lang="en-GB"/>
        </a:p>
      </dgm:t>
    </dgm:pt>
    <dgm:pt modelId="{6AA276B9-6206-4FB9-86F5-CAE629B77D93}" type="pres">
      <dgm:prSet presAssocID="{8CF471B1-2021-4CA2-95EE-2E5B9EBF63DD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5E4DCB2-ABF6-4115-9CEF-F83FBBB9964A}" type="pres">
      <dgm:prSet presAssocID="{64B26AC8-456E-4C8D-AC0E-5828D47428DB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F7F5BBD-C7C1-4913-A6DC-08A79554EED7}" type="pres">
      <dgm:prSet presAssocID="{1EFB9639-6A7A-4501-A3D1-646B09564CA5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49A69EA-CDA9-4CC6-8FBE-11EF903098F3}" type="pres">
      <dgm:prSet presAssocID="{CF81D160-EB6B-42FD-A0CA-2212D1754C8B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E0058CD-9C9B-40BD-AD66-4ADCDE3F7498}" srcId="{73F376F7-D7A0-407F-8E22-6A149321041D}" destId="{8CF471B1-2021-4CA2-95EE-2E5B9EBF63DD}" srcOrd="0" destOrd="0" parTransId="{F0230C30-F9E4-4899-987B-E51FD379742C}" sibTransId="{B8244D94-5E9F-4D53-AC46-CE0A1D98E6EE}"/>
    <dgm:cxn modelId="{44256202-8FD5-460F-8AEE-09C7E23DE13C}" type="presOf" srcId="{64B26AC8-456E-4C8D-AC0E-5828D47428DB}" destId="{F5E4DCB2-ABF6-4115-9CEF-F83FBBB9964A}" srcOrd="0" destOrd="0" presId="urn:microsoft.com/office/officeart/2005/8/layout/radial3"/>
    <dgm:cxn modelId="{CE22C06A-E83E-4E07-9A2E-796EB365B55A}" srcId="{73F376F7-D7A0-407F-8E22-6A149321041D}" destId="{1EFB9639-6A7A-4501-A3D1-646B09564CA5}" srcOrd="2" destOrd="0" parTransId="{318C2BD0-F473-4420-8AAC-1841D71B6CC1}" sibTransId="{10AF314E-1D86-4AB2-84C3-925635025E6A}"/>
    <dgm:cxn modelId="{C4A9AFB9-017E-4FB1-98CD-A7A3BCC75F46}" srcId="{73F376F7-D7A0-407F-8E22-6A149321041D}" destId="{CF81D160-EB6B-42FD-A0CA-2212D1754C8B}" srcOrd="3" destOrd="0" parTransId="{DCE05BCC-E0FA-426B-A238-E15F115444D2}" sibTransId="{45894C73-9BFA-4EEA-8F64-DC621FC0834D}"/>
    <dgm:cxn modelId="{6E339FF3-8B15-4CC7-981D-C29718E2BA64}" srcId="{73F376F7-D7A0-407F-8E22-6A149321041D}" destId="{64B26AC8-456E-4C8D-AC0E-5828D47428DB}" srcOrd="1" destOrd="0" parTransId="{D76459F7-6EF5-4CB0-951C-C987DA96013F}" sibTransId="{E5B1A025-1B61-4BA1-B819-35328B9556D2}"/>
    <dgm:cxn modelId="{29C7D498-870D-4820-9C64-45CF9DE6AFF0}" type="presOf" srcId="{CF81D160-EB6B-42FD-A0CA-2212D1754C8B}" destId="{C49A69EA-CDA9-4CC6-8FBE-11EF903098F3}" srcOrd="0" destOrd="0" presId="urn:microsoft.com/office/officeart/2005/8/layout/radial3"/>
    <dgm:cxn modelId="{87B1CFA5-EC82-4B10-85AA-5AF5CF44DA64}" type="presOf" srcId="{C9A72CBA-0042-4326-889E-E99F40EAC241}" destId="{0D3D54D0-3467-479A-8893-F86095DE235D}" srcOrd="0" destOrd="0" presId="urn:microsoft.com/office/officeart/2005/8/layout/radial3"/>
    <dgm:cxn modelId="{78A4EECC-7BF9-4F9B-9ABD-97FB11CC38B0}" type="presOf" srcId="{73F376F7-D7A0-407F-8E22-6A149321041D}" destId="{4B834FA9-C4DE-4BA1-BC03-289CEC6C7879}" srcOrd="0" destOrd="0" presId="urn:microsoft.com/office/officeart/2005/8/layout/radial3"/>
    <dgm:cxn modelId="{A91A7508-82C1-41EF-9A12-2B0A5CC75569}" srcId="{C9A72CBA-0042-4326-889E-E99F40EAC241}" destId="{73F376F7-D7A0-407F-8E22-6A149321041D}" srcOrd="0" destOrd="0" parTransId="{AD3B797D-53DB-4C74-9C53-5C574DF14B02}" sibTransId="{D5CE7CB2-7C40-4973-88E2-9D9FCB40129F}"/>
    <dgm:cxn modelId="{2B28F33A-A0C3-4B94-939A-EDF9DCB23333}" type="presOf" srcId="{8CF471B1-2021-4CA2-95EE-2E5B9EBF63DD}" destId="{6AA276B9-6206-4FB9-86F5-CAE629B77D93}" srcOrd="0" destOrd="0" presId="urn:microsoft.com/office/officeart/2005/8/layout/radial3"/>
    <dgm:cxn modelId="{0257B18D-7B93-443A-B73B-5098C5537AB7}" type="presOf" srcId="{1EFB9639-6A7A-4501-A3D1-646B09564CA5}" destId="{1F7F5BBD-C7C1-4913-A6DC-08A79554EED7}" srcOrd="0" destOrd="0" presId="urn:microsoft.com/office/officeart/2005/8/layout/radial3"/>
    <dgm:cxn modelId="{1ADFF67B-7516-4822-87A4-37E4801798C9}" type="presParOf" srcId="{0D3D54D0-3467-479A-8893-F86095DE235D}" destId="{6345AD99-FCC8-4821-84CC-41AF90602D8E}" srcOrd="0" destOrd="0" presId="urn:microsoft.com/office/officeart/2005/8/layout/radial3"/>
    <dgm:cxn modelId="{DC02AB3B-0E13-44CC-B451-9520794671A1}" type="presParOf" srcId="{6345AD99-FCC8-4821-84CC-41AF90602D8E}" destId="{4B834FA9-C4DE-4BA1-BC03-289CEC6C7879}" srcOrd="0" destOrd="0" presId="urn:microsoft.com/office/officeart/2005/8/layout/radial3"/>
    <dgm:cxn modelId="{CC7BEE69-9FAA-4321-8BC8-39D426AAB13B}" type="presParOf" srcId="{6345AD99-FCC8-4821-84CC-41AF90602D8E}" destId="{6AA276B9-6206-4FB9-86F5-CAE629B77D93}" srcOrd="1" destOrd="0" presId="urn:microsoft.com/office/officeart/2005/8/layout/radial3"/>
    <dgm:cxn modelId="{BD31909C-B14A-42C2-B364-52863B796816}" type="presParOf" srcId="{6345AD99-FCC8-4821-84CC-41AF90602D8E}" destId="{F5E4DCB2-ABF6-4115-9CEF-F83FBBB9964A}" srcOrd="2" destOrd="0" presId="urn:microsoft.com/office/officeart/2005/8/layout/radial3"/>
    <dgm:cxn modelId="{AD4AB334-E11D-4730-A4F9-37362C36BB49}" type="presParOf" srcId="{6345AD99-FCC8-4821-84CC-41AF90602D8E}" destId="{1F7F5BBD-C7C1-4913-A6DC-08A79554EED7}" srcOrd="3" destOrd="0" presId="urn:microsoft.com/office/officeart/2005/8/layout/radial3"/>
    <dgm:cxn modelId="{40F0C4F4-5560-4E3A-9C65-9BF7787012C4}" type="presParOf" srcId="{6345AD99-FCC8-4821-84CC-41AF90602D8E}" destId="{C49A69EA-CDA9-4CC6-8FBE-11EF903098F3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86BB20-5D56-4BA1-BE65-43133D3CA19F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9EA5C83-9657-431C-A3E1-3CEA26BC89E1}">
      <dgm:prSet phldrT="[Text]"/>
      <dgm:spPr/>
      <dgm:t>
        <a:bodyPr/>
        <a:lstStyle/>
        <a:p>
          <a:r>
            <a:rPr lang="en-GB" dirty="0" smtClean="0"/>
            <a:t>DURING</a:t>
          </a:r>
          <a:endParaRPr lang="en-GB" dirty="0"/>
        </a:p>
      </dgm:t>
    </dgm:pt>
    <dgm:pt modelId="{C3AFB07B-0FC4-4B4F-BBE6-148E2680101E}" type="parTrans" cxnId="{FDFB97FD-49B7-49CF-9563-F0EF91920710}">
      <dgm:prSet/>
      <dgm:spPr/>
      <dgm:t>
        <a:bodyPr/>
        <a:lstStyle/>
        <a:p>
          <a:endParaRPr lang="en-GB"/>
        </a:p>
      </dgm:t>
    </dgm:pt>
    <dgm:pt modelId="{452D53C2-A629-48EE-9220-4A9EB8A335CF}" type="sibTrans" cxnId="{FDFB97FD-49B7-49CF-9563-F0EF91920710}">
      <dgm:prSet/>
      <dgm:spPr/>
      <dgm:t>
        <a:bodyPr/>
        <a:lstStyle/>
        <a:p>
          <a:endParaRPr lang="en-GB"/>
        </a:p>
      </dgm:t>
    </dgm:pt>
    <dgm:pt modelId="{FA8ADFD8-F44A-418F-B6E4-BCC1750C7B95}">
      <dgm:prSet phldrT="[Text]"/>
      <dgm:spPr/>
      <dgm:t>
        <a:bodyPr/>
        <a:lstStyle/>
        <a:p>
          <a:r>
            <a:rPr lang="en-GB" dirty="0" smtClean="0"/>
            <a:t>Advantages</a:t>
          </a:r>
          <a:endParaRPr lang="en-GB" dirty="0"/>
        </a:p>
      </dgm:t>
    </dgm:pt>
    <dgm:pt modelId="{B81AC381-2CA3-49D0-875E-C4BD6D9BA32B}" type="parTrans" cxnId="{A5D7AB9C-C14B-4F77-ABF9-B8BDB80EAFA4}">
      <dgm:prSet/>
      <dgm:spPr/>
      <dgm:t>
        <a:bodyPr/>
        <a:lstStyle/>
        <a:p>
          <a:endParaRPr lang="en-GB"/>
        </a:p>
      </dgm:t>
    </dgm:pt>
    <dgm:pt modelId="{A1011786-3805-4E8A-9F50-4C5D09B5E0E4}" type="sibTrans" cxnId="{A5D7AB9C-C14B-4F77-ABF9-B8BDB80EAFA4}">
      <dgm:prSet/>
      <dgm:spPr/>
      <dgm:t>
        <a:bodyPr/>
        <a:lstStyle/>
        <a:p>
          <a:endParaRPr lang="en-GB"/>
        </a:p>
      </dgm:t>
    </dgm:pt>
    <dgm:pt modelId="{633E56CE-E00A-41B5-A286-AAFEB9D74C78}">
      <dgm:prSet phldrT="[Text]"/>
      <dgm:spPr/>
      <dgm:t>
        <a:bodyPr/>
        <a:lstStyle/>
        <a:p>
          <a:r>
            <a:rPr lang="en-GB" dirty="0" smtClean="0"/>
            <a:t>AFTER</a:t>
          </a:r>
          <a:endParaRPr lang="en-GB" dirty="0"/>
        </a:p>
      </dgm:t>
    </dgm:pt>
    <dgm:pt modelId="{F215C1C9-4CCD-4560-8DF2-C606C2624FB7}" type="parTrans" cxnId="{20DFC3A8-19F3-4537-81B1-0E19FAA78750}">
      <dgm:prSet/>
      <dgm:spPr/>
      <dgm:t>
        <a:bodyPr/>
        <a:lstStyle/>
        <a:p>
          <a:endParaRPr lang="en-GB"/>
        </a:p>
      </dgm:t>
    </dgm:pt>
    <dgm:pt modelId="{44E6B621-40C4-4D74-94CF-48A008610EE0}" type="sibTrans" cxnId="{20DFC3A8-19F3-4537-81B1-0E19FAA78750}">
      <dgm:prSet/>
      <dgm:spPr/>
      <dgm:t>
        <a:bodyPr/>
        <a:lstStyle/>
        <a:p>
          <a:endParaRPr lang="en-GB"/>
        </a:p>
      </dgm:t>
    </dgm:pt>
    <dgm:pt modelId="{FA53F838-2432-4793-9507-AC4E650E4012}">
      <dgm:prSet phldrT="[Text]"/>
      <dgm:spPr/>
      <dgm:t>
        <a:bodyPr/>
        <a:lstStyle/>
        <a:p>
          <a:r>
            <a:rPr lang="en-GB" dirty="0" smtClean="0"/>
            <a:t>Advantages</a:t>
          </a:r>
          <a:endParaRPr lang="en-GB" dirty="0"/>
        </a:p>
      </dgm:t>
    </dgm:pt>
    <dgm:pt modelId="{72BEA810-85AC-4102-86A3-7F574E34520B}" type="parTrans" cxnId="{ED9C9817-8032-4DFC-9C95-F5CE657A2698}">
      <dgm:prSet/>
      <dgm:spPr/>
      <dgm:t>
        <a:bodyPr/>
        <a:lstStyle/>
        <a:p>
          <a:endParaRPr lang="en-GB"/>
        </a:p>
      </dgm:t>
    </dgm:pt>
    <dgm:pt modelId="{6AD76223-CDA3-4FEF-BD99-149D22B02242}" type="sibTrans" cxnId="{ED9C9817-8032-4DFC-9C95-F5CE657A2698}">
      <dgm:prSet/>
      <dgm:spPr/>
      <dgm:t>
        <a:bodyPr/>
        <a:lstStyle/>
        <a:p>
          <a:endParaRPr lang="en-GB"/>
        </a:p>
      </dgm:t>
    </dgm:pt>
    <dgm:pt modelId="{45C79F68-3DE8-49F5-A38E-C4010F099313}">
      <dgm:prSet phldrT="[Text]"/>
      <dgm:spPr/>
      <dgm:t>
        <a:bodyPr/>
        <a:lstStyle/>
        <a:p>
          <a:r>
            <a:rPr lang="en-GB" dirty="0" smtClean="0"/>
            <a:t>Disadvantages</a:t>
          </a:r>
          <a:endParaRPr lang="en-GB" dirty="0"/>
        </a:p>
      </dgm:t>
    </dgm:pt>
    <dgm:pt modelId="{E2077A26-92C2-4A69-BC6E-E1F88A6FB155}" type="parTrans" cxnId="{0B9BC6AE-1931-421C-AEAF-5387BE4D91A5}">
      <dgm:prSet/>
      <dgm:spPr/>
      <dgm:t>
        <a:bodyPr/>
        <a:lstStyle/>
        <a:p>
          <a:endParaRPr lang="en-GB"/>
        </a:p>
      </dgm:t>
    </dgm:pt>
    <dgm:pt modelId="{C858E89B-1C13-4B92-92CB-AEFF44C4CA9A}" type="sibTrans" cxnId="{0B9BC6AE-1931-421C-AEAF-5387BE4D91A5}">
      <dgm:prSet/>
      <dgm:spPr/>
      <dgm:t>
        <a:bodyPr/>
        <a:lstStyle/>
        <a:p>
          <a:endParaRPr lang="en-GB"/>
        </a:p>
      </dgm:t>
    </dgm:pt>
    <dgm:pt modelId="{2E8A0195-E03C-42D1-B7A6-8B28DEFC7966}">
      <dgm:prSet phldrT="[Text]"/>
      <dgm:spPr/>
      <dgm:t>
        <a:bodyPr/>
        <a:lstStyle/>
        <a:p>
          <a:r>
            <a:rPr lang="en-GB" dirty="0" smtClean="0"/>
            <a:t>Disadvantages</a:t>
          </a:r>
          <a:endParaRPr lang="en-GB" dirty="0"/>
        </a:p>
      </dgm:t>
    </dgm:pt>
    <dgm:pt modelId="{C52E0E74-BA2F-471B-87CE-B97A695AAE7F}" type="parTrans" cxnId="{5AE5AE66-0A7B-4838-9444-4355AC5DE4CE}">
      <dgm:prSet/>
      <dgm:spPr/>
      <dgm:t>
        <a:bodyPr/>
        <a:lstStyle/>
        <a:p>
          <a:endParaRPr lang="en-GB"/>
        </a:p>
      </dgm:t>
    </dgm:pt>
    <dgm:pt modelId="{670E39F8-D961-4FF3-8F1C-9CD26E480ACD}" type="sibTrans" cxnId="{5AE5AE66-0A7B-4838-9444-4355AC5DE4CE}">
      <dgm:prSet/>
      <dgm:spPr/>
      <dgm:t>
        <a:bodyPr/>
        <a:lstStyle/>
        <a:p>
          <a:endParaRPr lang="en-GB"/>
        </a:p>
      </dgm:t>
    </dgm:pt>
    <dgm:pt modelId="{600CC1F8-2686-4F38-899A-01F031139934}" type="pres">
      <dgm:prSet presAssocID="{7C86BB20-5D56-4BA1-BE65-43133D3CA19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9C0F44C3-3D47-4880-869B-7EA1BC885423}" type="pres">
      <dgm:prSet presAssocID="{C9EA5C83-9657-431C-A3E1-3CEA26BC89E1}" presName="root" presStyleCnt="0"/>
      <dgm:spPr/>
    </dgm:pt>
    <dgm:pt modelId="{DD417F8D-48D1-459E-8C93-D936ABDD930F}" type="pres">
      <dgm:prSet presAssocID="{C9EA5C83-9657-431C-A3E1-3CEA26BC89E1}" presName="rootComposite" presStyleCnt="0"/>
      <dgm:spPr/>
    </dgm:pt>
    <dgm:pt modelId="{BEC7EED8-8AD4-4E49-A485-146EC8635700}" type="pres">
      <dgm:prSet presAssocID="{C9EA5C83-9657-431C-A3E1-3CEA26BC89E1}" presName="rootText" presStyleLbl="node1" presStyleIdx="0" presStyleCnt="2"/>
      <dgm:spPr/>
      <dgm:t>
        <a:bodyPr/>
        <a:lstStyle/>
        <a:p>
          <a:endParaRPr lang="en-GB"/>
        </a:p>
      </dgm:t>
    </dgm:pt>
    <dgm:pt modelId="{F2500F25-0D32-4C63-9972-C684CA937900}" type="pres">
      <dgm:prSet presAssocID="{C9EA5C83-9657-431C-A3E1-3CEA26BC89E1}" presName="rootConnector" presStyleLbl="node1" presStyleIdx="0" presStyleCnt="2"/>
      <dgm:spPr/>
      <dgm:t>
        <a:bodyPr/>
        <a:lstStyle/>
        <a:p>
          <a:endParaRPr lang="en-GB"/>
        </a:p>
      </dgm:t>
    </dgm:pt>
    <dgm:pt modelId="{DA9F57A9-DBF1-4B3B-B8B8-C47DDA03378E}" type="pres">
      <dgm:prSet presAssocID="{C9EA5C83-9657-431C-A3E1-3CEA26BC89E1}" presName="childShape" presStyleCnt="0"/>
      <dgm:spPr/>
    </dgm:pt>
    <dgm:pt modelId="{FA4EF51A-3FF5-4BA4-A1E9-7FFD76F60C54}" type="pres">
      <dgm:prSet presAssocID="{B81AC381-2CA3-49D0-875E-C4BD6D9BA32B}" presName="Name13" presStyleLbl="parChTrans1D2" presStyleIdx="0" presStyleCnt="4"/>
      <dgm:spPr/>
      <dgm:t>
        <a:bodyPr/>
        <a:lstStyle/>
        <a:p>
          <a:endParaRPr lang="en-GB"/>
        </a:p>
      </dgm:t>
    </dgm:pt>
    <dgm:pt modelId="{6F8AD2F8-6D5C-43EF-ACEA-C7D413441B67}" type="pres">
      <dgm:prSet presAssocID="{FA8ADFD8-F44A-418F-B6E4-BCC1750C7B95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5FCDB99-0632-4394-9962-7DB58B92B00B}" type="pres">
      <dgm:prSet presAssocID="{E2077A26-92C2-4A69-BC6E-E1F88A6FB155}" presName="Name13" presStyleLbl="parChTrans1D2" presStyleIdx="1" presStyleCnt="4"/>
      <dgm:spPr/>
      <dgm:t>
        <a:bodyPr/>
        <a:lstStyle/>
        <a:p>
          <a:endParaRPr lang="en-GB"/>
        </a:p>
      </dgm:t>
    </dgm:pt>
    <dgm:pt modelId="{3D391A60-7AC5-41B6-AE36-DA1D4F3BCDEE}" type="pres">
      <dgm:prSet presAssocID="{45C79F68-3DE8-49F5-A38E-C4010F099313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67B4951-F564-4028-901A-8A6E97EA584A}" type="pres">
      <dgm:prSet presAssocID="{633E56CE-E00A-41B5-A286-AAFEB9D74C78}" presName="root" presStyleCnt="0"/>
      <dgm:spPr/>
    </dgm:pt>
    <dgm:pt modelId="{94452912-9024-40B2-83CF-7D22E293DF18}" type="pres">
      <dgm:prSet presAssocID="{633E56CE-E00A-41B5-A286-AAFEB9D74C78}" presName="rootComposite" presStyleCnt="0"/>
      <dgm:spPr/>
    </dgm:pt>
    <dgm:pt modelId="{F3FBB95F-8E34-483F-836D-0520419E6873}" type="pres">
      <dgm:prSet presAssocID="{633E56CE-E00A-41B5-A286-AAFEB9D74C78}" presName="rootText" presStyleLbl="node1" presStyleIdx="1" presStyleCnt="2"/>
      <dgm:spPr/>
      <dgm:t>
        <a:bodyPr/>
        <a:lstStyle/>
        <a:p>
          <a:endParaRPr lang="en-GB"/>
        </a:p>
      </dgm:t>
    </dgm:pt>
    <dgm:pt modelId="{DACBBFF8-1125-443A-9D8C-AA03AB41D00F}" type="pres">
      <dgm:prSet presAssocID="{633E56CE-E00A-41B5-A286-AAFEB9D74C78}" presName="rootConnector" presStyleLbl="node1" presStyleIdx="1" presStyleCnt="2"/>
      <dgm:spPr/>
      <dgm:t>
        <a:bodyPr/>
        <a:lstStyle/>
        <a:p>
          <a:endParaRPr lang="en-GB"/>
        </a:p>
      </dgm:t>
    </dgm:pt>
    <dgm:pt modelId="{99BF8DF7-BEE9-4906-AC23-BA3FCEF90389}" type="pres">
      <dgm:prSet presAssocID="{633E56CE-E00A-41B5-A286-AAFEB9D74C78}" presName="childShape" presStyleCnt="0"/>
      <dgm:spPr/>
    </dgm:pt>
    <dgm:pt modelId="{F7F6203E-F4FE-4468-B99E-6AC35410EFB9}" type="pres">
      <dgm:prSet presAssocID="{72BEA810-85AC-4102-86A3-7F574E34520B}" presName="Name13" presStyleLbl="parChTrans1D2" presStyleIdx="2" presStyleCnt="4"/>
      <dgm:spPr/>
      <dgm:t>
        <a:bodyPr/>
        <a:lstStyle/>
        <a:p>
          <a:endParaRPr lang="en-GB"/>
        </a:p>
      </dgm:t>
    </dgm:pt>
    <dgm:pt modelId="{8B3B13A0-A3E3-48D8-8F49-154E503059D8}" type="pres">
      <dgm:prSet presAssocID="{FA53F838-2432-4793-9507-AC4E650E4012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F33A400-2F3C-4673-AB29-6994297226E4}" type="pres">
      <dgm:prSet presAssocID="{C52E0E74-BA2F-471B-87CE-B97A695AAE7F}" presName="Name13" presStyleLbl="parChTrans1D2" presStyleIdx="3" presStyleCnt="4"/>
      <dgm:spPr/>
      <dgm:t>
        <a:bodyPr/>
        <a:lstStyle/>
        <a:p>
          <a:endParaRPr lang="en-GB"/>
        </a:p>
      </dgm:t>
    </dgm:pt>
    <dgm:pt modelId="{ADB16BCC-1950-4197-8AA8-CEE831394531}" type="pres">
      <dgm:prSet presAssocID="{2E8A0195-E03C-42D1-B7A6-8B28DEFC7966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B8CB8BB-C727-462B-B739-D81DDF08C913}" type="presOf" srcId="{633E56CE-E00A-41B5-A286-AAFEB9D74C78}" destId="{DACBBFF8-1125-443A-9D8C-AA03AB41D00F}" srcOrd="1" destOrd="0" presId="urn:microsoft.com/office/officeart/2005/8/layout/hierarchy3"/>
    <dgm:cxn modelId="{FDFB97FD-49B7-49CF-9563-F0EF91920710}" srcId="{7C86BB20-5D56-4BA1-BE65-43133D3CA19F}" destId="{C9EA5C83-9657-431C-A3E1-3CEA26BC89E1}" srcOrd="0" destOrd="0" parTransId="{C3AFB07B-0FC4-4B4F-BBE6-148E2680101E}" sibTransId="{452D53C2-A629-48EE-9220-4A9EB8A335CF}"/>
    <dgm:cxn modelId="{0B9BC6AE-1931-421C-AEAF-5387BE4D91A5}" srcId="{C9EA5C83-9657-431C-A3E1-3CEA26BC89E1}" destId="{45C79F68-3DE8-49F5-A38E-C4010F099313}" srcOrd="1" destOrd="0" parTransId="{E2077A26-92C2-4A69-BC6E-E1F88A6FB155}" sibTransId="{C858E89B-1C13-4B92-92CB-AEFF44C4CA9A}"/>
    <dgm:cxn modelId="{791C927E-B456-4516-B9FE-BA2CA30590D4}" type="presOf" srcId="{72BEA810-85AC-4102-86A3-7F574E34520B}" destId="{F7F6203E-F4FE-4468-B99E-6AC35410EFB9}" srcOrd="0" destOrd="0" presId="urn:microsoft.com/office/officeart/2005/8/layout/hierarchy3"/>
    <dgm:cxn modelId="{620A4247-F50C-44CD-8EF9-5DFC18F7417A}" type="presOf" srcId="{E2077A26-92C2-4A69-BC6E-E1F88A6FB155}" destId="{A5FCDB99-0632-4394-9962-7DB58B92B00B}" srcOrd="0" destOrd="0" presId="urn:microsoft.com/office/officeart/2005/8/layout/hierarchy3"/>
    <dgm:cxn modelId="{3894555A-8201-4C2A-98F5-DB96A55AC359}" type="presOf" srcId="{C52E0E74-BA2F-471B-87CE-B97A695AAE7F}" destId="{BF33A400-2F3C-4673-AB29-6994297226E4}" srcOrd="0" destOrd="0" presId="urn:microsoft.com/office/officeart/2005/8/layout/hierarchy3"/>
    <dgm:cxn modelId="{98935FEE-8A13-4C6F-A9B5-0E42885159A1}" type="presOf" srcId="{FA8ADFD8-F44A-418F-B6E4-BCC1750C7B95}" destId="{6F8AD2F8-6D5C-43EF-ACEA-C7D413441B67}" srcOrd="0" destOrd="0" presId="urn:microsoft.com/office/officeart/2005/8/layout/hierarchy3"/>
    <dgm:cxn modelId="{06C32969-844B-49B6-8C1A-FC0009DC9D1F}" type="presOf" srcId="{C9EA5C83-9657-431C-A3E1-3CEA26BC89E1}" destId="{BEC7EED8-8AD4-4E49-A485-146EC8635700}" srcOrd="0" destOrd="0" presId="urn:microsoft.com/office/officeart/2005/8/layout/hierarchy3"/>
    <dgm:cxn modelId="{5F4A60A5-DFFE-4EB2-AED2-5172ADF62CF1}" type="presOf" srcId="{45C79F68-3DE8-49F5-A38E-C4010F099313}" destId="{3D391A60-7AC5-41B6-AE36-DA1D4F3BCDEE}" srcOrd="0" destOrd="0" presId="urn:microsoft.com/office/officeart/2005/8/layout/hierarchy3"/>
    <dgm:cxn modelId="{20DFC3A8-19F3-4537-81B1-0E19FAA78750}" srcId="{7C86BB20-5D56-4BA1-BE65-43133D3CA19F}" destId="{633E56CE-E00A-41B5-A286-AAFEB9D74C78}" srcOrd="1" destOrd="0" parTransId="{F215C1C9-4CCD-4560-8DF2-C606C2624FB7}" sibTransId="{44E6B621-40C4-4D74-94CF-48A008610EE0}"/>
    <dgm:cxn modelId="{B376DCE1-D18A-4D9C-94EB-3A93684BA4FA}" type="presOf" srcId="{B81AC381-2CA3-49D0-875E-C4BD6D9BA32B}" destId="{FA4EF51A-3FF5-4BA4-A1E9-7FFD76F60C54}" srcOrd="0" destOrd="0" presId="urn:microsoft.com/office/officeart/2005/8/layout/hierarchy3"/>
    <dgm:cxn modelId="{95A7D77B-ECA2-4D67-BAF5-E65C324EA14C}" type="presOf" srcId="{633E56CE-E00A-41B5-A286-AAFEB9D74C78}" destId="{F3FBB95F-8E34-483F-836D-0520419E6873}" srcOrd="0" destOrd="0" presId="urn:microsoft.com/office/officeart/2005/8/layout/hierarchy3"/>
    <dgm:cxn modelId="{19732ED1-DF90-4329-A183-065BA6AF4E9E}" type="presOf" srcId="{7C86BB20-5D56-4BA1-BE65-43133D3CA19F}" destId="{600CC1F8-2686-4F38-899A-01F031139934}" srcOrd="0" destOrd="0" presId="urn:microsoft.com/office/officeart/2005/8/layout/hierarchy3"/>
    <dgm:cxn modelId="{CF44F897-D430-45DE-A2C2-FAE7016E8D93}" type="presOf" srcId="{2E8A0195-E03C-42D1-B7A6-8B28DEFC7966}" destId="{ADB16BCC-1950-4197-8AA8-CEE831394531}" srcOrd="0" destOrd="0" presId="urn:microsoft.com/office/officeart/2005/8/layout/hierarchy3"/>
    <dgm:cxn modelId="{4359C55D-6093-4D0E-96A8-B1EEC7C06227}" type="presOf" srcId="{C9EA5C83-9657-431C-A3E1-3CEA26BC89E1}" destId="{F2500F25-0D32-4C63-9972-C684CA937900}" srcOrd="1" destOrd="0" presId="urn:microsoft.com/office/officeart/2005/8/layout/hierarchy3"/>
    <dgm:cxn modelId="{5AE5AE66-0A7B-4838-9444-4355AC5DE4CE}" srcId="{633E56CE-E00A-41B5-A286-AAFEB9D74C78}" destId="{2E8A0195-E03C-42D1-B7A6-8B28DEFC7966}" srcOrd="1" destOrd="0" parTransId="{C52E0E74-BA2F-471B-87CE-B97A695AAE7F}" sibTransId="{670E39F8-D961-4FF3-8F1C-9CD26E480ACD}"/>
    <dgm:cxn modelId="{ED9C9817-8032-4DFC-9C95-F5CE657A2698}" srcId="{633E56CE-E00A-41B5-A286-AAFEB9D74C78}" destId="{FA53F838-2432-4793-9507-AC4E650E4012}" srcOrd="0" destOrd="0" parTransId="{72BEA810-85AC-4102-86A3-7F574E34520B}" sibTransId="{6AD76223-CDA3-4FEF-BD99-149D22B02242}"/>
    <dgm:cxn modelId="{6BE2B406-1A55-4A2C-B2BD-4860568209FE}" type="presOf" srcId="{FA53F838-2432-4793-9507-AC4E650E4012}" destId="{8B3B13A0-A3E3-48D8-8F49-154E503059D8}" srcOrd="0" destOrd="0" presId="urn:microsoft.com/office/officeart/2005/8/layout/hierarchy3"/>
    <dgm:cxn modelId="{A5D7AB9C-C14B-4F77-ABF9-B8BDB80EAFA4}" srcId="{C9EA5C83-9657-431C-A3E1-3CEA26BC89E1}" destId="{FA8ADFD8-F44A-418F-B6E4-BCC1750C7B95}" srcOrd="0" destOrd="0" parTransId="{B81AC381-2CA3-49D0-875E-C4BD6D9BA32B}" sibTransId="{A1011786-3805-4E8A-9F50-4C5D09B5E0E4}"/>
    <dgm:cxn modelId="{DCCD9908-6555-4A24-B5E9-3A349056BC8D}" type="presParOf" srcId="{600CC1F8-2686-4F38-899A-01F031139934}" destId="{9C0F44C3-3D47-4880-869B-7EA1BC885423}" srcOrd="0" destOrd="0" presId="urn:microsoft.com/office/officeart/2005/8/layout/hierarchy3"/>
    <dgm:cxn modelId="{DFDD593B-FFF2-4CB0-9DC3-6320DCE3BA07}" type="presParOf" srcId="{9C0F44C3-3D47-4880-869B-7EA1BC885423}" destId="{DD417F8D-48D1-459E-8C93-D936ABDD930F}" srcOrd="0" destOrd="0" presId="urn:microsoft.com/office/officeart/2005/8/layout/hierarchy3"/>
    <dgm:cxn modelId="{F6535FBD-72E2-4395-A858-AAD20C6754D9}" type="presParOf" srcId="{DD417F8D-48D1-459E-8C93-D936ABDD930F}" destId="{BEC7EED8-8AD4-4E49-A485-146EC8635700}" srcOrd="0" destOrd="0" presId="urn:microsoft.com/office/officeart/2005/8/layout/hierarchy3"/>
    <dgm:cxn modelId="{8B644609-B4F3-45DD-9DB0-47FC3AD10ACA}" type="presParOf" srcId="{DD417F8D-48D1-459E-8C93-D936ABDD930F}" destId="{F2500F25-0D32-4C63-9972-C684CA937900}" srcOrd="1" destOrd="0" presId="urn:microsoft.com/office/officeart/2005/8/layout/hierarchy3"/>
    <dgm:cxn modelId="{0D5F0C78-2ED2-41AE-A32C-4E26FCE18372}" type="presParOf" srcId="{9C0F44C3-3D47-4880-869B-7EA1BC885423}" destId="{DA9F57A9-DBF1-4B3B-B8B8-C47DDA03378E}" srcOrd="1" destOrd="0" presId="urn:microsoft.com/office/officeart/2005/8/layout/hierarchy3"/>
    <dgm:cxn modelId="{FE91F5A8-26A6-463B-8D31-33D9AB2CC267}" type="presParOf" srcId="{DA9F57A9-DBF1-4B3B-B8B8-C47DDA03378E}" destId="{FA4EF51A-3FF5-4BA4-A1E9-7FFD76F60C54}" srcOrd="0" destOrd="0" presId="urn:microsoft.com/office/officeart/2005/8/layout/hierarchy3"/>
    <dgm:cxn modelId="{FC158D55-7F0B-4806-96B5-30C05CE43B7B}" type="presParOf" srcId="{DA9F57A9-DBF1-4B3B-B8B8-C47DDA03378E}" destId="{6F8AD2F8-6D5C-43EF-ACEA-C7D413441B67}" srcOrd="1" destOrd="0" presId="urn:microsoft.com/office/officeart/2005/8/layout/hierarchy3"/>
    <dgm:cxn modelId="{6C5CC140-65BC-4276-9C73-AE33FE120F13}" type="presParOf" srcId="{DA9F57A9-DBF1-4B3B-B8B8-C47DDA03378E}" destId="{A5FCDB99-0632-4394-9962-7DB58B92B00B}" srcOrd="2" destOrd="0" presId="urn:microsoft.com/office/officeart/2005/8/layout/hierarchy3"/>
    <dgm:cxn modelId="{CFB524DB-C536-4CCD-8414-A8329AD546DF}" type="presParOf" srcId="{DA9F57A9-DBF1-4B3B-B8B8-C47DDA03378E}" destId="{3D391A60-7AC5-41B6-AE36-DA1D4F3BCDEE}" srcOrd="3" destOrd="0" presId="urn:microsoft.com/office/officeart/2005/8/layout/hierarchy3"/>
    <dgm:cxn modelId="{7BFC530E-E4DB-4DB9-81EF-2E06D489A13B}" type="presParOf" srcId="{600CC1F8-2686-4F38-899A-01F031139934}" destId="{867B4951-F564-4028-901A-8A6E97EA584A}" srcOrd="1" destOrd="0" presId="urn:microsoft.com/office/officeart/2005/8/layout/hierarchy3"/>
    <dgm:cxn modelId="{F51B3EF7-B438-4E1E-B291-2C3BDFA70997}" type="presParOf" srcId="{867B4951-F564-4028-901A-8A6E97EA584A}" destId="{94452912-9024-40B2-83CF-7D22E293DF18}" srcOrd="0" destOrd="0" presId="urn:microsoft.com/office/officeart/2005/8/layout/hierarchy3"/>
    <dgm:cxn modelId="{55A95A55-F9E3-4DD7-ACBD-F2D5D8E03565}" type="presParOf" srcId="{94452912-9024-40B2-83CF-7D22E293DF18}" destId="{F3FBB95F-8E34-483F-836D-0520419E6873}" srcOrd="0" destOrd="0" presId="urn:microsoft.com/office/officeart/2005/8/layout/hierarchy3"/>
    <dgm:cxn modelId="{CBC5055B-8C1A-4F67-9C2E-7B98014AA031}" type="presParOf" srcId="{94452912-9024-40B2-83CF-7D22E293DF18}" destId="{DACBBFF8-1125-443A-9D8C-AA03AB41D00F}" srcOrd="1" destOrd="0" presId="urn:microsoft.com/office/officeart/2005/8/layout/hierarchy3"/>
    <dgm:cxn modelId="{91F8D697-D406-44E7-BA24-6246521E4EFE}" type="presParOf" srcId="{867B4951-F564-4028-901A-8A6E97EA584A}" destId="{99BF8DF7-BEE9-4906-AC23-BA3FCEF90389}" srcOrd="1" destOrd="0" presId="urn:microsoft.com/office/officeart/2005/8/layout/hierarchy3"/>
    <dgm:cxn modelId="{50FD35AF-6269-47FE-8060-36055274D1D4}" type="presParOf" srcId="{99BF8DF7-BEE9-4906-AC23-BA3FCEF90389}" destId="{F7F6203E-F4FE-4468-B99E-6AC35410EFB9}" srcOrd="0" destOrd="0" presId="urn:microsoft.com/office/officeart/2005/8/layout/hierarchy3"/>
    <dgm:cxn modelId="{048162E3-9560-4883-AC68-8128A44A98B7}" type="presParOf" srcId="{99BF8DF7-BEE9-4906-AC23-BA3FCEF90389}" destId="{8B3B13A0-A3E3-48D8-8F49-154E503059D8}" srcOrd="1" destOrd="0" presId="urn:microsoft.com/office/officeart/2005/8/layout/hierarchy3"/>
    <dgm:cxn modelId="{299BF518-C23A-46C0-B16D-D1CA062364DF}" type="presParOf" srcId="{99BF8DF7-BEE9-4906-AC23-BA3FCEF90389}" destId="{BF33A400-2F3C-4673-AB29-6994297226E4}" srcOrd="2" destOrd="0" presId="urn:microsoft.com/office/officeart/2005/8/layout/hierarchy3"/>
    <dgm:cxn modelId="{D9CA7D3C-ED0E-4E08-85AB-D6E070DA7FDD}" type="presParOf" srcId="{99BF8DF7-BEE9-4906-AC23-BA3FCEF90389}" destId="{ADB16BCC-1950-4197-8AA8-CEE831394531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659A35-86A5-441F-B541-DEBCE2AE862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2863AD2-3A09-400A-873B-2179084D5E88}">
      <dgm:prSet phldrT="[Text]"/>
      <dgm:spPr/>
      <dgm:t>
        <a:bodyPr/>
        <a:lstStyle/>
        <a:p>
          <a:r>
            <a:rPr lang="en-GB" dirty="0" smtClean="0"/>
            <a:t>Shift the focus</a:t>
          </a:r>
          <a:endParaRPr lang="en-GB" dirty="0"/>
        </a:p>
      </dgm:t>
    </dgm:pt>
    <dgm:pt modelId="{791AF000-2F22-445D-AAD1-FBCEE39853EA}" type="parTrans" cxnId="{67CA1351-21A2-43F0-AD89-BA6419350E09}">
      <dgm:prSet/>
      <dgm:spPr/>
      <dgm:t>
        <a:bodyPr/>
        <a:lstStyle/>
        <a:p>
          <a:endParaRPr lang="en-GB"/>
        </a:p>
      </dgm:t>
    </dgm:pt>
    <dgm:pt modelId="{6F382D54-A184-4B10-8063-0C58904D3676}" type="sibTrans" cxnId="{67CA1351-21A2-43F0-AD89-BA6419350E09}">
      <dgm:prSet/>
      <dgm:spPr/>
      <dgm:t>
        <a:bodyPr/>
        <a:lstStyle/>
        <a:p>
          <a:endParaRPr lang="en-GB"/>
        </a:p>
      </dgm:t>
    </dgm:pt>
    <dgm:pt modelId="{502DB17C-D29A-41ED-89C8-4D420946803B}">
      <dgm:prSet phldrT="[Text]" custT="1"/>
      <dgm:spPr/>
      <dgm:t>
        <a:bodyPr/>
        <a:lstStyle/>
        <a:p>
          <a:r>
            <a:rPr lang="en-GB" altLang="en-US" sz="1600" dirty="0" smtClean="0"/>
            <a:t>Interrupt the behaviour (diversion / distraction)</a:t>
          </a:r>
          <a:endParaRPr lang="en-GB" sz="1600" dirty="0"/>
        </a:p>
      </dgm:t>
    </dgm:pt>
    <dgm:pt modelId="{55A96EB1-07F6-4EDC-B812-2973166B4709}" type="parTrans" cxnId="{F39B2688-8414-4F98-A737-043DDDBF3D12}">
      <dgm:prSet/>
      <dgm:spPr/>
      <dgm:t>
        <a:bodyPr/>
        <a:lstStyle/>
        <a:p>
          <a:endParaRPr lang="en-GB"/>
        </a:p>
      </dgm:t>
    </dgm:pt>
    <dgm:pt modelId="{0BE9E591-3730-4CE1-A104-CFBEAC468525}" type="sibTrans" cxnId="{F39B2688-8414-4F98-A737-043DDDBF3D12}">
      <dgm:prSet/>
      <dgm:spPr/>
      <dgm:t>
        <a:bodyPr/>
        <a:lstStyle/>
        <a:p>
          <a:endParaRPr lang="en-GB"/>
        </a:p>
      </dgm:t>
    </dgm:pt>
    <dgm:pt modelId="{7822813F-032B-45FA-891F-3ADDE9369CB2}">
      <dgm:prSet phldrT="[Text]"/>
      <dgm:spPr/>
      <dgm:t>
        <a:bodyPr/>
        <a:lstStyle/>
        <a:p>
          <a:r>
            <a:rPr lang="en-GB" dirty="0" smtClean="0"/>
            <a:t>Say why it is unacceptable</a:t>
          </a:r>
          <a:endParaRPr lang="en-GB" dirty="0"/>
        </a:p>
      </dgm:t>
    </dgm:pt>
    <dgm:pt modelId="{5CFB8D36-4F0E-49FF-878F-FAC64DAB575D}" type="parTrans" cxnId="{279F3AE6-8C49-4B1E-8008-BDAF1492B6C2}">
      <dgm:prSet/>
      <dgm:spPr/>
      <dgm:t>
        <a:bodyPr/>
        <a:lstStyle/>
        <a:p>
          <a:endParaRPr lang="en-GB"/>
        </a:p>
      </dgm:t>
    </dgm:pt>
    <dgm:pt modelId="{D7D03959-EDA2-44A0-81E2-03E61EDCAA0D}" type="sibTrans" cxnId="{279F3AE6-8C49-4B1E-8008-BDAF1492B6C2}">
      <dgm:prSet/>
      <dgm:spPr/>
      <dgm:t>
        <a:bodyPr/>
        <a:lstStyle/>
        <a:p>
          <a:endParaRPr lang="en-GB"/>
        </a:p>
      </dgm:t>
    </dgm:pt>
    <dgm:pt modelId="{3F110A3A-5FE8-45B8-9F52-4ED6143F7E62}">
      <dgm:prSet phldrT="[Text]"/>
      <dgm:spPr/>
      <dgm:t>
        <a:bodyPr/>
        <a:lstStyle/>
        <a:p>
          <a:r>
            <a:rPr lang="en-GB" dirty="0" smtClean="0"/>
            <a:t>Say why it bothers you</a:t>
          </a:r>
          <a:endParaRPr lang="en-GB" dirty="0"/>
        </a:p>
      </dgm:t>
    </dgm:pt>
    <dgm:pt modelId="{04956E6D-0258-40E5-A204-D13C338339C3}" type="parTrans" cxnId="{C880D8D9-64C7-455A-B73E-C9D6F19FDCA1}">
      <dgm:prSet/>
      <dgm:spPr/>
      <dgm:t>
        <a:bodyPr/>
        <a:lstStyle/>
        <a:p>
          <a:endParaRPr lang="en-GB"/>
        </a:p>
      </dgm:t>
    </dgm:pt>
    <dgm:pt modelId="{5591960D-9626-498B-9A48-6C60DFBDD14C}" type="sibTrans" cxnId="{C880D8D9-64C7-455A-B73E-C9D6F19FDCA1}">
      <dgm:prSet/>
      <dgm:spPr/>
      <dgm:t>
        <a:bodyPr/>
        <a:lstStyle/>
        <a:p>
          <a:endParaRPr lang="en-GB"/>
        </a:p>
      </dgm:t>
    </dgm:pt>
    <dgm:pt modelId="{2C4CC9E3-2276-45EE-B2E4-744FE76D1A17}">
      <dgm:prSet custT="1"/>
      <dgm:spPr/>
      <dgm:t>
        <a:bodyPr/>
        <a:lstStyle/>
        <a:p>
          <a:pPr marL="72000" algn="ctr" eaLnBrk="1" latinLnBrk="0">
            <a:lnSpc>
              <a:spcPct val="100000"/>
            </a:lnSpc>
            <a:spcAft>
              <a:spcPts val="0"/>
            </a:spcAft>
          </a:pPr>
          <a:r>
            <a:rPr lang="en-GB" altLang="en-US" sz="1600" dirty="0" smtClean="0"/>
            <a:t>Don’t respond </a:t>
          </a:r>
        </a:p>
        <a:p>
          <a:pPr algn="ctr" eaLnBrk="1" latinLnBrk="0">
            <a:lnSpc>
              <a:spcPct val="100000"/>
            </a:lnSpc>
            <a:spcAft>
              <a:spcPts val="0"/>
            </a:spcAft>
          </a:pPr>
          <a:r>
            <a:rPr lang="en-GB" altLang="en-US" sz="1600" dirty="0" smtClean="0"/>
            <a:t>Don’t laugh or engage </a:t>
          </a:r>
        </a:p>
        <a:p>
          <a:pPr algn="ctr" eaLnBrk="1" latinLnBrk="0">
            <a:lnSpc>
              <a:spcPct val="100000"/>
            </a:lnSpc>
            <a:spcAft>
              <a:spcPts val="0"/>
            </a:spcAft>
          </a:pPr>
          <a:r>
            <a:rPr lang="en-GB" altLang="en-US" sz="1600" dirty="0" smtClean="0"/>
            <a:t>Leave</a:t>
          </a:r>
        </a:p>
        <a:p>
          <a:pPr algn="ctr">
            <a:lnSpc>
              <a:spcPct val="90000"/>
            </a:lnSpc>
            <a:spcAft>
              <a:spcPct val="35000"/>
            </a:spcAft>
          </a:pPr>
          <a:endParaRPr lang="en-GB" altLang="en-US" sz="900" dirty="0" smtClean="0"/>
        </a:p>
      </dgm:t>
    </dgm:pt>
    <dgm:pt modelId="{61D83B0B-AD1D-4086-A2A2-E3ABEE64132A}" type="parTrans" cxnId="{8E057FA2-D739-4CCF-8ADE-4268C5546833}">
      <dgm:prSet/>
      <dgm:spPr/>
      <dgm:t>
        <a:bodyPr/>
        <a:lstStyle/>
        <a:p>
          <a:endParaRPr lang="en-GB"/>
        </a:p>
      </dgm:t>
    </dgm:pt>
    <dgm:pt modelId="{D4A8DE1A-D2F0-406B-B0C6-217187518A6A}" type="sibTrans" cxnId="{8E057FA2-D739-4CCF-8ADE-4268C5546833}">
      <dgm:prSet/>
      <dgm:spPr/>
      <dgm:t>
        <a:bodyPr/>
        <a:lstStyle/>
        <a:p>
          <a:endParaRPr lang="en-GB"/>
        </a:p>
      </dgm:t>
    </dgm:pt>
    <dgm:pt modelId="{8500ED17-AB60-4A40-BD34-AF3697D6C5C9}">
      <dgm:prSet/>
      <dgm:spPr/>
      <dgm:t>
        <a:bodyPr/>
        <a:lstStyle/>
        <a:p>
          <a:r>
            <a:rPr lang="en-GB" altLang="en-US" dirty="0" smtClean="0"/>
            <a:t>Deflection – changing the subject</a:t>
          </a:r>
        </a:p>
      </dgm:t>
    </dgm:pt>
    <dgm:pt modelId="{59BDA73F-E55E-4502-855A-54159E75927D}" type="parTrans" cxnId="{DA336D1D-594A-4C07-9C60-055776C8E08F}">
      <dgm:prSet/>
      <dgm:spPr/>
      <dgm:t>
        <a:bodyPr/>
        <a:lstStyle/>
        <a:p>
          <a:endParaRPr lang="en-GB"/>
        </a:p>
      </dgm:t>
    </dgm:pt>
    <dgm:pt modelId="{6F7C53CC-3365-4CED-B55F-5B31435132EF}" type="sibTrans" cxnId="{DA336D1D-594A-4C07-9C60-055776C8E08F}">
      <dgm:prSet/>
      <dgm:spPr/>
      <dgm:t>
        <a:bodyPr/>
        <a:lstStyle/>
        <a:p>
          <a:endParaRPr lang="en-GB"/>
        </a:p>
      </dgm:t>
    </dgm:pt>
    <dgm:pt modelId="{458777C5-F7F1-4407-999A-92FB0E449E30}">
      <dgm:prSet/>
      <dgm:spPr/>
      <dgm:t>
        <a:bodyPr/>
        <a:lstStyle/>
        <a:p>
          <a:r>
            <a:rPr lang="en-GB" altLang="en-US" dirty="0" smtClean="0"/>
            <a:t>Reframe – change the remark into something positive</a:t>
          </a:r>
        </a:p>
      </dgm:t>
    </dgm:pt>
    <dgm:pt modelId="{0535DC0F-37BC-4070-8A34-CEB965C31B06}" type="parTrans" cxnId="{989C81EC-19FE-4D4E-973C-BE071D2FF417}">
      <dgm:prSet/>
      <dgm:spPr/>
      <dgm:t>
        <a:bodyPr/>
        <a:lstStyle/>
        <a:p>
          <a:endParaRPr lang="en-GB"/>
        </a:p>
      </dgm:t>
    </dgm:pt>
    <dgm:pt modelId="{55EC0A8C-24EA-46A2-9F44-BEB696507A6A}" type="sibTrans" cxnId="{989C81EC-19FE-4D4E-973C-BE071D2FF417}">
      <dgm:prSet/>
      <dgm:spPr/>
      <dgm:t>
        <a:bodyPr/>
        <a:lstStyle/>
        <a:p>
          <a:endParaRPr lang="en-GB"/>
        </a:p>
      </dgm:t>
    </dgm:pt>
    <dgm:pt modelId="{6C771F29-980E-417C-BC5E-AC6935B1DAAC}">
      <dgm:prSet phldrT="[Text]"/>
      <dgm:spPr/>
      <dgm:t>
        <a:bodyPr/>
        <a:lstStyle/>
        <a:p>
          <a:r>
            <a:rPr lang="en-GB" dirty="0" smtClean="0"/>
            <a:t>Confrontation</a:t>
          </a:r>
          <a:endParaRPr lang="en-GB" dirty="0"/>
        </a:p>
      </dgm:t>
    </dgm:pt>
    <dgm:pt modelId="{6429D7A4-C44F-4D18-8B2B-62179AEC9488}" type="sibTrans" cxnId="{084E1E18-0107-4B5B-BF9A-1D4FA2E7D60E}">
      <dgm:prSet/>
      <dgm:spPr/>
      <dgm:t>
        <a:bodyPr/>
        <a:lstStyle/>
        <a:p>
          <a:endParaRPr lang="en-GB"/>
        </a:p>
      </dgm:t>
    </dgm:pt>
    <dgm:pt modelId="{8BD3011C-B553-40C1-94F8-FC4A8ECC8D7F}" type="parTrans" cxnId="{084E1E18-0107-4B5B-BF9A-1D4FA2E7D60E}">
      <dgm:prSet/>
      <dgm:spPr/>
      <dgm:t>
        <a:bodyPr/>
        <a:lstStyle/>
        <a:p>
          <a:endParaRPr lang="en-GB"/>
        </a:p>
      </dgm:t>
    </dgm:pt>
    <dgm:pt modelId="{9B8CE49B-9D65-4EDD-9BB8-BE3DEA819922}">
      <dgm:prSet phldrT="[Text]"/>
      <dgm:spPr/>
      <dgm:t>
        <a:bodyPr/>
        <a:lstStyle/>
        <a:p>
          <a:r>
            <a:rPr lang="en-GB" dirty="0" smtClean="0"/>
            <a:t>Raise consequences that the offending person identifies with</a:t>
          </a:r>
          <a:endParaRPr lang="en-GB" dirty="0"/>
        </a:p>
      </dgm:t>
    </dgm:pt>
    <dgm:pt modelId="{3676DFF2-6C01-47B3-B3FD-E55AE373D4F5}" type="parTrans" cxnId="{76DD500A-F6F3-4B64-8E6E-117CEE222654}">
      <dgm:prSet/>
      <dgm:spPr/>
      <dgm:t>
        <a:bodyPr/>
        <a:lstStyle/>
        <a:p>
          <a:endParaRPr lang="en-GB"/>
        </a:p>
      </dgm:t>
    </dgm:pt>
    <dgm:pt modelId="{E9E480FE-C5EB-466F-A30C-76C9B1B0D0E0}" type="sibTrans" cxnId="{76DD500A-F6F3-4B64-8E6E-117CEE222654}">
      <dgm:prSet/>
      <dgm:spPr/>
      <dgm:t>
        <a:bodyPr/>
        <a:lstStyle/>
        <a:p>
          <a:endParaRPr lang="en-GB"/>
        </a:p>
      </dgm:t>
    </dgm:pt>
    <dgm:pt modelId="{6AFF19DC-BCAC-4C64-98B5-B881C6C951CD}" type="pres">
      <dgm:prSet presAssocID="{F9659A35-86A5-441F-B541-DEBCE2AE862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480CF125-408B-4DE7-8CDE-ED7B0303DE3F}" type="pres">
      <dgm:prSet presAssocID="{02863AD2-3A09-400A-873B-2179084D5E88}" presName="root" presStyleCnt="0"/>
      <dgm:spPr/>
    </dgm:pt>
    <dgm:pt modelId="{1129D91C-0AFA-4106-9320-05E21D8FC1E0}" type="pres">
      <dgm:prSet presAssocID="{02863AD2-3A09-400A-873B-2179084D5E88}" presName="rootComposite" presStyleCnt="0"/>
      <dgm:spPr/>
    </dgm:pt>
    <dgm:pt modelId="{5A0E3CB1-D504-49AF-A311-809B2528D290}" type="pres">
      <dgm:prSet presAssocID="{02863AD2-3A09-400A-873B-2179084D5E88}" presName="rootText" presStyleLbl="node1" presStyleIdx="0" presStyleCnt="2" custLinFactNeighborX="-40415"/>
      <dgm:spPr/>
      <dgm:t>
        <a:bodyPr/>
        <a:lstStyle/>
        <a:p>
          <a:endParaRPr lang="en-GB"/>
        </a:p>
      </dgm:t>
    </dgm:pt>
    <dgm:pt modelId="{5571CF0E-1629-4DAE-80EA-33F91EC28E9F}" type="pres">
      <dgm:prSet presAssocID="{02863AD2-3A09-400A-873B-2179084D5E88}" presName="rootConnector" presStyleLbl="node1" presStyleIdx="0" presStyleCnt="2"/>
      <dgm:spPr/>
      <dgm:t>
        <a:bodyPr/>
        <a:lstStyle/>
        <a:p>
          <a:endParaRPr lang="en-GB"/>
        </a:p>
      </dgm:t>
    </dgm:pt>
    <dgm:pt modelId="{70EC629C-1A6B-4F28-9196-9B98EFF73FAC}" type="pres">
      <dgm:prSet presAssocID="{02863AD2-3A09-400A-873B-2179084D5E88}" presName="childShape" presStyleCnt="0"/>
      <dgm:spPr/>
    </dgm:pt>
    <dgm:pt modelId="{F63EB9C9-DC31-429E-9181-9071FBE84D0F}" type="pres">
      <dgm:prSet presAssocID="{55A96EB1-07F6-4EDC-B812-2973166B4709}" presName="Name13" presStyleLbl="parChTrans1D2" presStyleIdx="0" presStyleCnt="7"/>
      <dgm:spPr/>
      <dgm:t>
        <a:bodyPr/>
        <a:lstStyle/>
        <a:p>
          <a:endParaRPr lang="en-GB"/>
        </a:p>
      </dgm:t>
    </dgm:pt>
    <dgm:pt modelId="{69AAE116-A35B-4625-BD93-B7D168651D07}" type="pres">
      <dgm:prSet presAssocID="{502DB17C-D29A-41ED-89C8-4D420946803B}" presName="childText" presStyleLbl="bgAcc1" presStyleIdx="0" presStyleCnt="7" custScaleX="167412" custLinFactNeighborX="-1107" custLinFactNeighborY="268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CB8763F-AD14-4732-8EB1-5B73C3396417}" type="pres">
      <dgm:prSet presAssocID="{61D83B0B-AD1D-4086-A2A2-E3ABEE64132A}" presName="Name13" presStyleLbl="parChTrans1D2" presStyleIdx="1" presStyleCnt="7"/>
      <dgm:spPr/>
      <dgm:t>
        <a:bodyPr/>
        <a:lstStyle/>
        <a:p>
          <a:endParaRPr lang="en-GB"/>
        </a:p>
      </dgm:t>
    </dgm:pt>
    <dgm:pt modelId="{FDD0EFB6-F4A8-41A2-BFB1-785F3929681A}" type="pres">
      <dgm:prSet presAssocID="{2C4CC9E3-2276-45EE-B2E4-744FE76D1A17}" presName="childText" presStyleLbl="bgAcc1" presStyleIdx="1" presStyleCnt="7" custScaleX="1674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BF1F55E-3807-4C38-9D61-51658ECCF4DF}" type="pres">
      <dgm:prSet presAssocID="{59BDA73F-E55E-4502-855A-54159E75927D}" presName="Name13" presStyleLbl="parChTrans1D2" presStyleIdx="2" presStyleCnt="7"/>
      <dgm:spPr/>
      <dgm:t>
        <a:bodyPr/>
        <a:lstStyle/>
        <a:p>
          <a:endParaRPr lang="en-GB"/>
        </a:p>
      </dgm:t>
    </dgm:pt>
    <dgm:pt modelId="{40045D75-568B-42F8-A62F-0FD204D0D96F}" type="pres">
      <dgm:prSet presAssocID="{8500ED17-AB60-4A40-BD34-AF3697D6C5C9}" presName="childText" presStyleLbl="bgAcc1" presStyleIdx="2" presStyleCnt="7" custScaleX="1674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305E580-FCD2-4F4F-BFC1-D981491B07A3}" type="pres">
      <dgm:prSet presAssocID="{0535DC0F-37BC-4070-8A34-CEB965C31B06}" presName="Name13" presStyleLbl="parChTrans1D2" presStyleIdx="3" presStyleCnt="7"/>
      <dgm:spPr/>
      <dgm:t>
        <a:bodyPr/>
        <a:lstStyle/>
        <a:p>
          <a:endParaRPr lang="en-GB"/>
        </a:p>
      </dgm:t>
    </dgm:pt>
    <dgm:pt modelId="{ED0044E6-E3D9-41F6-918C-9CF12AD3378A}" type="pres">
      <dgm:prSet presAssocID="{458777C5-F7F1-4407-999A-92FB0E449E30}" presName="childText" presStyleLbl="bgAcc1" presStyleIdx="3" presStyleCnt="7" custScaleX="1674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A075EE1-4AAD-41AF-817D-1D4BFB82F277}" type="pres">
      <dgm:prSet presAssocID="{6C771F29-980E-417C-BC5E-AC6935B1DAAC}" presName="root" presStyleCnt="0"/>
      <dgm:spPr/>
    </dgm:pt>
    <dgm:pt modelId="{20E0B225-DF3F-49C9-A6EA-7D8E0DEAB3AA}" type="pres">
      <dgm:prSet presAssocID="{6C771F29-980E-417C-BC5E-AC6935B1DAAC}" presName="rootComposite" presStyleCnt="0"/>
      <dgm:spPr/>
    </dgm:pt>
    <dgm:pt modelId="{E8313C1B-C043-49B7-9EB9-E7E7D957A8F2}" type="pres">
      <dgm:prSet presAssocID="{6C771F29-980E-417C-BC5E-AC6935B1DAAC}" presName="rootText" presStyleLbl="node1" presStyleIdx="1" presStyleCnt="2" custLinFactNeighborX="43006"/>
      <dgm:spPr/>
      <dgm:t>
        <a:bodyPr/>
        <a:lstStyle/>
        <a:p>
          <a:endParaRPr lang="en-GB"/>
        </a:p>
      </dgm:t>
    </dgm:pt>
    <dgm:pt modelId="{251808FE-F735-4751-9A3E-C6C2EBB3DC79}" type="pres">
      <dgm:prSet presAssocID="{6C771F29-980E-417C-BC5E-AC6935B1DAAC}" presName="rootConnector" presStyleLbl="node1" presStyleIdx="1" presStyleCnt="2"/>
      <dgm:spPr/>
      <dgm:t>
        <a:bodyPr/>
        <a:lstStyle/>
        <a:p>
          <a:endParaRPr lang="en-GB"/>
        </a:p>
      </dgm:t>
    </dgm:pt>
    <dgm:pt modelId="{7FD3C9AD-AA3A-44AB-8354-DA9940AB0FCB}" type="pres">
      <dgm:prSet presAssocID="{6C771F29-980E-417C-BC5E-AC6935B1DAAC}" presName="childShape" presStyleCnt="0"/>
      <dgm:spPr/>
    </dgm:pt>
    <dgm:pt modelId="{E6920EDA-2257-45B0-AF47-92DFB80A4DC4}" type="pres">
      <dgm:prSet presAssocID="{5CFB8D36-4F0E-49FF-878F-FAC64DAB575D}" presName="Name13" presStyleLbl="parChTrans1D2" presStyleIdx="4" presStyleCnt="7"/>
      <dgm:spPr/>
      <dgm:t>
        <a:bodyPr/>
        <a:lstStyle/>
        <a:p>
          <a:endParaRPr lang="en-GB"/>
        </a:p>
      </dgm:t>
    </dgm:pt>
    <dgm:pt modelId="{2A5EB07E-D1FC-4BE0-8A16-DEC4985748EF}" type="pres">
      <dgm:prSet presAssocID="{7822813F-032B-45FA-891F-3ADDE9369CB2}" presName="childText" presStyleLbl="bgAcc1" presStyleIdx="4" presStyleCnt="7" custScaleX="182519" custLinFactNeighborX="5375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FEF69B-71F0-4612-898A-FECA9361FE9E}" type="pres">
      <dgm:prSet presAssocID="{04956E6D-0258-40E5-A204-D13C338339C3}" presName="Name13" presStyleLbl="parChTrans1D2" presStyleIdx="5" presStyleCnt="7"/>
      <dgm:spPr/>
      <dgm:t>
        <a:bodyPr/>
        <a:lstStyle/>
        <a:p>
          <a:endParaRPr lang="en-GB"/>
        </a:p>
      </dgm:t>
    </dgm:pt>
    <dgm:pt modelId="{4E3A988F-323C-4021-8391-AA8A72CC0F59}" type="pres">
      <dgm:prSet presAssocID="{3F110A3A-5FE8-45B8-9F52-4ED6143F7E62}" presName="childText" presStyleLbl="bgAcc1" presStyleIdx="5" presStyleCnt="7" custScaleX="182519" custLinFactNeighborX="5375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2B3C242-A334-4937-8838-0686D2278B71}" type="pres">
      <dgm:prSet presAssocID="{3676DFF2-6C01-47B3-B3FD-E55AE373D4F5}" presName="Name13" presStyleLbl="parChTrans1D2" presStyleIdx="6" presStyleCnt="7"/>
      <dgm:spPr/>
      <dgm:t>
        <a:bodyPr/>
        <a:lstStyle/>
        <a:p>
          <a:endParaRPr lang="en-GB"/>
        </a:p>
      </dgm:t>
    </dgm:pt>
    <dgm:pt modelId="{81036653-B1CE-4056-B08D-BB77014381F3}" type="pres">
      <dgm:prSet presAssocID="{9B8CE49B-9D65-4EDD-9BB8-BE3DEA819922}" presName="childText" presStyleLbl="bgAcc1" presStyleIdx="6" presStyleCnt="7" custScaleX="182519" custLinFactNeighborX="5375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A336D1D-594A-4C07-9C60-055776C8E08F}" srcId="{02863AD2-3A09-400A-873B-2179084D5E88}" destId="{8500ED17-AB60-4A40-BD34-AF3697D6C5C9}" srcOrd="2" destOrd="0" parTransId="{59BDA73F-E55E-4502-855A-54159E75927D}" sibTransId="{6F7C53CC-3365-4CED-B55F-5B31435132EF}"/>
    <dgm:cxn modelId="{F6CE63C7-EA06-4ACA-8FAC-E2DAA1C63E12}" type="presOf" srcId="{61D83B0B-AD1D-4086-A2A2-E3ABEE64132A}" destId="{7CB8763F-AD14-4732-8EB1-5B73C3396417}" srcOrd="0" destOrd="0" presId="urn:microsoft.com/office/officeart/2005/8/layout/hierarchy3"/>
    <dgm:cxn modelId="{CD1E0BD4-2AF7-44C6-A9CA-6FCA6CAD96A3}" type="presOf" srcId="{2C4CC9E3-2276-45EE-B2E4-744FE76D1A17}" destId="{FDD0EFB6-F4A8-41A2-BFB1-785F3929681A}" srcOrd="0" destOrd="0" presId="urn:microsoft.com/office/officeart/2005/8/layout/hierarchy3"/>
    <dgm:cxn modelId="{2E3A13D0-E575-4794-88BA-CBFA7FBA6B5C}" type="presOf" srcId="{502DB17C-D29A-41ED-89C8-4D420946803B}" destId="{69AAE116-A35B-4625-BD93-B7D168651D07}" srcOrd="0" destOrd="0" presId="urn:microsoft.com/office/officeart/2005/8/layout/hierarchy3"/>
    <dgm:cxn modelId="{F39B2688-8414-4F98-A737-043DDDBF3D12}" srcId="{02863AD2-3A09-400A-873B-2179084D5E88}" destId="{502DB17C-D29A-41ED-89C8-4D420946803B}" srcOrd="0" destOrd="0" parTransId="{55A96EB1-07F6-4EDC-B812-2973166B4709}" sibTransId="{0BE9E591-3730-4CE1-A104-CFBEAC468525}"/>
    <dgm:cxn modelId="{72F12EEA-DE80-4DBA-8FE1-2244D762F08A}" type="presOf" srcId="{55A96EB1-07F6-4EDC-B812-2973166B4709}" destId="{F63EB9C9-DC31-429E-9181-9071FBE84D0F}" srcOrd="0" destOrd="0" presId="urn:microsoft.com/office/officeart/2005/8/layout/hierarchy3"/>
    <dgm:cxn modelId="{C880D8D9-64C7-455A-B73E-C9D6F19FDCA1}" srcId="{6C771F29-980E-417C-BC5E-AC6935B1DAAC}" destId="{3F110A3A-5FE8-45B8-9F52-4ED6143F7E62}" srcOrd="1" destOrd="0" parTransId="{04956E6D-0258-40E5-A204-D13C338339C3}" sibTransId="{5591960D-9626-498B-9A48-6C60DFBDD14C}"/>
    <dgm:cxn modelId="{D8F35F5E-7A7F-4C83-A7CB-E02CA441ACCC}" type="presOf" srcId="{6C771F29-980E-417C-BC5E-AC6935B1DAAC}" destId="{251808FE-F735-4751-9A3E-C6C2EBB3DC79}" srcOrd="1" destOrd="0" presId="urn:microsoft.com/office/officeart/2005/8/layout/hierarchy3"/>
    <dgm:cxn modelId="{8E057FA2-D739-4CCF-8ADE-4268C5546833}" srcId="{02863AD2-3A09-400A-873B-2179084D5E88}" destId="{2C4CC9E3-2276-45EE-B2E4-744FE76D1A17}" srcOrd="1" destOrd="0" parTransId="{61D83B0B-AD1D-4086-A2A2-E3ABEE64132A}" sibTransId="{D4A8DE1A-D2F0-406B-B0C6-217187518A6A}"/>
    <dgm:cxn modelId="{D1E2E92C-149C-4E08-85BC-3BA3B2E6F252}" type="presOf" srcId="{8500ED17-AB60-4A40-BD34-AF3697D6C5C9}" destId="{40045D75-568B-42F8-A62F-0FD204D0D96F}" srcOrd="0" destOrd="0" presId="urn:microsoft.com/office/officeart/2005/8/layout/hierarchy3"/>
    <dgm:cxn modelId="{4AB021B1-5DA2-49A1-B4CD-1271785E3394}" type="presOf" srcId="{59BDA73F-E55E-4502-855A-54159E75927D}" destId="{3BF1F55E-3807-4C38-9D61-51658ECCF4DF}" srcOrd="0" destOrd="0" presId="urn:microsoft.com/office/officeart/2005/8/layout/hierarchy3"/>
    <dgm:cxn modelId="{76DD500A-F6F3-4B64-8E6E-117CEE222654}" srcId="{6C771F29-980E-417C-BC5E-AC6935B1DAAC}" destId="{9B8CE49B-9D65-4EDD-9BB8-BE3DEA819922}" srcOrd="2" destOrd="0" parTransId="{3676DFF2-6C01-47B3-B3FD-E55AE373D4F5}" sibTransId="{E9E480FE-C5EB-466F-A30C-76C9B1B0D0E0}"/>
    <dgm:cxn modelId="{98EC5B4E-FE3B-40B2-A9C3-EF48AE8D6423}" type="presOf" srcId="{0535DC0F-37BC-4070-8A34-CEB965C31B06}" destId="{B305E580-FCD2-4F4F-BFC1-D981491B07A3}" srcOrd="0" destOrd="0" presId="urn:microsoft.com/office/officeart/2005/8/layout/hierarchy3"/>
    <dgm:cxn modelId="{67CA1351-21A2-43F0-AD89-BA6419350E09}" srcId="{F9659A35-86A5-441F-B541-DEBCE2AE862A}" destId="{02863AD2-3A09-400A-873B-2179084D5E88}" srcOrd="0" destOrd="0" parTransId="{791AF000-2F22-445D-AAD1-FBCEE39853EA}" sibTransId="{6F382D54-A184-4B10-8063-0C58904D3676}"/>
    <dgm:cxn modelId="{2D94895D-EC4D-4595-A0EC-FE94B6775E5D}" type="presOf" srcId="{3F110A3A-5FE8-45B8-9F52-4ED6143F7E62}" destId="{4E3A988F-323C-4021-8391-AA8A72CC0F59}" srcOrd="0" destOrd="0" presId="urn:microsoft.com/office/officeart/2005/8/layout/hierarchy3"/>
    <dgm:cxn modelId="{73F82E2A-A492-4ECD-B990-7D78DC3CDDF1}" type="presOf" srcId="{458777C5-F7F1-4407-999A-92FB0E449E30}" destId="{ED0044E6-E3D9-41F6-918C-9CF12AD3378A}" srcOrd="0" destOrd="0" presId="urn:microsoft.com/office/officeart/2005/8/layout/hierarchy3"/>
    <dgm:cxn modelId="{279F3AE6-8C49-4B1E-8008-BDAF1492B6C2}" srcId="{6C771F29-980E-417C-BC5E-AC6935B1DAAC}" destId="{7822813F-032B-45FA-891F-3ADDE9369CB2}" srcOrd="0" destOrd="0" parTransId="{5CFB8D36-4F0E-49FF-878F-FAC64DAB575D}" sibTransId="{D7D03959-EDA2-44A0-81E2-03E61EDCAA0D}"/>
    <dgm:cxn modelId="{084E1E18-0107-4B5B-BF9A-1D4FA2E7D60E}" srcId="{F9659A35-86A5-441F-B541-DEBCE2AE862A}" destId="{6C771F29-980E-417C-BC5E-AC6935B1DAAC}" srcOrd="1" destOrd="0" parTransId="{8BD3011C-B553-40C1-94F8-FC4A8ECC8D7F}" sibTransId="{6429D7A4-C44F-4D18-8B2B-62179AEC9488}"/>
    <dgm:cxn modelId="{A406C22F-C239-4384-AB55-5821A5134580}" type="presOf" srcId="{02863AD2-3A09-400A-873B-2179084D5E88}" destId="{5571CF0E-1629-4DAE-80EA-33F91EC28E9F}" srcOrd="1" destOrd="0" presId="urn:microsoft.com/office/officeart/2005/8/layout/hierarchy3"/>
    <dgm:cxn modelId="{304E674A-0EBE-4EBF-9B59-C7FD8C5666B6}" type="presOf" srcId="{6C771F29-980E-417C-BC5E-AC6935B1DAAC}" destId="{E8313C1B-C043-49B7-9EB9-E7E7D957A8F2}" srcOrd="0" destOrd="0" presId="urn:microsoft.com/office/officeart/2005/8/layout/hierarchy3"/>
    <dgm:cxn modelId="{CC3C17F8-CD38-433E-B95C-2AF884ACD1F2}" type="presOf" srcId="{3676DFF2-6C01-47B3-B3FD-E55AE373D4F5}" destId="{62B3C242-A334-4937-8838-0686D2278B71}" srcOrd="0" destOrd="0" presId="urn:microsoft.com/office/officeart/2005/8/layout/hierarchy3"/>
    <dgm:cxn modelId="{E9F0352F-EE39-4619-BD88-E06B61D3F636}" type="presOf" srcId="{7822813F-032B-45FA-891F-3ADDE9369CB2}" destId="{2A5EB07E-D1FC-4BE0-8A16-DEC4985748EF}" srcOrd="0" destOrd="0" presId="urn:microsoft.com/office/officeart/2005/8/layout/hierarchy3"/>
    <dgm:cxn modelId="{6CBB8972-A91C-403A-98FB-80B1006FC1B3}" type="presOf" srcId="{02863AD2-3A09-400A-873B-2179084D5E88}" destId="{5A0E3CB1-D504-49AF-A311-809B2528D290}" srcOrd="0" destOrd="0" presId="urn:microsoft.com/office/officeart/2005/8/layout/hierarchy3"/>
    <dgm:cxn modelId="{40ED933E-61C3-4F26-84B2-EEDD928588FE}" type="presOf" srcId="{9B8CE49B-9D65-4EDD-9BB8-BE3DEA819922}" destId="{81036653-B1CE-4056-B08D-BB77014381F3}" srcOrd="0" destOrd="0" presId="urn:microsoft.com/office/officeart/2005/8/layout/hierarchy3"/>
    <dgm:cxn modelId="{313EF024-9BD4-4B29-A3B0-AB0A9A958370}" type="presOf" srcId="{5CFB8D36-4F0E-49FF-878F-FAC64DAB575D}" destId="{E6920EDA-2257-45B0-AF47-92DFB80A4DC4}" srcOrd="0" destOrd="0" presId="urn:microsoft.com/office/officeart/2005/8/layout/hierarchy3"/>
    <dgm:cxn modelId="{E2CB7AE8-AC8B-47B5-8EA6-F5F861A9133E}" type="presOf" srcId="{04956E6D-0258-40E5-A204-D13C338339C3}" destId="{A3FEF69B-71F0-4612-898A-FECA9361FE9E}" srcOrd="0" destOrd="0" presId="urn:microsoft.com/office/officeart/2005/8/layout/hierarchy3"/>
    <dgm:cxn modelId="{7210098D-EA3A-4470-BC56-1DC0C75A218A}" type="presOf" srcId="{F9659A35-86A5-441F-B541-DEBCE2AE862A}" destId="{6AFF19DC-BCAC-4C64-98B5-B881C6C951CD}" srcOrd="0" destOrd="0" presId="urn:microsoft.com/office/officeart/2005/8/layout/hierarchy3"/>
    <dgm:cxn modelId="{989C81EC-19FE-4D4E-973C-BE071D2FF417}" srcId="{02863AD2-3A09-400A-873B-2179084D5E88}" destId="{458777C5-F7F1-4407-999A-92FB0E449E30}" srcOrd="3" destOrd="0" parTransId="{0535DC0F-37BC-4070-8A34-CEB965C31B06}" sibTransId="{55EC0A8C-24EA-46A2-9F44-BEB696507A6A}"/>
    <dgm:cxn modelId="{33E151BE-6DAF-4BAB-8284-9732A8F297BA}" type="presParOf" srcId="{6AFF19DC-BCAC-4C64-98B5-B881C6C951CD}" destId="{480CF125-408B-4DE7-8CDE-ED7B0303DE3F}" srcOrd="0" destOrd="0" presId="urn:microsoft.com/office/officeart/2005/8/layout/hierarchy3"/>
    <dgm:cxn modelId="{3329D9A3-6C21-403E-9353-96A5B86F0681}" type="presParOf" srcId="{480CF125-408B-4DE7-8CDE-ED7B0303DE3F}" destId="{1129D91C-0AFA-4106-9320-05E21D8FC1E0}" srcOrd="0" destOrd="0" presId="urn:microsoft.com/office/officeart/2005/8/layout/hierarchy3"/>
    <dgm:cxn modelId="{DC2D5F10-2D90-4B02-BDCF-07B1594A34C8}" type="presParOf" srcId="{1129D91C-0AFA-4106-9320-05E21D8FC1E0}" destId="{5A0E3CB1-D504-49AF-A311-809B2528D290}" srcOrd="0" destOrd="0" presId="urn:microsoft.com/office/officeart/2005/8/layout/hierarchy3"/>
    <dgm:cxn modelId="{2108D153-1BAF-4F89-9FC6-71F7FC3D999C}" type="presParOf" srcId="{1129D91C-0AFA-4106-9320-05E21D8FC1E0}" destId="{5571CF0E-1629-4DAE-80EA-33F91EC28E9F}" srcOrd="1" destOrd="0" presId="urn:microsoft.com/office/officeart/2005/8/layout/hierarchy3"/>
    <dgm:cxn modelId="{BB220708-A657-471C-9B53-AB52D1ACD31E}" type="presParOf" srcId="{480CF125-408B-4DE7-8CDE-ED7B0303DE3F}" destId="{70EC629C-1A6B-4F28-9196-9B98EFF73FAC}" srcOrd="1" destOrd="0" presId="urn:microsoft.com/office/officeart/2005/8/layout/hierarchy3"/>
    <dgm:cxn modelId="{58880E15-46A9-4D96-BD3C-734787046BD3}" type="presParOf" srcId="{70EC629C-1A6B-4F28-9196-9B98EFF73FAC}" destId="{F63EB9C9-DC31-429E-9181-9071FBE84D0F}" srcOrd="0" destOrd="0" presId="urn:microsoft.com/office/officeart/2005/8/layout/hierarchy3"/>
    <dgm:cxn modelId="{3945DA4D-8A7F-4EED-B9EE-8F04D8C6CCBA}" type="presParOf" srcId="{70EC629C-1A6B-4F28-9196-9B98EFF73FAC}" destId="{69AAE116-A35B-4625-BD93-B7D168651D07}" srcOrd="1" destOrd="0" presId="urn:microsoft.com/office/officeart/2005/8/layout/hierarchy3"/>
    <dgm:cxn modelId="{902E73C1-66FF-4EDC-9086-69DD18ACE0DB}" type="presParOf" srcId="{70EC629C-1A6B-4F28-9196-9B98EFF73FAC}" destId="{7CB8763F-AD14-4732-8EB1-5B73C3396417}" srcOrd="2" destOrd="0" presId="urn:microsoft.com/office/officeart/2005/8/layout/hierarchy3"/>
    <dgm:cxn modelId="{EEBD09B4-231A-4C1F-8DD3-18F1246CB17E}" type="presParOf" srcId="{70EC629C-1A6B-4F28-9196-9B98EFF73FAC}" destId="{FDD0EFB6-F4A8-41A2-BFB1-785F3929681A}" srcOrd="3" destOrd="0" presId="urn:microsoft.com/office/officeart/2005/8/layout/hierarchy3"/>
    <dgm:cxn modelId="{F1F3E915-0153-45EB-A809-999A4D571082}" type="presParOf" srcId="{70EC629C-1A6B-4F28-9196-9B98EFF73FAC}" destId="{3BF1F55E-3807-4C38-9D61-51658ECCF4DF}" srcOrd="4" destOrd="0" presId="urn:microsoft.com/office/officeart/2005/8/layout/hierarchy3"/>
    <dgm:cxn modelId="{F4EBC39E-0298-437B-881C-334F1439C89B}" type="presParOf" srcId="{70EC629C-1A6B-4F28-9196-9B98EFF73FAC}" destId="{40045D75-568B-42F8-A62F-0FD204D0D96F}" srcOrd="5" destOrd="0" presId="urn:microsoft.com/office/officeart/2005/8/layout/hierarchy3"/>
    <dgm:cxn modelId="{F0D533FE-8674-4E21-8E75-A3BD918D8D7A}" type="presParOf" srcId="{70EC629C-1A6B-4F28-9196-9B98EFF73FAC}" destId="{B305E580-FCD2-4F4F-BFC1-D981491B07A3}" srcOrd="6" destOrd="0" presId="urn:microsoft.com/office/officeart/2005/8/layout/hierarchy3"/>
    <dgm:cxn modelId="{DC7EB6EC-EB1E-4224-BAA5-A2B4829E845A}" type="presParOf" srcId="{70EC629C-1A6B-4F28-9196-9B98EFF73FAC}" destId="{ED0044E6-E3D9-41F6-918C-9CF12AD3378A}" srcOrd="7" destOrd="0" presId="urn:microsoft.com/office/officeart/2005/8/layout/hierarchy3"/>
    <dgm:cxn modelId="{CD5A1342-3BDD-4994-A24F-788530DAAA3D}" type="presParOf" srcId="{6AFF19DC-BCAC-4C64-98B5-B881C6C951CD}" destId="{EA075EE1-4AAD-41AF-817D-1D4BFB82F277}" srcOrd="1" destOrd="0" presId="urn:microsoft.com/office/officeart/2005/8/layout/hierarchy3"/>
    <dgm:cxn modelId="{AFA47879-FB05-45A2-A66E-7D9746D6DFF8}" type="presParOf" srcId="{EA075EE1-4AAD-41AF-817D-1D4BFB82F277}" destId="{20E0B225-DF3F-49C9-A6EA-7D8E0DEAB3AA}" srcOrd="0" destOrd="0" presId="urn:microsoft.com/office/officeart/2005/8/layout/hierarchy3"/>
    <dgm:cxn modelId="{896D3FC8-60FC-4493-A4B3-EE92513779EB}" type="presParOf" srcId="{20E0B225-DF3F-49C9-A6EA-7D8E0DEAB3AA}" destId="{E8313C1B-C043-49B7-9EB9-E7E7D957A8F2}" srcOrd="0" destOrd="0" presId="urn:microsoft.com/office/officeart/2005/8/layout/hierarchy3"/>
    <dgm:cxn modelId="{F8567D7C-212B-4CCB-BF3B-7E83A37FF73D}" type="presParOf" srcId="{20E0B225-DF3F-49C9-A6EA-7D8E0DEAB3AA}" destId="{251808FE-F735-4751-9A3E-C6C2EBB3DC79}" srcOrd="1" destOrd="0" presId="urn:microsoft.com/office/officeart/2005/8/layout/hierarchy3"/>
    <dgm:cxn modelId="{7515B9EE-7D27-4A99-8E77-E896A4314732}" type="presParOf" srcId="{EA075EE1-4AAD-41AF-817D-1D4BFB82F277}" destId="{7FD3C9AD-AA3A-44AB-8354-DA9940AB0FCB}" srcOrd="1" destOrd="0" presId="urn:microsoft.com/office/officeart/2005/8/layout/hierarchy3"/>
    <dgm:cxn modelId="{13E72596-5EA6-4A71-9B73-A0F02759717C}" type="presParOf" srcId="{7FD3C9AD-AA3A-44AB-8354-DA9940AB0FCB}" destId="{E6920EDA-2257-45B0-AF47-92DFB80A4DC4}" srcOrd="0" destOrd="0" presId="urn:microsoft.com/office/officeart/2005/8/layout/hierarchy3"/>
    <dgm:cxn modelId="{1A3F4D3B-2DE4-43F7-8A95-BAE8715C636A}" type="presParOf" srcId="{7FD3C9AD-AA3A-44AB-8354-DA9940AB0FCB}" destId="{2A5EB07E-D1FC-4BE0-8A16-DEC4985748EF}" srcOrd="1" destOrd="0" presId="urn:microsoft.com/office/officeart/2005/8/layout/hierarchy3"/>
    <dgm:cxn modelId="{4185E201-EEB6-4F0D-A61C-822BA6484551}" type="presParOf" srcId="{7FD3C9AD-AA3A-44AB-8354-DA9940AB0FCB}" destId="{A3FEF69B-71F0-4612-898A-FECA9361FE9E}" srcOrd="2" destOrd="0" presId="urn:microsoft.com/office/officeart/2005/8/layout/hierarchy3"/>
    <dgm:cxn modelId="{272DFC8D-957E-4480-8677-DA79C693035B}" type="presParOf" srcId="{7FD3C9AD-AA3A-44AB-8354-DA9940AB0FCB}" destId="{4E3A988F-323C-4021-8391-AA8A72CC0F59}" srcOrd="3" destOrd="0" presId="urn:microsoft.com/office/officeart/2005/8/layout/hierarchy3"/>
    <dgm:cxn modelId="{F0917E1E-44F6-4294-B19C-8598CF9C9209}" type="presParOf" srcId="{7FD3C9AD-AA3A-44AB-8354-DA9940AB0FCB}" destId="{62B3C242-A334-4937-8838-0686D2278B71}" srcOrd="4" destOrd="0" presId="urn:microsoft.com/office/officeart/2005/8/layout/hierarchy3"/>
    <dgm:cxn modelId="{D501ECC2-3860-4CFD-A9BA-9999D99BF0DE}" type="presParOf" srcId="{7FD3C9AD-AA3A-44AB-8354-DA9940AB0FCB}" destId="{81036653-B1CE-4056-B08D-BB77014381F3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13382F6-3E8C-4B9D-944F-DE3C704ECD14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5274CA7-05E4-4459-8322-34ADDEF974B6}">
      <dgm:prSet phldrT="[Text]"/>
      <dgm:spPr/>
      <dgm:t>
        <a:bodyPr/>
        <a:lstStyle/>
        <a:p>
          <a:r>
            <a:rPr lang="en-GB" dirty="0" smtClean="0"/>
            <a:t>Confrontation </a:t>
          </a:r>
          <a:endParaRPr lang="en-GB" dirty="0"/>
        </a:p>
      </dgm:t>
    </dgm:pt>
    <dgm:pt modelId="{DEF3838B-8679-49CA-87E3-10EBCD6AAD0B}" type="parTrans" cxnId="{57034064-A7B9-4D19-B60F-4BE276C89743}">
      <dgm:prSet/>
      <dgm:spPr/>
      <dgm:t>
        <a:bodyPr/>
        <a:lstStyle/>
        <a:p>
          <a:endParaRPr lang="en-GB"/>
        </a:p>
      </dgm:t>
    </dgm:pt>
    <dgm:pt modelId="{A658C455-57AE-421C-86CD-B36E61E215B0}" type="sibTrans" cxnId="{57034064-A7B9-4D19-B60F-4BE276C89743}">
      <dgm:prSet/>
      <dgm:spPr/>
      <dgm:t>
        <a:bodyPr/>
        <a:lstStyle/>
        <a:p>
          <a:endParaRPr lang="en-GB"/>
        </a:p>
      </dgm:t>
    </dgm:pt>
    <dgm:pt modelId="{99DEF0E7-6BC0-4B15-9070-2E9DB507738D}">
      <dgm:prSet phldrT="[Text]"/>
      <dgm:spPr/>
      <dgm:t>
        <a:bodyPr/>
        <a:lstStyle/>
        <a:p>
          <a:r>
            <a:rPr lang="en-GB" dirty="0" smtClean="0"/>
            <a:t>Shift the person / change attitude</a:t>
          </a:r>
          <a:endParaRPr lang="en-GB" dirty="0"/>
        </a:p>
      </dgm:t>
    </dgm:pt>
    <dgm:pt modelId="{06DB4FCC-EEF0-4991-A6D5-E7AA7D511062}" type="parTrans" cxnId="{D1063971-5CB9-481A-B455-EC6C74AFD3AD}">
      <dgm:prSet/>
      <dgm:spPr/>
      <dgm:t>
        <a:bodyPr/>
        <a:lstStyle/>
        <a:p>
          <a:endParaRPr lang="en-GB"/>
        </a:p>
      </dgm:t>
    </dgm:pt>
    <dgm:pt modelId="{1DE62492-B96E-4EEA-8C8B-4892034451A2}" type="sibTrans" cxnId="{D1063971-5CB9-481A-B455-EC6C74AFD3AD}">
      <dgm:prSet/>
      <dgm:spPr/>
      <dgm:t>
        <a:bodyPr/>
        <a:lstStyle/>
        <a:p>
          <a:endParaRPr lang="en-GB"/>
        </a:p>
      </dgm:t>
    </dgm:pt>
    <dgm:pt modelId="{28613B08-8832-489E-8AE8-74EA11FC25E9}">
      <dgm:prSet phldrT="[Text]"/>
      <dgm:spPr/>
      <dgm:t>
        <a:bodyPr/>
        <a:lstStyle/>
        <a:p>
          <a:r>
            <a:rPr lang="en-GB" dirty="0" smtClean="0"/>
            <a:t>Ask another person to intervene</a:t>
          </a:r>
          <a:endParaRPr lang="en-GB" dirty="0"/>
        </a:p>
      </dgm:t>
    </dgm:pt>
    <dgm:pt modelId="{4A1D4A15-610B-4275-9332-101957D71CDE}" type="parTrans" cxnId="{C85FF1DD-C2A9-4757-ADFC-7AA331E798CE}">
      <dgm:prSet/>
      <dgm:spPr/>
      <dgm:t>
        <a:bodyPr/>
        <a:lstStyle/>
        <a:p>
          <a:endParaRPr lang="en-GB"/>
        </a:p>
      </dgm:t>
    </dgm:pt>
    <dgm:pt modelId="{DA2EC6F5-0A96-4747-B9D5-6C7334586E42}" type="sibTrans" cxnId="{C85FF1DD-C2A9-4757-ADFC-7AA331E798CE}">
      <dgm:prSet/>
      <dgm:spPr/>
      <dgm:t>
        <a:bodyPr/>
        <a:lstStyle/>
        <a:p>
          <a:endParaRPr lang="en-GB"/>
        </a:p>
      </dgm:t>
    </dgm:pt>
    <dgm:pt modelId="{2D55A14E-B9F5-4AE5-A8AA-D893E5847F55}">
      <dgm:prSet phldrT="[Text]"/>
      <dgm:spPr/>
      <dgm:t>
        <a:bodyPr/>
        <a:lstStyle/>
        <a:p>
          <a:r>
            <a:rPr lang="en-GB" dirty="0" smtClean="0"/>
            <a:t>Offer help to the victim</a:t>
          </a:r>
          <a:endParaRPr lang="en-GB" dirty="0"/>
        </a:p>
      </dgm:t>
    </dgm:pt>
    <dgm:pt modelId="{C6E9A856-52EF-4BA2-BD12-A909B59E9050}" type="parTrans" cxnId="{CFE945EA-2A9D-47AA-B3E8-94FB5039C29B}">
      <dgm:prSet/>
      <dgm:spPr/>
    </dgm:pt>
    <dgm:pt modelId="{F88F9C2B-4F3F-4024-8010-1D30EEF2E802}" type="sibTrans" cxnId="{CFE945EA-2A9D-47AA-B3E8-94FB5039C29B}">
      <dgm:prSet/>
      <dgm:spPr/>
    </dgm:pt>
    <dgm:pt modelId="{B94AF88D-0D2E-49BC-B2D8-86689C380B0D}" type="pres">
      <dgm:prSet presAssocID="{313382F6-3E8C-4B9D-944F-DE3C704ECD1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1B033062-2BFE-4C4B-A6CF-61082BF5D9CB}" type="pres">
      <dgm:prSet presAssocID="{25274CA7-05E4-4459-8322-34ADDEF974B6}" presName="root" presStyleCnt="0"/>
      <dgm:spPr/>
    </dgm:pt>
    <dgm:pt modelId="{C1833636-82A2-4C6F-A795-1FC005C5A58B}" type="pres">
      <dgm:prSet presAssocID="{25274CA7-05E4-4459-8322-34ADDEF974B6}" presName="rootComposite" presStyleCnt="0"/>
      <dgm:spPr/>
    </dgm:pt>
    <dgm:pt modelId="{CA5E7455-AEE0-4C36-B489-55CA76430B23}" type="pres">
      <dgm:prSet presAssocID="{25274CA7-05E4-4459-8322-34ADDEF974B6}" presName="rootText" presStyleLbl="node1" presStyleIdx="0" presStyleCnt="4"/>
      <dgm:spPr/>
      <dgm:t>
        <a:bodyPr/>
        <a:lstStyle/>
        <a:p>
          <a:endParaRPr lang="en-GB"/>
        </a:p>
      </dgm:t>
    </dgm:pt>
    <dgm:pt modelId="{DC26B913-A62C-4C1D-B4EB-CB6378DE0D52}" type="pres">
      <dgm:prSet presAssocID="{25274CA7-05E4-4459-8322-34ADDEF974B6}" presName="rootConnector" presStyleLbl="node1" presStyleIdx="0" presStyleCnt="4"/>
      <dgm:spPr/>
      <dgm:t>
        <a:bodyPr/>
        <a:lstStyle/>
        <a:p>
          <a:endParaRPr lang="en-GB"/>
        </a:p>
      </dgm:t>
    </dgm:pt>
    <dgm:pt modelId="{863FAB0A-0329-465D-A428-968F98EE15A4}" type="pres">
      <dgm:prSet presAssocID="{25274CA7-05E4-4459-8322-34ADDEF974B6}" presName="childShape" presStyleCnt="0"/>
      <dgm:spPr/>
    </dgm:pt>
    <dgm:pt modelId="{8B648A6C-9E82-4C86-81E3-58ED7036B759}" type="pres">
      <dgm:prSet presAssocID="{99DEF0E7-6BC0-4B15-9070-2E9DB507738D}" presName="root" presStyleCnt="0"/>
      <dgm:spPr/>
    </dgm:pt>
    <dgm:pt modelId="{1936918C-1ADB-4620-8C35-095DD14617EF}" type="pres">
      <dgm:prSet presAssocID="{99DEF0E7-6BC0-4B15-9070-2E9DB507738D}" presName="rootComposite" presStyleCnt="0"/>
      <dgm:spPr/>
    </dgm:pt>
    <dgm:pt modelId="{71E76616-5D37-4C5F-A139-829335E9E813}" type="pres">
      <dgm:prSet presAssocID="{99DEF0E7-6BC0-4B15-9070-2E9DB507738D}" presName="rootText" presStyleLbl="node1" presStyleIdx="1" presStyleCnt="4"/>
      <dgm:spPr/>
      <dgm:t>
        <a:bodyPr/>
        <a:lstStyle/>
        <a:p>
          <a:endParaRPr lang="en-GB"/>
        </a:p>
      </dgm:t>
    </dgm:pt>
    <dgm:pt modelId="{BD4545FC-F14E-4F19-8435-BB2E3AAD412A}" type="pres">
      <dgm:prSet presAssocID="{99DEF0E7-6BC0-4B15-9070-2E9DB507738D}" presName="rootConnector" presStyleLbl="node1" presStyleIdx="1" presStyleCnt="4"/>
      <dgm:spPr/>
      <dgm:t>
        <a:bodyPr/>
        <a:lstStyle/>
        <a:p>
          <a:endParaRPr lang="en-GB"/>
        </a:p>
      </dgm:t>
    </dgm:pt>
    <dgm:pt modelId="{1F2538BE-A0AD-42B4-8C7F-7CA4C41EB557}" type="pres">
      <dgm:prSet presAssocID="{99DEF0E7-6BC0-4B15-9070-2E9DB507738D}" presName="childShape" presStyleCnt="0"/>
      <dgm:spPr/>
    </dgm:pt>
    <dgm:pt modelId="{F8FBBA91-790B-4504-99A7-720D62D2C676}" type="pres">
      <dgm:prSet presAssocID="{28613B08-8832-489E-8AE8-74EA11FC25E9}" presName="root" presStyleCnt="0"/>
      <dgm:spPr/>
    </dgm:pt>
    <dgm:pt modelId="{305A8D3E-F568-4A03-A30C-F637F074FECE}" type="pres">
      <dgm:prSet presAssocID="{28613B08-8832-489E-8AE8-74EA11FC25E9}" presName="rootComposite" presStyleCnt="0"/>
      <dgm:spPr/>
    </dgm:pt>
    <dgm:pt modelId="{6B9BAF6A-99CB-4505-8582-F9B30DF3B466}" type="pres">
      <dgm:prSet presAssocID="{28613B08-8832-489E-8AE8-74EA11FC25E9}" presName="rootText" presStyleLbl="node1" presStyleIdx="2" presStyleCnt="4"/>
      <dgm:spPr/>
      <dgm:t>
        <a:bodyPr/>
        <a:lstStyle/>
        <a:p>
          <a:endParaRPr lang="en-GB"/>
        </a:p>
      </dgm:t>
    </dgm:pt>
    <dgm:pt modelId="{971D209D-E8CE-42A6-91A2-813E7AE1D360}" type="pres">
      <dgm:prSet presAssocID="{28613B08-8832-489E-8AE8-74EA11FC25E9}" presName="rootConnector" presStyleLbl="node1" presStyleIdx="2" presStyleCnt="4"/>
      <dgm:spPr/>
      <dgm:t>
        <a:bodyPr/>
        <a:lstStyle/>
        <a:p>
          <a:endParaRPr lang="en-GB"/>
        </a:p>
      </dgm:t>
    </dgm:pt>
    <dgm:pt modelId="{234954B6-AE2B-48B6-A498-7555D7DE8851}" type="pres">
      <dgm:prSet presAssocID="{28613B08-8832-489E-8AE8-74EA11FC25E9}" presName="childShape" presStyleCnt="0"/>
      <dgm:spPr/>
    </dgm:pt>
    <dgm:pt modelId="{4C8F8F97-7B7B-48DF-8BFE-6EACF0012DB3}" type="pres">
      <dgm:prSet presAssocID="{2D55A14E-B9F5-4AE5-A8AA-D893E5847F55}" presName="root" presStyleCnt="0"/>
      <dgm:spPr/>
    </dgm:pt>
    <dgm:pt modelId="{64C05948-AC14-44E2-A41C-1147EEEDF7DE}" type="pres">
      <dgm:prSet presAssocID="{2D55A14E-B9F5-4AE5-A8AA-D893E5847F55}" presName="rootComposite" presStyleCnt="0"/>
      <dgm:spPr/>
    </dgm:pt>
    <dgm:pt modelId="{8F8666BC-5064-4C3D-9465-7C1D7407B033}" type="pres">
      <dgm:prSet presAssocID="{2D55A14E-B9F5-4AE5-A8AA-D893E5847F55}" presName="rootText" presStyleLbl="node1" presStyleIdx="3" presStyleCnt="4"/>
      <dgm:spPr/>
      <dgm:t>
        <a:bodyPr/>
        <a:lstStyle/>
        <a:p>
          <a:endParaRPr lang="en-GB"/>
        </a:p>
      </dgm:t>
    </dgm:pt>
    <dgm:pt modelId="{29D93E32-740A-4249-B55B-24D571300EE4}" type="pres">
      <dgm:prSet presAssocID="{2D55A14E-B9F5-4AE5-A8AA-D893E5847F55}" presName="rootConnector" presStyleLbl="node1" presStyleIdx="3" presStyleCnt="4"/>
      <dgm:spPr/>
      <dgm:t>
        <a:bodyPr/>
        <a:lstStyle/>
        <a:p>
          <a:endParaRPr lang="en-GB"/>
        </a:p>
      </dgm:t>
    </dgm:pt>
    <dgm:pt modelId="{3F1FC96B-6A60-4A90-A861-246132D9DF9F}" type="pres">
      <dgm:prSet presAssocID="{2D55A14E-B9F5-4AE5-A8AA-D893E5847F55}" presName="childShape" presStyleCnt="0"/>
      <dgm:spPr/>
    </dgm:pt>
  </dgm:ptLst>
  <dgm:cxnLst>
    <dgm:cxn modelId="{A44C7F69-BB60-406D-BEB1-47E116683118}" type="presOf" srcId="{25274CA7-05E4-4459-8322-34ADDEF974B6}" destId="{CA5E7455-AEE0-4C36-B489-55CA76430B23}" srcOrd="0" destOrd="0" presId="urn:microsoft.com/office/officeart/2005/8/layout/hierarchy3"/>
    <dgm:cxn modelId="{06687A3E-FFE4-4BF3-983A-C0920A92A7AB}" type="presOf" srcId="{2D55A14E-B9F5-4AE5-A8AA-D893E5847F55}" destId="{29D93E32-740A-4249-B55B-24D571300EE4}" srcOrd="1" destOrd="0" presId="urn:microsoft.com/office/officeart/2005/8/layout/hierarchy3"/>
    <dgm:cxn modelId="{9A96AAAA-D891-4840-AF58-EC5F7E0563AD}" type="presOf" srcId="{313382F6-3E8C-4B9D-944F-DE3C704ECD14}" destId="{B94AF88D-0D2E-49BC-B2D8-86689C380B0D}" srcOrd="0" destOrd="0" presId="urn:microsoft.com/office/officeart/2005/8/layout/hierarchy3"/>
    <dgm:cxn modelId="{94C70978-35BA-46BD-AF12-4D2017E4CC12}" type="presOf" srcId="{25274CA7-05E4-4459-8322-34ADDEF974B6}" destId="{DC26B913-A62C-4C1D-B4EB-CB6378DE0D52}" srcOrd="1" destOrd="0" presId="urn:microsoft.com/office/officeart/2005/8/layout/hierarchy3"/>
    <dgm:cxn modelId="{CFE945EA-2A9D-47AA-B3E8-94FB5039C29B}" srcId="{313382F6-3E8C-4B9D-944F-DE3C704ECD14}" destId="{2D55A14E-B9F5-4AE5-A8AA-D893E5847F55}" srcOrd="3" destOrd="0" parTransId="{C6E9A856-52EF-4BA2-BD12-A909B59E9050}" sibTransId="{F88F9C2B-4F3F-4024-8010-1D30EEF2E802}"/>
    <dgm:cxn modelId="{57034064-A7B9-4D19-B60F-4BE276C89743}" srcId="{313382F6-3E8C-4B9D-944F-DE3C704ECD14}" destId="{25274CA7-05E4-4459-8322-34ADDEF974B6}" srcOrd="0" destOrd="0" parTransId="{DEF3838B-8679-49CA-87E3-10EBCD6AAD0B}" sibTransId="{A658C455-57AE-421C-86CD-B36E61E215B0}"/>
    <dgm:cxn modelId="{82D40C16-6789-470D-A264-063E8DE489FD}" type="presOf" srcId="{99DEF0E7-6BC0-4B15-9070-2E9DB507738D}" destId="{71E76616-5D37-4C5F-A139-829335E9E813}" srcOrd="0" destOrd="0" presId="urn:microsoft.com/office/officeart/2005/8/layout/hierarchy3"/>
    <dgm:cxn modelId="{C85FF1DD-C2A9-4757-ADFC-7AA331E798CE}" srcId="{313382F6-3E8C-4B9D-944F-DE3C704ECD14}" destId="{28613B08-8832-489E-8AE8-74EA11FC25E9}" srcOrd="2" destOrd="0" parTransId="{4A1D4A15-610B-4275-9332-101957D71CDE}" sibTransId="{DA2EC6F5-0A96-4747-B9D5-6C7334586E42}"/>
    <dgm:cxn modelId="{D1063971-5CB9-481A-B455-EC6C74AFD3AD}" srcId="{313382F6-3E8C-4B9D-944F-DE3C704ECD14}" destId="{99DEF0E7-6BC0-4B15-9070-2E9DB507738D}" srcOrd="1" destOrd="0" parTransId="{06DB4FCC-EEF0-4991-A6D5-E7AA7D511062}" sibTransId="{1DE62492-B96E-4EEA-8C8B-4892034451A2}"/>
    <dgm:cxn modelId="{3964815F-01C2-4800-8CA9-9FD94DD3C60C}" type="presOf" srcId="{28613B08-8832-489E-8AE8-74EA11FC25E9}" destId="{6B9BAF6A-99CB-4505-8582-F9B30DF3B466}" srcOrd="0" destOrd="0" presId="urn:microsoft.com/office/officeart/2005/8/layout/hierarchy3"/>
    <dgm:cxn modelId="{D4AF366F-F052-4DA3-AFEB-9E47D9B5B5A8}" type="presOf" srcId="{28613B08-8832-489E-8AE8-74EA11FC25E9}" destId="{971D209D-E8CE-42A6-91A2-813E7AE1D360}" srcOrd="1" destOrd="0" presId="urn:microsoft.com/office/officeart/2005/8/layout/hierarchy3"/>
    <dgm:cxn modelId="{F36C188B-8E33-452B-AF87-669D4457796F}" type="presOf" srcId="{2D55A14E-B9F5-4AE5-A8AA-D893E5847F55}" destId="{8F8666BC-5064-4C3D-9465-7C1D7407B033}" srcOrd="0" destOrd="0" presId="urn:microsoft.com/office/officeart/2005/8/layout/hierarchy3"/>
    <dgm:cxn modelId="{11C7E103-5B76-499A-B5F6-960F3D31364C}" type="presOf" srcId="{99DEF0E7-6BC0-4B15-9070-2E9DB507738D}" destId="{BD4545FC-F14E-4F19-8435-BB2E3AAD412A}" srcOrd="1" destOrd="0" presId="urn:microsoft.com/office/officeart/2005/8/layout/hierarchy3"/>
    <dgm:cxn modelId="{14D80FA7-F13C-47A0-80C9-928A1239A639}" type="presParOf" srcId="{B94AF88D-0D2E-49BC-B2D8-86689C380B0D}" destId="{1B033062-2BFE-4C4B-A6CF-61082BF5D9CB}" srcOrd="0" destOrd="0" presId="urn:microsoft.com/office/officeart/2005/8/layout/hierarchy3"/>
    <dgm:cxn modelId="{7BC4AAF6-3838-4CA8-AE17-A85A5E8DA5B0}" type="presParOf" srcId="{1B033062-2BFE-4C4B-A6CF-61082BF5D9CB}" destId="{C1833636-82A2-4C6F-A795-1FC005C5A58B}" srcOrd="0" destOrd="0" presId="urn:microsoft.com/office/officeart/2005/8/layout/hierarchy3"/>
    <dgm:cxn modelId="{4FD417A5-2301-42CA-9848-736FB452A805}" type="presParOf" srcId="{C1833636-82A2-4C6F-A795-1FC005C5A58B}" destId="{CA5E7455-AEE0-4C36-B489-55CA76430B23}" srcOrd="0" destOrd="0" presId="urn:microsoft.com/office/officeart/2005/8/layout/hierarchy3"/>
    <dgm:cxn modelId="{FFA6F809-C19B-4AB0-B0E4-7C4F458D373A}" type="presParOf" srcId="{C1833636-82A2-4C6F-A795-1FC005C5A58B}" destId="{DC26B913-A62C-4C1D-B4EB-CB6378DE0D52}" srcOrd="1" destOrd="0" presId="urn:microsoft.com/office/officeart/2005/8/layout/hierarchy3"/>
    <dgm:cxn modelId="{54219B82-1551-4385-A31A-6CF4B1C4C68B}" type="presParOf" srcId="{1B033062-2BFE-4C4B-A6CF-61082BF5D9CB}" destId="{863FAB0A-0329-465D-A428-968F98EE15A4}" srcOrd="1" destOrd="0" presId="urn:microsoft.com/office/officeart/2005/8/layout/hierarchy3"/>
    <dgm:cxn modelId="{6EDE5452-B77A-409F-AA5F-CA47F522E891}" type="presParOf" srcId="{B94AF88D-0D2E-49BC-B2D8-86689C380B0D}" destId="{8B648A6C-9E82-4C86-81E3-58ED7036B759}" srcOrd="1" destOrd="0" presId="urn:microsoft.com/office/officeart/2005/8/layout/hierarchy3"/>
    <dgm:cxn modelId="{CFAFD2A5-709D-463F-910C-B44854C652D6}" type="presParOf" srcId="{8B648A6C-9E82-4C86-81E3-58ED7036B759}" destId="{1936918C-1ADB-4620-8C35-095DD14617EF}" srcOrd="0" destOrd="0" presId="urn:microsoft.com/office/officeart/2005/8/layout/hierarchy3"/>
    <dgm:cxn modelId="{843E2478-5271-403D-B0EB-89AFEB7C9C84}" type="presParOf" srcId="{1936918C-1ADB-4620-8C35-095DD14617EF}" destId="{71E76616-5D37-4C5F-A139-829335E9E813}" srcOrd="0" destOrd="0" presId="urn:microsoft.com/office/officeart/2005/8/layout/hierarchy3"/>
    <dgm:cxn modelId="{884A9EE7-8A6F-4940-8341-8278E5A8759F}" type="presParOf" srcId="{1936918C-1ADB-4620-8C35-095DD14617EF}" destId="{BD4545FC-F14E-4F19-8435-BB2E3AAD412A}" srcOrd="1" destOrd="0" presId="urn:microsoft.com/office/officeart/2005/8/layout/hierarchy3"/>
    <dgm:cxn modelId="{6E9D0BED-8117-41AB-AA38-39708CD9D382}" type="presParOf" srcId="{8B648A6C-9E82-4C86-81E3-58ED7036B759}" destId="{1F2538BE-A0AD-42B4-8C7F-7CA4C41EB557}" srcOrd="1" destOrd="0" presId="urn:microsoft.com/office/officeart/2005/8/layout/hierarchy3"/>
    <dgm:cxn modelId="{335F9A86-97EE-4BE5-92B6-AC0498D162C3}" type="presParOf" srcId="{B94AF88D-0D2E-49BC-B2D8-86689C380B0D}" destId="{F8FBBA91-790B-4504-99A7-720D62D2C676}" srcOrd="2" destOrd="0" presId="urn:microsoft.com/office/officeart/2005/8/layout/hierarchy3"/>
    <dgm:cxn modelId="{1EA0B58A-625E-4004-9392-6AF50F5F5F30}" type="presParOf" srcId="{F8FBBA91-790B-4504-99A7-720D62D2C676}" destId="{305A8D3E-F568-4A03-A30C-F637F074FECE}" srcOrd="0" destOrd="0" presId="urn:microsoft.com/office/officeart/2005/8/layout/hierarchy3"/>
    <dgm:cxn modelId="{0FB9D296-0C5D-47DC-B2AF-93EE9CE72AF9}" type="presParOf" srcId="{305A8D3E-F568-4A03-A30C-F637F074FECE}" destId="{6B9BAF6A-99CB-4505-8582-F9B30DF3B466}" srcOrd="0" destOrd="0" presId="urn:microsoft.com/office/officeart/2005/8/layout/hierarchy3"/>
    <dgm:cxn modelId="{236B4F87-880E-4617-91C1-231DCE81D561}" type="presParOf" srcId="{305A8D3E-F568-4A03-A30C-F637F074FECE}" destId="{971D209D-E8CE-42A6-91A2-813E7AE1D360}" srcOrd="1" destOrd="0" presId="urn:microsoft.com/office/officeart/2005/8/layout/hierarchy3"/>
    <dgm:cxn modelId="{95B77872-17AD-4832-8A9B-CD1215DCDEDB}" type="presParOf" srcId="{F8FBBA91-790B-4504-99A7-720D62D2C676}" destId="{234954B6-AE2B-48B6-A498-7555D7DE8851}" srcOrd="1" destOrd="0" presId="urn:microsoft.com/office/officeart/2005/8/layout/hierarchy3"/>
    <dgm:cxn modelId="{D4058E61-FAEC-461C-BC15-058507AB8017}" type="presParOf" srcId="{B94AF88D-0D2E-49BC-B2D8-86689C380B0D}" destId="{4C8F8F97-7B7B-48DF-8BFE-6EACF0012DB3}" srcOrd="3" destOrd="0" presId="urn:microsoft.com/office/officeart/2005/8/layout/hierarchy3"/>
    <dgm:cxn modelId="{72C6867F-C085-40C5-BC30-E8414DFAD624}" type="presParOf" srcId="{4C8F8F97-7B7B-48DF-8BFE-6EACF0012DB3}" destId="{64C05948-AC14-44E2-A41C-1147EEEDF7DE}" srcOrd="0" destOrd="0" presId="urn:microsoft.com/office/officeart/2005/8/layout/hierarchy3"/>
    <dgm:cxn modelId="{FF851E4D-C1BE-480D-8A3A-CA2233223A0B}" type="presParOf" srcId="{64C05948-AC14-44E2-A41C-1147EEEDF7DE}" destId="{8F8666BC-5064-4C3D-9465-7C1D7407B033}" srcOrd="0" destOrd="0" presId="urn:microsoft.com/office/officeart/2005/8/layout/hierarchy3"/>
    <dgm:cxn modelId="{9A2122B5-1037-43C6-9F9E-E8E00CEE5EAE}" type="presParOf" srcId="{64C05948-AC14-44E2-A41C-1147EEEDF7DE}" destId="{29D93E32-740A-4249-B55B-24D571300EE4}" srcOrd="1" destOrd="0" presId="urn:microsoft.com/office/officeart/2005/8/layout/hierarchy3"/>
    <dgm:cxn modelId="{1E1F5AE2-18F3-4098-8580-9B23A7C3B2B7}" type="presParOf" srcId="{4C8F8F97-7B7B-48DF-8BFE-6EACF0012DB3}" destId="{3F1FC96B-6A60-4A90-A861-246132D9DF9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B0E64-D3E8-4050-99A7-49132DAA22E6}">
      <dsp:nvSpPr>
        <dsp:cNvPr id="0" name=""/>
        <dsp:cNvSpPr/>
      </dsp:nvSpPr>
      <dsp:spPr>
        <a:xfrm>
          <a:off x="0" y="0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700" kern="1200" dirty="0" smtClean="0"/>
            <a:t>1. Notice the event</a:t>
          </a:r>
        </a:p>
      </dsp:txBody>
      <dsp:txXfrm>
        <a:off x="29163" y="29163"/>
        <a:ext cx="5425092" cy="937385"/>
      </dsp:txXfrm>
    </dsp:sp>
    <dsp:sp modelId="{01DFD6B6-9BCE-4A40-99D6-35EF1BCE8519}">
      <dsp:nvSpPr>
        <dsp:cNvPr id="0" name=""/>
        <dsp:cNvSpPr/>
      </dsp:nvSpPr>
      <dsp:spPr>
        <a:xfrm>
          <a:off x="551383" y="1176750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 smtClean="0"/>
            <a:t>2. Interpret it as a problem</a:t>
          </a:r>
          <a:endParaRPr lang="en-GB" sz="2700" kern="1200" dirty="0"/>
        </a:p>
      </dsp:txBody>
      <dsp:txXfrm>
        <a:off x="580546" y="1205913"/>
        <a:ext cx="5326758" cy="937385"/>
      </dsp:txXfrm>
    </dsp:sp>
    <dsp:sp modelId="{7D6D2B86-A24A-4948-9385-024311F44200}">
      <dsp:nvSpPr>
        <dsp:cNvPr id="0" name=""/>
        <dsp:cNvSpPr/>
      </dsp:nvSpPr>
      <dsp:spPr>
        <a:xfrm>
          <a:off x="1090454" y="2332859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 smtClean="0"/>
            <a:t>3. Feel responsible for dealing with it</a:t>
          </a:r>
          <a:endParaRPr lang="en-GB" sz="2700" kern="1200" dirty="0"/>
        </a:p>
      </dsp:txBody>
      <dsp:txXfrm>
        <a:off x="1119617" y="2362022"/>
        <a:ext cx="5334987" cy="937385"/>
      </dsp:txXfrm>
    </dsp:sp>
    <dsp:sp modelId="{476B8C97-D49D-44DB-A54F-E932884AABA6}">
      <dsp:nvSpPr>
        <dsp:cNvPr id="0" name=""/>
        <dsp:cNvSpPr/>
      </dsp:nvSpPr>
      <dsp:spPr>
        <a:xfrm>
          <a:off x="1645920" y="3530251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 smtClean="0"/>
            <a:t>4. Possess necessary skills to act</a:t>
          </a:r>
          <a:endParaRPr lang="en-GB" sz="2700" kern="1200" dirty="0"/>
        </a:p>
      </dsp:txBody>
      <dsp:txXfrm>
        <a:off x="1675083" y="3559414"/>
        <a:ext cx="5326758" cy="937385"/>
      </dsp:txXfrm>
    </dsp:sp>
    <dsp:sp modelId="{6549F40F-B0F2-47F0-977A-8C583808BCA3}">
      <dsp:nvSpPr>
        <dsp:cNvPr id="0" name=""/>
        <dsp:cNvSpPr/>
      </dsp:nvSpPr>
      <dsp:spPr>
        <a:xfrm>
          <a:off x="5936467" y="762624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900" kern="1200"/>
        </a:p>
      </dsp:txBody>
      <dsp:txXfrm>
        <a:off x="6082090" y="762624"/>
        <a:ext cx="355966" cy="487027"/>
      </dsp:txXfrm>
    </dsp:sp>
    <dsp:sp modelId="{B5E0C784-D869-4164-8EDF-91B26CA6EBA4}">
      <dsp:nvSpPr>
        <dsp:cNvPr id="0" name=""/>
        <dsp:cNvSpPr/>
      </dsp:nvSpPr>
      <dsp:spPr>
        <a:xfrm>
          <a:off x="6487850" y="193937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900" kern="1200"/>
        </a:p>
      </dsp:txBody>
      <dsp:txXfrm>
        <a:off x="6633473" y="1939375"/>
        <a:ext cx="355966" cy="487027"/>
      </dsp:txXfrm>
    </dsp:sp>
    <dsp:sp modelId="{3A075C58-6D81-4DA7-948F-6EE2832529B3}">
      <dsp:nvSpPr>
        <dsp:cNvPr id="0" name=""/>
        <dsp:cNvSpPr/>
      </dsp:nvSpPr>
      <dsp:spPr>
        <a:xfrm>
          <a:off x="7031004" y="311612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900" kern="1200"/>
        </a:p>
      </dsp:txBody>
      <dsp:txXfrm>
        <a:off x="7176627" y="3116125"/>
        <a:ext cx="355966" cy="4870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834FA9-C4DE-4BA1-BC03-289CEC6C7879}">
      <dsp:nvSpPr>
        <dsp:cNvPr id="0" name=""/>
        <dsp:cNvSpPr/>
      </dsp:nvSpPr>
      <dsp:spPr>
        <a:xfrm>
          <a:off x="2410861" y="1330741"/>
          <a:ext cx="3315180" cy="3315180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900" kern="1200" dirty="0" smtClean="0">
              <a:solidFill>
                <a:srgbClr val="FF0000"/>
              </a:solidFill>
            </a:rPr>
            <a:t>Bystanders</a:t>
          </a:r>
          <a:endParaRPr lang="en-GB" sz="3900" kern="1200" dirty="0">
            <a:solidFill>
              <a:srgbClr val="FF0000"/>
            </a:solidFill>
          </a:endParaRPr>
        </a:p>
      </dsp:txBody>
      <dsp:txXfrm>
        <a:off x="2896358" y="1816238"/>
        <a:ext cx="2344186" cy="2344186"/>
      </dsp:txXfrm>
    </dsp:sp>
    <dsp:sp modelId="{6AA276B9-6206-4FB9-86F5-CAE629B77D93}">
      <dsp:nvSpPr>
        <dsp:cNvPr id="0" name=""/>
        <dsp:cNvSpPr/>
      </dsp:nvSpPr>
      <dsp:spPr>
        <a:xfrm>
          <a:off x="3239656" y="591"/>
          <a:ext cx="1657590" cy="1657590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The Flatmate</a:t>
          </a:r>
          <a:endParaRPr lang="en-GB" sz="2100" kern="1200" dirty="0"/>
        </a:p>
      </dsp:txBody>
      <dsp:txXfrm>
        <a:off x="3482404" y="243339"/>
        <a:ext cx="1172094" cy="1172094"/>
      </dsp:txXfrm>
    </dsp:sp>
    <dsp:sp modelId="{F5E4DCB2-ABF6-4115-9CEF-F83FBBB9964A}">
      <dsp:nvSpPr>
        <dsp:cNvPr id="0" name=""/>
        <dsp:cNvSpPr/>
      </dsp:nvSpPr>
      <dsp:spPr>
        <a:xfrm>
          <a:off x="5398601" y="2159536"/>
          <a:ext cx="1657590" cy="1657590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The Stranger</a:t>
          </a:r>
          <a:endParaRPr lang="en-GB" sz="2100" kern="1200" dirty="0"/>
        </a:p>
      </dsp:txBody>
      <dsp:txXfrm>
        <a:off x="5641349" y="2402284"/>
        <a:ext cx="1172094" cy="1172094"/>
      </dsp:txXfrm>
    </dsp:sp>
    <dsp:sp modelId="{1F7F5BBD-C7C1-4913-A6DC-08A79554EED7}">
      <dsp:nvSpPr>
        <dsp:cNvPr id="0" name=""/>
        <dsp:cNvSpPr/>
      </dsp:nvSpPr>
      <dsp:spPr>
        <a:xfrm>
          <a:off x="3239656" y="4318481"/>
          <a:ext cx="1657590" cy="1657590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The Bartender</a:t>
          </a:r>
          <a:endParaRPr lang="en-GB" sz="2100" kern="1200" dirty="0"/>
        </a:p>
      </dsp:txBody>
      <dsp:txXfrm>
        <a:off x="3482404" y="4561229"/>
        <a:ext cx="1172094" cy="1172094"/>
      </dsp:txXfrm>
    </dsp:sp>
    <dsp:sp modelId="{C49A69EA-CDA9-4CC6-8FBE-11EF903098F3}">
      <dsp:nvSpPr>
        <dsp:cNvPr id="0" name=""/>
        <dsp:cNvSpPr/>
      </dsp:nvSpPr>
      <dsp:spPr>
        <a:xfrm>
          <a:off x="1080711" y="2159536"/>
          <a:ext cx="1657590" cy="1657590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The Best Friend</a:t>
          </a:r>
          <a:endParaRPr lang="en-GB" sz="2100" kern="1200" dirty="0"/>
        </a:p>
      </dsp:txBody>
      <dsp:txXfrm>
        <a:off x="1323459" y="2402284"/>
        <a:ext cx="1172094" cy="11720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9E918CA-B7B5-491D-9D39-A8B10DE138E4}" type="datetimeFigureOut">
              <a:rPr lang="en-GB"/>
              <a:pPr>
                <a:defRPr/>
              </a:pPr>
              <a:t>21/07/2016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402F822-1160-4C9E-A72C-C8666E1756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500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5" charset="0"/>
              </a:defRPr>
            </a:lvl1pPr>
          </a:lstStyle>
          <a:p>
            <a:pPr>
              <a:defRPr/>
            </a:pPr>
            <a:fld id="{248253A9-7A6D-43F7-B9E7-F8F35636F541}" type="datetime1">
              <a:rPr lang="en-GB" altLang="en-US"/>
              <a:pPr>
                <a:defRPr/>
              </a:pPr>
              <a:t>21/07/2016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  <a:endParaRPr lang="en-GB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5" charset="0"/>
              </a:defRPr>
            </a:lvl1pPr>
          </a:lstStyle>
          <a:p>
            <a:pPr>
              <a:defRPr/>
            </a:pPr>
            <a:fld id="{48880CBD-81B4-41E9-865D-34C5E1CCA8F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87033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smtClean="0">
              <a:ea typeface="ＭＳ Ｐゴシック" pitchFamily="-1" charset="-128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1pPr>
            <a:lvl2pPr marL="38507988" indent="-380428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2pPr>
            <a:lvl3pPr marL="1158875" indent="-231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3pPr>
            <a:lvl4pPr marL="1624013" indent="-231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4pPr>
            <a:lvl5pPr marL="2087563" indent="-231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5pPr>
            <a:lvl6pPr marL="2544763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6pPr>
            <a:lvl7pPr marL="3001963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7pPr>
            <a:lvl8pPr marL="3459163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8pPr>
            <a:lvl9pPr marL="3916363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F2990E1-D1E0-42E0-9B6D-A3E937FFF597}" type="slidenum">
              <a:rPr lang="en-GB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ea typeface="ＭＳ Ｐゴシック" pitchFamily="-1" charset="-128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1pPr>
            <a:lvl2pPr marL="38507988" indent="-380428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2pPr>
            <a:lvl3pPr marL="1158875" indent="-231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3pPr>
            <a:lvl4pPr marL="1624013" indent="-231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4pPr>
            <a:lvl5pPr marL="2087563" indent="-231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5pPr>
            <a:lvl6pPr marL="2544763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6pPr>
            <a:lvl7pPr marL="3001963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7pPr>
            <a:lvl8pPr marL="3459163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8pPr>
            <a:lvl9pPr marL="3916363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5B9DD3E-830D-4818-B746-BDE19CB3D83B}" type="slidenum">
              <a:rPr lang="en-GB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9</a:t>
            </a:fld>
            <a:endParaRPr lang="en-GB" alt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>
                <a:latin typeface="Arial" pitchFamily="-84" charset="0"/>
              </a:rPr>
              <a:t>www.nsvrc.org         2008</a:t>
            </a:r>
          </a:p>
        </p:txBody>
      </p:sp>
      <p:sp>
        <p:nvSpPr>
          <p:cNvPr id="481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1pPr>
            <a:lvl2pPr marL="37931725" indent="-374745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64BC6CE-4FB6-47D4-90E2-0660BECFB1C5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48132" name="Rectangle 7"/>
          <p:cNvSpPr txBox="1">
            <a:spLocks noGrp="1" noChangeArrowheads="1"/>
          </p:cNvSpPr>
          <p:nvPr/>
        </p:nvSpPr>
        <p:spPr bwMode="auto">
          <a:xfrm>
            <a:off x="3884613" y="8829967"/>
            <a:ext cx="297180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9" tIns="45710" rIns="91419" bIns="45710" anchor="b"/>
          <a:lstStyle>
            <a:lvl1pPr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1pPr>
            <a:lvl2pPr marL="37931725" indent="-37474525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2pPr>
            <a:lvl3pPr marL="1143000" indent="-228600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3pPr>
            <a:lvl4pPr marL="1600200" indent="-228600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4pPr>
            <a:lvl5pPr marL="2057400" indent="-228600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1ABFE3E-7071-4014-8C66-0616B7CC5089}" type="slidenum">
              <a:rPr lang="en-US" altLang="en-US">
                <a:latin typeface="Arial" charset="0"/>
              </a:rPr>
              <a:pPr algn="r" eaLnBrk="1" hangingPunct="1">
                <a:spcBef>
                  <a:spcPct val="0"/>
                </a:spcBef>
              </a:pPr>
              <a:t>11</a:t>
            </a:fld>
            <a:endParaRPr lang="en-US" altLang="en-US">
              <a:latin typeface="Arial" charset="0"/>
            </a:endParaRPr>
          </a:p>
        </p:txBody>
      </p:sp>
      <p:sp>
        <p:nvSpPr>
          <p:cNvPr id="481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sz="1100" smtClean="0">
              <a:latin typeface="Times New Roman" pitchFamily="-65" charset="0"/>
              <a:ea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itle slid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5588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71616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EB312-1580-4C83-B979-F1956B363B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251911"/>
      </p:ext>
    </p:extLst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C4453-C4B1-4916-941D-3A9525591A8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76208764"/>
      </p:ext>
    </p:extLst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FC875-E561-4788-A413-8459A135FAA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7177640"/>
      </p:ext>
    </p:extLst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BF5B0-316A-4E12-A9AB-D6D06C5A8195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B4BA89F8-10A7-4469-8FF1-B0E12C480C8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2671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1DD58-2855-41FB-97C6-BF0C86E93613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AC54735E-CBEF-4BAE-AC96-58543B9A984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7208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E641D-7C9B-4452-A259-844559DA448D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49175EEF-94B6-4950-A496-EB324AD79BB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6684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5A841-8CE4-4892-9AF0-8FE5C8B46FC7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208C4D30-35A1-4FCB-99CE-1D36816FC7A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108459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58633-50EE-4EBC-A25D-44C1384862D2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0CACAA21-12EB-4D02-A146-4F2C766A3A5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9759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110F8-3EF6-46F8-8502-86BE514973E0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90BDE10D-931C-4E7E-AC1E-09A5BC30194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8905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509FB-D5E0-4A8E-876D-DF1B1C1620EF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6B10CC24-6A8E-438D-A1BD-49B0780A706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09161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39555-D326-4808-AF55-C0C4E039BAA6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C5163741-C1A0-4B4B-A1A4-5C4780AE28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737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0BEA0-B89C-4663-9617-D3FA58DC4FF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98800478"/>
      </p:ext>
    </p:extLst>
  </p:cSld>
  <p:clrMapOvr>
    <a:masterClrMapping/>
  </p:clrMapOvr>
  <p:transition spd="med"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EE347-327D-4308-8084-D92DE289C203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440BA169-183E-47B1-899F-E190CD9CCCC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90012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13284-B20C-47A7-92AD-036445BEC1DB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CBC88D44-EF7D-4560-B9F4-56DFCFF9B91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384745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9F2D8-242C-489B-8017-06C8D0CF49B9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9B8F6BF1-A3D6-4A2B-9B98-44D193580B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07582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CDAFF-0212-4627-8858-9AF13E20689D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4E7F6EB6-6588-497B-9C6B-98894C109AD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99865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04106-A009-4036-8605-E2A6BBBDFD51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4D796332-C7A1-4F11-BC60-1526FCE02B5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952653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03827-C18F-41F6-B172-A3653D06A05F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4506FAEA-35F3-4AF9-A2DE-8EBAB4AE67A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90956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B2A74-1273-4576-B143-B9EE33486F36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A4ABD798-5F8E-4627-AE19-AD5792CA834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50432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F522B-585A-43CE-AC27-517D6BE9201C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F22AEBEA-8F05-4FDD-981D-B995A1447A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39901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7ED47-7C51-4BE1-AAFA-E80840C9A516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172DD9E1-0459-45AC-B228-AD64D241C2C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150844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4B825-F154-4943-BFA3-39BCBD40F9A9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2F440DDB-5882-4463-8B0A-018C39B76F4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6800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20252-2EB8-448B-ADC7-2702249A931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62951487"/>
      </p:ext>
    </p:extLst>
  </p:cSld>
  <p:clrMapOvr>
    <a:masterClrMapping/>
  </p:clrMapOvr>
  <p:transition spd="med">
    <p:wipe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25D67-FC2E-45BF-942B-0A07F82CF712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E3073556-2080-4079-A434-558679077A6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6083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707A8-A197-412B-87EC-55D7B9F5F5CB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5BA8CB76-972B-4C24-A188-65E025D85D1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1995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F50EE-577F-49BE-B5C5-F779A3E5EABE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550CE03D-BB70-4317-A075-4E8F5A57D80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601534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159CB-2B58-4C94-B2FA-F3CB093DACE9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A2CDF40C-D9A3-4597-8CB5-65FBA89127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28247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C2B70-AFF9-4752-AF40-099029B5ED97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0B5CCD5B-7E0B-460A-B5F5-BB25B24DC87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84809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74FEB-E5BA-4C45-B1D2-94AFAC947316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38DBFE90-6360-4D4C-9DD3-B232EE995A2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33756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96BD7-D406-4CEC-8B50-F13B2BC2562E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EF1C019C-31B5-4530-9A73-69BCAA3E72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98988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DD200-3889-4D64-8470-9375948CED2C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D0B009A5-436D-4580-8C84-0FF9E61E257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11772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83562-0519-4FC8-B3C9-37075182939E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951F9A86-839D-4922-AEEB-1E607E7240D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19996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8D833-68BB-4342-8153-FD02386F124D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31303F94-CB5F-4F18-BB70-D0575E159EF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213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C992C-98F7-4F73-8CB0-5E7DB77346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2763705"/>
      </p:ext>
    </p:extLst>
  </p:cSld>
  <p:clrMapOvr>
    <a:masterClrMapping/>
  </p:clrMapOvr>
  <p:transition spd="med">
    <p:wipe dir="r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E6F79-7959-453B-9AB1-315BA071E2DF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A4B85247-8995-4EDA-A21F-0D9EF38D4B2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392959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72015-9CA7-4BBC-96D3-80030E472CF5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921FCF73-C9AB-4D9E-9E78-B9E614D1A4E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427955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D6A4F-098C-4C1F-9FDD-49C4A181E095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A7904CEE-CC34-41AA-82CF-483B9A49BEB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49455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48E6A-61C7-46E1-91ED-F93EF1CE4A2B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A8495CAD-4E58-4CE5-B3DB-5C7980F4891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54474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6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6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DB9D4-DE37-4D48-9894-9945AB3C9904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1" charset="0"/>
              </a:defRPr>
            </a:lvl1pPr>
          </a:lstStyle>
          <a:p>
            <a:pPr>
              <a:defRPr/>
            </a:pPr>
            <a:fld id="{FD1711F0-6551-4689-AC9F-0AAA1DA12C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381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ABCC7-C013-4225-834A-E738AF1F714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2396865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70ED8-6E62-421D-90FD-FF98A4A34D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3374221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8E41D-5889-4BAC-B2E4-FFEE1E425F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1483675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4490B-FD48-4BC3-996D-8FC50C4F442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18765706"/>
      </p:ext>
    </p:extLst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9F895-FBD7-4729-A7E4-246535FACD4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6720876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Title slid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5588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0438" y="62150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4B19CE4-CF67-41FC-9189-FDB9C62256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0" r:id="rId1"/>
    <p:sldLayoutId id="2147484281" r:id="rId2"/>
    <p:sldLayoutId id="2147484282" r:id="rId3"/>
    <p:sldLayoutId id="2147484283" r:id="rId4"/>
    <p:sldLayoutId id="2147484284" r:id="rId5"/>
    <p:sldLayoutId id="2147484285" r:id="rId6"/>
    <p:sldLayoutId id="2147484286" r:id="rId7"/>
    <p:sldLayoutId id="2147484287" r:id="rId8"/>
    <p:sldLayoutId id="2147484288" r:id="rId9"/>
    <p:sldLayoutId id="2147484289" r:id="rId10"/>
    <p:sldLayoutId id="2147484290" r:id="rId11"/>
  </p:sldLayoutIdLst>
  <p:transition spd="med"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+mj-lt"/>
          <a:ea typeface="ＭＳ Ｐゴシック" pitchFamily="-65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ＭＳ Ｐゴシック" pitchFamily="-6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ＭＳ Ｐゴシック" pitchFamily="-6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ＭＳ Ｐゴシック" pitchFamily="-6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ＭＳ Ｐゴシック" pitchFamily="-6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6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General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5588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588E028-510A-4872-B211-8F3004AE3A8C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AC6ED81-FF6B-4530-AAC1-967D423E23A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1" r:id="rId1"/>
    <p:sldLayoutId id="2147484292" r:id="rId2"/>
    <p:sldLayoutId id="2147484293" r:id="rId3"/>
    <p:sldLayoutId id="2147484294" r:id="rId4"/>
    <p:sldLayoutId id="2147484295" r:id="rId5"/>
    <p:sldLayoutId id="2147484296" r:id="rId6"/>
    <p:sldLayoutId id="2147484297" r:id="rId7"/>
    <p:sldLayoutId id="2147484298" r:id="rId8"/>
    <p:sldLayoutId id="2147484299" r:id="rId9"/>
    <p:sldLayoutId id="2147484300" r:id="rId10"/>
    <p:sldLayoutId id="21474843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0000"/>
          </a:solidFill>
          <a:latin typeface="Arial" pitchFamily="34" charset="0"/>
          <a:ea typeface="Arial" pitchFamily="-65" charset="0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65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65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65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65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General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5588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307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ea typeface="ＭＳ Ｐゴシック" pitchFamily="-1" charset="-128"/>
              </a:defRPr>
            </a:lvl1pPr>
          </a:lstStyle>
          <a:p>
            <a:pPr>
              <a:defRPr/>
            </a:pPr>
            <a:fld id="{4751164F-20FC-4C6C-AD03-DF3A88211295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ea typeface="ＭＳ Ｐゴシック" pitchFamily="-1" charset="-128"/>
              </a:defRPr>
            </a:lvl1pPr>
          </a:lstStyle>
          <a:p>
            <a:pPr>
              <a:defRPr/>
            </a:pPr>
            <a:fld id="{8674C51A-AE61-4B92-811B-FD9B441909F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2" r:id="rId1"/>
    <p:sldLayoutId id="2147484303" r:id="rId2"/>
    <p:sldLayoutId id="2147484304" r:id="rId3"/>
    <p:sldLayoutId id="2147484305" r:id="rId4"/>
    <p:sldLayoutId id="2147484306" r:id="rId5"/>
    <p:sldLayoutId id="2147484307" r:id="rId6"/>
    <p:sldLayoutId id="2147484308" r:id="rId7"/>
    <p:sldLayoutId id="2147484309" r:id="rId8"/>
    <p:sldLayoutId id="2147484310" r:id="rId9"/>
    <p:sldLayoutId id="2147484311" r:id="rId10"/>
    <p:sldLayoutId id="214748431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0000"/>
          </a:solidFill>
          <a:latin typeface="Arial" pitchFamily="34" charset="0"/>
          <a:ea typeface="Arial" pitchFamily="-1" charset="0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1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1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1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1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Arial" pitchFamily="-1" charset="0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Arial" pitchFamily="-1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Arial" pitchFamily="-1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Arial" pitchFamily="-1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Arial" pitchFamily="-1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General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5588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410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AD1E07-6D10-473D-AB85-FA0076A337AC}" type="datetime1">
              <a:rPr lang="en-US" altLang="en-US"/>
              <a:pPr>
                <a:defRPr/>
              </a:pPr>
              <a:t>7/21/2016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Arial" charset="0"/>
                <a:ea typeface="ＭＳ Ｐゴシック" pitchFamily="-1" charset="-128"/>
              </a:defRPr>
            </a:lvl1pPr>
          </a:lstStyle>
          <a:p>
            <a:pPr>
              <a:defRPr/>
            </a:pPr>
            <a:fld id="{7C5CBA7D-A467-4029-89CB-5D842FFF1DA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3" r:id="rId1"/>
    <p:sldLayoutId id="2147484314" r:id="rId2"/>
    <p:sldLayoutId id="2147484315" r:id="rId3"/>
    <p:sldLayoutId id="2147484316" r:id="rId4"/>
    <p:sldLayoutId id="2147484317" r:id="rId5"/>
    <p:sldLayoutId id="2147484318" r:id="rId6"/>
    <p:sldLayoutId id="2147484319" r:id="rId7"/>
    <p:sldLayoutId id="2147484320" r:id="rId8"/>
    <p:sldLayoutId id="2147484321" r:id="rId9"/>
    <p:sldLayoutId id="2147484322" r:id="rId10"/>
    <p:sldLayoutId id="21474843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0000"/>
          </a:solidFill>
          <a:latin typeface="Arial" pitchFamily="34" charset="0"/>
          <a:ea typeface="Arial" pitchFamily="-1" charset="0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1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1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1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1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Arial" pitchFamily="-1" charset="0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Arial" pitchFamily="-1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Arial" pitchFamily="-1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Arial" pitchFamily="-1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Arial" pitchFamily="-1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6-PluWcNwU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Uj2OHLAG3w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ctrTitle"/>
          </p:nvPr>
        </p:nvSpPr>
        <p:spPr>
          <a:xfrm>
            <a:off x="1571625" y="571500"/>
            <a:ext cx="5915025" cy="2470150"/>
          </a:xfrm>
        </p:spPr>
        <p:txBody>
          <a:bodyPr/>
          <a:lstStyle/>
          <a:p>
            <a:pPr algn="r" eaLnBrk="1" hangingPunct="1"/>
            <a:r>
              <a:rPr lang="en-GB" altLang="en-US" sz="3200" b="1" smtClean="0">
                <a:solidFill>
                  <a:srgbClr val="000000"/>
                </a:solidFill>
                <a:ea typeface="ＭＳ Ｐゴシック" pitchFamily="-1" charset="-128"/>
              </a:rPr>
              <a:t/>
            </a:r>
            <a:br>
              <a:rPr lang="en-GB" altLang="en-US" sz="3200" b="1" smtClean="0">
                <a:solidFill>
                  <a:srgbClr val="000000"/>
                </a:solidFill>
                <a:ea typeface="ＭＳ Ｐゴシック" pitchFamily="-1" charset="-128"/>
              </a:rPr>
            </a:br>
            <a:r>
              <a:rPr lang="en-GB" altLang="en-US" sz="3200" b="1" smtClean="0">
                <a:solidFill>
                  <a:srgbClr val="000000"/>
                </a:solidFill>
                <a:ea typeface="ＭＳ Ｐゴシック" pitchFamily="-1" charset="-128"/>
              </a:rPr>
              <a:t/>
            </a:r>
            <a:br>
              <a:rPr lang="en-GB" altLang="en-US" sz="3200" b="1" smtClean="0">
                <a:solidFill>
                  <a:srgbClr val="000000"/>
                </a:solidFill>
                <a:ea typeface="ＭＳ Ｐゴシック" pitchFamily="-1" charset="-128"/>
              </a:rPr>
            </a:br>
            <a:r>
              <a:rPr lang="en-GB" altLang="en-US" sz="3600" smtClean="0">
                <a:ea typeface="ＭＳ Ｐゴシック" pitchFamily="-1" charset="-128"/>
              </a:rPr>
              <a:t/>
            </a:r>
            <a:br>
              <a:rPr lang="en-GB" altLang="en-US" sz="3600" smtClean="0">
                <a:ea typeface="ＭＳ Ｐゴシック" pitchFamily="-1" charset="-128"/>
              </a:rPr>
            </a:br>
            <a:r>
              <a:rPr lang="en-GB" altLang="en-US" sz="3600" smtClean="0">
                <a:ea typeface="ＭＳ Ｐゴシック" pitchFamily="-1" charset="-128"/>
              </a:rPr>
              <a:t/>
            </a:r>
            <a:br>
              <a:rPr lang="en-GB" altLang="en-US" sz="3600" smtClean="0">
                <a:ea typeface="ＭＳ Ｐゴシック" pitchFamily="-1" charset="-128"/>
              </a:rPr>
            </a:br>
            <a:endParaRPr lang="en-GB" altLang="en-US" sz="3600" smtClean="0">
              <a:ea typeface="ＭＳ Ｐゴシック" pitchFamily="-1" charset="-128"/>
            </a:endParaRPr>
          </a:p>
        </p:txBody>
      </p:sp>
      <p:sp>
        <p:nvSpPr>
          <p:cNvPr id="50179" name="Subtitle 2"/>
          <p:cNvSpPr>
            <a:spLocks noGrp="1"/>
          </p:cNvSpPr>
          <p:nvPr>
            <p:ph type="subTitle" idx="1"/>
          </p:nvPr>
        </p:nvSpPr>
        <p:spPr>
          <a:xfrm>
            <a:off x="1571625" y="3071813"/>
            <a:ext cx="5400675" cy="1752600"/>
          </a:xfrm>
        </p:spPr>
        <p:txBody>
          <a:bodyPr/>
          <a:lstStyle/>
          <a:p>
            <a:pPr algn="r" eaLnBrk="1" hangingPunct="1">
              <a:spcBef>
                <a:spcPct val="0"/>
              </a:spcBef>
            </a:pPr>
            <a:endParaRPr lang="en-GB" altLang="en-US" sz="1800" b="1" smtClean="0">
              <a:solidFill>
                <a:srgbClr val="000000"/>
              </a:solidFill>
              <a:ea typeface="ＭＳ Ｐゴシック" pitchFamily="-1" charset="-128"/>
            </a:endParaRPr>
          </a:p>
          <a:p>
            <a:pPr algn="r" eaLnBrk="1" hangingPunct="1">
              <a:spcBef>
                <a:spcPct val="0"/>
              </a:spcBef>
            </a:pPr>
            <a:endParaRPr lang="en-GB" altLang="en-US" sz="1800" b="1" smtClean="0">
              <a:solidFill>
                <a:srgbClr val="000000"/>
              </a:solidFill>
              <a:ea typeface="ＭＳ Ｐゴシック" pitchFamily="-1" charset="-128"/>
            </a:endParaRPr>
          </a:p>
          <a:p>
            <a:pPr algn="r" eaLnBrk="1" hangingPunct="1">
              <a:spcBef>
                <a:spcPct val="0"/>
              </a:spcBef>
            </a:pPr>
            <a:endParaRPr lang="en-GB" altLang="en-US" sz="1800" b="1" smtClean="0">
              <a:solidFill>
                <a:srgbClr val="000000"/>
              </a:solidFill>
              <a:ea typeface="ＭＳ Ｐゴシック" pitchFamily="-1" charset="-128"/>
            </a:endParaRPr>
          </a:p>
          <a:p>
            <a:pPr algn="r" eaLnBrk="1" hangingPunct="1">
              <a:spcBef>
                <a:spcPct val="0"/>
              </a:spcBef>
            </a:pPr>
            <a:endParaRPr lang="en-US" altLang="en-US" sz="2400" b="1" smtClean="0">
              <a:solidFill>
                <a:srgbClr val="000000"/>
              </a:solidFill>
              <a:ea typeface="ＭＳ Ｐゴシック" pitchFamily="-1" charset="-128"/>
            </a:endParaRPr>
          </a:p>
          <a:p>
            <a:endParaRPr lang="en-GB" altLang="en-US" smtClean="0">
              <a:ea typeface="ＭＳ Ｐゴシック" pitchFamily="-1" charset="-128"/>
            </a:endParaRPr>
          </a:p>
        </p:txBody>
      </p:sp>
      <p:pic>
        <p:nvPicPr>
          <p:cNvPr id="50180" name="Picture 3" descr="PHE_Logo for PPT RGB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5429250"/>
            <a:ext cx="19621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2" name="Picture 5" descr="The Intervention Initiative 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950" y="2205038"/>
            <a:ext cx="6362700" cy="184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589240"/>
            <a:ext cx="1872000" cy="912000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GB" dirty="0" smtClean="0">
                <a:hlinkClick r:id="rId2"/>
              </a:rPr>
              <a:t>https://www.youtube.com/watch?v=R6-PluWcNwU</a:t>
            </a:r>
            <a:endParaRPr lang="en-GB" dirty="0" smtClean="0"/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1" name="AutoShape 37" descr="Vertical arrow"/>
          <p:cNvSpPr>
            <a:spLocks noChangeArrowheads="1"/>
          </p:cNvSpPr>
          <p:nvPr/>
        </p:nvSpPr>
        <p:spPr bwMode="auto">
          <a:xfrm>
            <a:off x="2705100" y="1295400"/>
            <a:ext cx="2514600" cy="4724400"/>
          </a:xfrm>
          <a:prstGeom prst="upDownArrow">
            <a:avLst>
              <a:gd name="adj1" fmla="val 50000"/>
              <a:gd name="adj2" fmla="val 37576"/>
            </a:avLst>
          </a:prstGeom>
          <a:solidFill>
            <a:schemeClr val="bg2">
              <a:lumMod val="90000"/>
              <a:alpha val="47000"/>
            </a:schemeClr>
          </a:solidFill>
          <a:ln w="15875" cap="flat" cmpd="sng" algn="ctr">
            <a:solidFill>
              <a:schemeClr val="bg2">
                <a:lumMod val="50000"/>
                <a:alpha val="53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vert="eaVert" wrap="none" anchor="ctr"/>
          <a:lstStyle/>
          <a:p>
            <a:pPr>
              <a:defRPr/>
            </a:pPr>
            <a:endParaRPr lang="en-GB" sz="1800">
              <a:latin typeface="Arial" pitchFamily="-84" charset="0"/>
              <a:ea typeface="Arial" pitchFamily="-84" charset="0"/>
              <a:cs typeface="Arial" pitchFamily="-8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47800" y="228600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cs typeface="Arial" charset="0"/>
              </a:rPr>
              <a:t>Range of Behaviours</a:t>
            </a:r>
          </a:p>
        </p:txBody>
      </p:sp>
      <p:sp>
        <p:nvSpPr>
          <p:cNvPr id="11291" name="Rectangle 3" descr="Healthy, age-appropriate, mutually respectful, safe&#10;Mutually flirtatious, playful&#10;Situation- or age-appropriate or non-mutual&#10;Harassment&#10;Sexually abusive or violence"/>
          <p:cNvSpPr>
            <a:spLocks noChangeArrowheads="1"/>
          </p:cNvSpPr>
          <p:nvPr/>
        </p:nvSpPr>
        <p:spPr bwMode="auto">
          <a:xfrm>
            <a:off x="342900" y="1295400"/>
            <a:ext cx="72390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70000"/>
              </a:lnSpc>
              <a:buFontTx/>
              <a:buNone/>
            </a:pPr>
            <a:endParaRPr lang="en-US" altLang="en-US" sz="2200" dirty="0">
              <a:solidFill>
                <a:schemeClr val="accent2"/>
              </a:solidFill>
            </a:endParaRPr>
          </a:p>
          <a:p>
            <a:pPr algn="ctr" eaLnBrk="1" hangingPunct="1">
              <a:lnSpc>
                <a:spcPct val="70000"/>
              </a:lnSpc>
              <a:buFontTx/>
              <a:buNone/>
            </a:pPr>
            <a:endParaRPr lang="en-US" altLang="en-US" sz="2200" dirty="0">
              <a:solidFill>
                <a:schemeClr val="accent2"/>
              </a:solidFill>
            </a:endParaRPr>
          </a:p>
          <a:p>
            <a:pPr algn="ctr" eaLnBrk="1" hangingPunct="1">
              <a:lnSpc>
                <a:spcPct val="70000"/>
              </a:lnSpc>
              <a:buFontTx/>
              <a:buNone/>
            </a:pPr>
            <a:r>
              <a:rPr lang="en-US" altLang="en-US" sz="2200" dirty="0">
                <a:solidFill>
                  <a:srgbClr val="00CC00"/>
                </a:solidFill>
              </a:rPr>
              <a:t>Healthy, age-appropriate, mutually respectful, safe</a:t>
            </a:r>
          </a:p>
          <a:p>
            <a:pPr algn="ctr" eaLnBrk="1" hangingPunct="1">
              <a:lnSpc>
                <a:spcPct val="95000"/>
              </a:lnSpc>
              <a:buFontTx/>
              <a:buNone/>
            </a:pPr>
            <a:endParaRPr lang="en-US" altLang="en-US" sz="2300" dirty="0">
              <a:solidFill>
                <a:schemeClr val="hlink"/>
              </a:solidFill>
            </a:endParaRPr>
          </a:p>
          <a:p>
            <a:pPr algn="ctr" eaLnBrk="1" hangingPunct="1">
              <a:lnSpc>
                <a:spcPct val="95000"/>
              </a:lnSpc>
              <a:buFontTx/>
              <a:buNone/>
            </a:pPr>
            <a:r>
              <a:rPr lang="en-US" altLang="en-US" sz="2300" dirty="0">
                <a:solidFill>
                  <a:srgbClr val="009900"/>
                </a:solidFill>
              </a:rPr>
              <a:t>Mutually flirtatious, playful</a:t>
            </a:r>
          </a:p>
          <a:p>
            <a:pPr algn="ctr" eaLnBrk="1" hangingPunct="1">
              <a:lnSpc>
                <a:spcPct val="95000"/>
              </a:lnSpc>
              <a:buFontTx/>
              <a:buNone/>
            </a:pPr>
            <a:endParaRPr lang="en-US" altLang="en-US" sz="2300" dirty="0">
              <a:solidFill>
                <a:srgbClr val="FF9933"/>
              </a:solidFill>
            </a:endParaRPr>
          </a:p>
          <a:p>
            <a:pPr algn="ctr" eaLnBrk="1" hangingPunct="1">
              <a:lnSpc>
                <a:spcPct val="95000"/>
              </a:lnSpc>
              <a:buFontTx/>
              <a:buNone/>
            </a:pPr>
            <a:r>
              <a:rPr lang="en-US" altLang="en-US" sz="2300" dirty="0">
                <a:solidFill>
                  <a:srgbClr val="FF9900"/>
                </a:solidFill>
              </a:rPr>
              <a:t> Situation- or age-inappropriate or non-mutual</a:t>
            </a:r>
          </a:p>
          <a:p>
            <a:pPr algn="ctr" eaLnBrk="1" hangingPunct="1">
              <a:lnSpc>
                <a:spcPct val="95000"/>
              </a:lnSpc>
              <a:buFontTx/>
              <a:buNone/>
            </a:pPr>
            <a:endParaRPr lang="en-US" altLang="en-US" sz="2300" dirty="0">
              <a:solidFill>
                <a:srgbClr val="FF6600"/>
              </a:solidFill>
            </a:endParaRPr>
          </a:p>
          <a:p>
            <a:pPr algn="ctr" eaLnBrk="1" hangingPunct="1">
              <a:lnSpc>
                <a:spcPct val="95000"/>
              </a:lnSpc>
              <a:buFontTx/>
              <a:buNone/>
            </a:pPr>
            <a:r>
              <a:rPr lang="en-US" altLang="en-US" sz="2300" dirty="0">
                <a:solidFill>
                  <a:srgbClr val="FF3300"/>
                </a:solidFill>
              </a:rPr>
              <a:t>Harassment</a:t>
            </a:r>
          </a:p>
          <a:p>
            <a:pPr algn="ctr" eaLnBrk="1" hangingPunct="1">
              <a:lnSpc>
                <a:spcPct val="95000"/>
              </a:lnSpc>
              <a:buFontTx/>
              <a:buNone/>
            </a:pPr>
            <a:endParaRPr lang="en-US" altLang="en-US" sz="2300" dirty="0">
              <a:solidFill>
                <a:srgbClr val="FF6600"/>
              </a:solidFill>
            </a:endParaRPr>
          </a:p>
          <a:p>
            <a:pPr algn="ctr" eaLnBrk="1" hangingPunct="1">
              <a:lnSpc>
                <a:spcPct val="95000"/>
              </a:lnSpc>
              <a:buFontTx/>
              <a:buNone/>
            </a:pPr>
            <a:r>
              <a:rPr lang="en-US" altLang="en-US" sz="2300" dirty="0">
                <a:solidFill>
                  <a:srgbClr val="FF0000"/>
                </a:solidFill>
              </a:rPr>
              <a:t>Sexually abusive &amp; violent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endParaRPr lang="en-US" altLang="en-US" sz="1600" i="1" dirty="0">
              <a:latin typeface="Kozuka Mincho Pro R" pitchFamily="18" charset="-128"/>
            </a:endParaRPr>
          </a:p>
          <a:p>
            <a:pPr algn="r" eaLnBrk="1" hangingPunct="1">
              <a:lnSpc>
                <a:spcPct val="80000"/>
              </a:lnSpc>
              <a:buFontTx/>
              <a:buNone/>
            </a:pPr>
            <a:endParaRPr lang="en-US" altLang="en-US" sz="1400" i="1" dirty="0">
              <a:latin typeface="Kozuka Mincho Pro R" pitchFamily="18" charset="-128"/>
            </a:endParaRPr>
          </a:p>
          <a:p>
            <a:pPr algn="r" eaLnBrk="1" hangingPunct="1">
              <a:lnSpc>
                <a:spcPct val="80000"/>
              </a:lnSpc>
              <a:buFontTx/>
              <a:buNone/>
            </a:pPr>
            <a:endParaRPr lang="en-US" altLang="en-US" sz="1400" i="1" dirty="0">
              <a:solidFill>
                <a:srgbClr val="BFBFBF"/>
              </a:solidFill>
              <a:latin typeface="Kozuka Mincho Pro R" pitchFamily="18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en-US" sz="1400" b="1" dirty="0">
              <a:latin typeface="Kozuka Mincho Pro R" pitchFamily="18" charset="-128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4572000" y="5805264"/>
            <a:ext cx="4343400" cy="318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en-US" altLang="en-US" sz="900" i="1">
                <a:solidFill>
                  <a:srgbClr val="BFBFBF"/>
                </a:solidFill>
                <a:latin typeface="Kozuka Mincho Pro R" pitchFamily="18" charset="-128"/>
              </a:rPr>
              <a:t>Adapted from Cordelia Anderson via Tabachnick, J. (2010). Making a Difference: Your role in preventing sexual violence on campus. NSRVC.org/saam</a:t>
            </a:r>
          </a:p>
        </p:txBody>
      </p:sp>
    </p:spTree>
    <p:extLst>
      <p:ext uri="{BB962C8B-B14F-4D97-AF65-F5344CB8AC3E}">
        <p14:creationId xmlns:p14="http://schemas.microsoft.com/office/powerpoint/2010/main" val="4240718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Golden Rule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250" y="2133600"/>
            <a:ext cx="5976938" cy="3240088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en-GB" sz="4400" dirty="0" smtClean="0"/>
              <a:t>Only intervene when it is safe for you to do so.</a:t>
            </a:r>
          </a:p>
          <a:p>
            <a:pPr marL="0" indent="0" algn="ctr">
              <a:buFont typeface="Arial" charset="0"/>
              <a:buNone/>
              <a:defRPr/>
            </a:pPr>
            <a:r>
              <a:rPr lang="en-GB" sz="4400" dirty="0" smtClean="0"/>
              <a:t>If not safe, in an emergency, dial 999</a:t>
            </a:r>
            <a:endParaRPr lang="en-GB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3528" y="908720"/>
          <a:ext cx="8229600" cy="4453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27088" y="5949950"/>
            <a:ext cx="4392612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Adapted from Berkowitz, A. (2009) </a:t>
            </a:r>
            <a:r>
              <a:rPr lang="en-GB" sz="14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Response Ability: A Complete Guide to Bystander Intervention</a:t>
            </a: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Beck &amp; Co., chapter 3.</a:t>
            </a:r>
          </a:p>
        </p:txBody>
      </p:sp>
      <p:sp>
        <p:nvSpPr>
          <p:cNvPr id="62468" name="TextBox 4"/>
          <p:cNvSpPr txBox="1">
            <a:spLocks noChangeArrowheads="1"/>
          </p:cNvSpPr>
          <p:nvPr/>
        </p:nvSpPr>
        <p:spPr bwMode="auto">
          <a:xfrm>
            <a:off x="3492500" y="296863"/>
            <a:ext cx="18510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600"/>
              <a:t>WHEN?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How might you intervene in the moment?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Suggestions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46682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How might you intervene later?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Suggestions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95536" y="126876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Confrontation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62500" cy="4525963"/>
          </a:xfrm>
        </p:spPr>
        <p:txBody>
          <a:bodyPr/>
          <a:lstStyle/>
          <a:p>
            <a:pPr>
              <a:defRPr/>
            </a:pPr>
            <a:r>
              <a:rPr lang="en-GB" sz="2400" dirty="0" smtClean="0"/>
              <a:t>Express interest in offending person</a:t>
            </a:r>
          </a:p>
          <a:p>
            <a:pPr>
              <a:defRPr/>
            </a:pPr>
            <a:r>
              <a:rPr lang="en-GB" sz="2400" dirty="0" smtClean="0"/>
              <a:t>Give reasons why you are concerned</a:t>
            </a:r>
          </a:p>
          <a:p>
            <a:pPr>
              <a:defRPr/>
            </a:pPr>
            <a:r>
              <a:rPr lang="en-GB" sz="2400" dirty="0" smtClean="0"/>
              <a:t>Share how you/others feel</a:t>
            </a:r>
          </a:p>
          <a:p>
            <a:pPr>
              <a:defRPr/>
            </a:pPr>
            <a:r>
              <a:rPr lang="en-GB" sz="2400" dirty="0" smtClean="0"/>
              <a:t>Ask if the offending person understands your point</a:t>
            </a:r>
          </a:p>
          <a:p>
            <a:pPr>
              <a:defRPr/>
            </a:pPr>
            <a:r>
              <a:rPr lang="en-GB" sz="2400" dirty="0" smtClean="0"/>
              <a:t>Look at alternative behaviour/ support them in change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GB" sz="2400" dirty="0" smtClean="0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en-GB" sz="140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rPr>
              <a:t>Adapted </a:t>
            </a:r>
            <a:r>
              <a:rPr lang="en-GB" sz="1400" dirty="0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rPr>
              <a:t>from 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Berkowitz, A. (2009) </a:t>
            </a:r>
            <a:r>
              <a:rPr lang="en-GB" sz="1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Response Ability: A Complete Guide to Bystander Intervention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Beck &amp; Co., pp.</a:t>
            </a:r>
            <a:r>
              <a:rPr lang="en-GB" sz="140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rPr>
              <a:t>42-44</a:t>
            </a:r>
            <a:endParaRPr lang="en-GB" sz="1400" dirty="0">
              <a:solidFill>
                <a:prstClr val="black">
                  <a:lumMod val="50000"/>
                  <a:lumOff val="50000"/>
                </a:prstClr>
              </a:solidFill>
              <a:latin typeface="Arial" charset="0"/>
              <a:cs typeface="Arial" charset="0"/>
            </a:endParaRPr>
          </a:p>
          <a:p>
            <a:pPr>
              <a:defRPr/>
            </a:pP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291888" y="1988840"/>
            <a:ext cx="1980728" cy="286232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/>
              <a:t> - I care</a:t>
            </a:r>
          </a:p>
          <a:p>
            <a:pPr>
              <a:defRPr/>
            </a:pPr>
            <a:r>
              <a:rPr lang="en-GB" sz="3600" dirty="0"/>
              <a:t> - I see</a:t>
            </a:r>
          </a:p>
          <a:p>
            <a:pPr>
              <a:defRPr/>
            </a:pPr>
            <a:r>
              <a:rPr lang="en-GB" sz="3600" dirty="0"/>
              <a:t> - I feel</a:t>
            </a:r>
          </a:p>
          <a:p>
            <a:pPr>
              <a:defRPr/>
            </a:pPr>
            <a:r>
              <a:rPr lang="en-GB" sz="3600" dirty="0"/>
              <a:t> - I want</a:t>
            </a:r>
          </a:p>
          <a:p>
            <a:pPr>
              <a:defRPr/>
            </a:pPr>
            <a:r>
              <a:rPr lang="en-GB" sz="3600" dirty="0"/>
              <a:t> - I will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56325" y="5300663"/>
            <a:ext cx="2663825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Adapted from http://stepupprogram.org/wp-content/uploads/2014/04/StepUP_Intervention_Styles.pdf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Shift the person / change attitude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1088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extLst/>
        </p:spPr>
        <p:txBody>
          <a:bodyPr/>
          <a:lstStyle/>
          <a:p>
            <a:pPr>
              <a:defRPr/>
            </a:pPr>
            <a:r>
              <a:rPr lang="en-GB" altLang="en-US" sz="3000" dirty="0" smtClean="0">
                <a:latin typeface="Arial" charset="0"/>
                <a:cs typeface="Arial" charset="0"/>
              </a:rPr>
              <a:t>Make them understand why they behave as they do and why their behaviour is problematic so you change their attitude</a:t>
            </a:r>
          </a:p>
          <a:p>
            <a:pPr>
              <a:defRPr/>
            </a:pPr>
            <a:r>
              <a:rPr lang="en-GB" altLang="en-US" sz="3000" dirty="0" smtClean="0">
                <a:latin typeface="Arial" charset="0"/>
                <a:cs typeface="Arial" charset="0"/>
              </a:rPr>
              <a:t>Needs a conversation with respect for all – listening is important</a:t>
            </a:r>
          </a:p>
          <a:p>
            <a:pPr>
              <a:defRPr/>
            </a:pPr>
            <a:r>
              <a:rPr lang="en-GB" altLang="en-US" sz="3000" dirty="0" smtClean="0">
                <a:latin typeface="Arial" charset="0"/>
                <a:cs typeface="Arial" charset="0"/>
              </a:rPr>
              <a:t>Identify what is underlying the behaviour</a:t>
            </a:r>
          </a:p>
          <a:p>
            <a:pPr>
              <a:defRPr/>
            </a:pPr>
            <a:r>
              <a:rPr lang="en-GB" altLang="en-US" sz="3000" dirty="0" smtClean="0">
                <a:latin typeface="Arial" charset="0"/>
                <a:cs typeface="Arial" charset="0"/>
              </a:rPr>
              <a:t>Engage in ‘open talk’ – show interest in understanding the person and why they behave as they do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40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rPr>
              <a:t>Adapted from 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Berkowitz, A. (2009) </a:t>
            </a:r>
            <a:r>
              <a:rPr lang="en-GB" sz="1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Response Ability: A Complete Guide to Bystander Intervention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Beck &amp; Co., </a:t>
            </a:r>
            <a:r>
              <a:rPr lang="en-GB" sz="140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rPr>
              <a:t>pp.47-51</a:t>
            </a:r>
            <a:endParaRPr lang="en-GB" alt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dirty="0" smtClean="0">
                <a:latin typeface="Arial" charset="0"/>
                <a:cs typeface="Arial" charset="0"/>
              </a:rPr>
              <a:t/>
            </a:r>
            <a:br>
              <a:rPr lang="en-GB" altLang="en-US" dirty="0" smtClean="0">
                <a:latin typeface="Arial" charset="0"/>
                <a:cs typeface="Arial" charset="0"/>
              </a:rPr>
            </a:br>
            <a:r>
              <a:rPr lang="en-GB" altLang="en-US" dirty="0" smtClean="0">
                <a:latin typeface="Arial" charset="0"/>
                <a:cs typeface="Arial" charset="0"/>
              </a:rPr>
              <a:t/>
            </a:r>
            <a:br>
              <a:rPr lang="en-GB" altLang="en-US" dirty="0" smtClean="0">
                <a:latin typeface="Arial" charset="0"/>
                <a:cs typeface="Arial" charset="0"/>
              </a:rPr>
            </a:br>
            <a:r>
              <a:rPr lang="en-GB" altLang="en-US" dirty="0" smtClean="0">
                <a:latin typeface="Arial" charset="0"/>
                <a:cs typeface="Arial" charset="0"/>
              </a:rPr>
              <a:t/>
            </a:r>
            <a:br>
              <a:rPr lang="en-GB" altLang="en-US" dirty="0" smtClean="0">
                <a:latin typeface="Arial" charset="0"/>
                <a:cs typeface="Arial" charset="0"/>
              </a:rPr>
            </a:br>
            <a:r>
              <a:rPr lang="en-GB" altLang="en-US" dirty="0" smtClean="0">
                <a:latin typeface="Arial" charset="0"/>
                <a:cs typeface="Arial" charset="0"/>
              </a:rPr>
              <a:t/>
            </a:r>
            <a:br>
              <a:rPr lang="en-GB" altLang="en-US" dirty="0" smtClean="0">
                <a:latin typeface="Arial" charset="0"/>
                <a:cs typeface="Arial" charset="0"/>
              </a:rPr>
            </a:br>
            <a:r>
              <a:rPr lang="en-GB" altLang="en-US" dirty="0" smtClean="0">
                <a:latin typeface="Arial" charset="0"/>
                <a:cs typeface="Arial" charset="0"/>
              </a:rPr>
              <a:t/>
            </a:r>
            <a:br>
              <a:rPr lang="en-GB" altLang="en-US" dirty="0" smtClean="0">
                <a:latin typeface="Arial" charset="0"/>
                <a:cs typeface="Arial" charset="0"/>
              </a:rPr>
            </a:br>
            <a:r>
              <a:rPr lang="en-GB" altLang="en-US" dirty="0" smtClean="0">
                <a:latin typeface="Arial" charset="0"/>
                <a:cs typeface="Arial" charset="0"/>
              </a:rPr>
              <a:t>Session 5</a:t>
            </a:r>
            <a:br>
              <a:rPr lang="en-GB" altLang="en-US" dirty="0" smtClean="0">
                <a:latin typeface="Arial" charset="0"/>
                <a:cs typeface="Arial" charset="0"/>
              </a:rPr>
            </a:br>
            <a:r>
              <a:rPr lang="en-GB" altLang="en-US" dirty="0" smtClean="0">
                <a:latin typeface="Arial" charset="0"/>
                <a:cs typeface="Arial" charset="0"/>
              </a:rPr>
              <a:t>Social Norms and Bystander Intervention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381000" y="1600200"/>
            <a:ext cx="8229600" cy="685800"/>
          </a:xfrm>
        </p:spPr>
        <p:txBody>
          <a:bodyPr/>
          <a:lstStyle/>
          <a:p>
            <a:pPr algn="ctr"/>
            <a:r>
              <a:rPr lang="en-GB" altLang="en-US" smtClean="0">
                <a:latin typeface="Arial" charset="0"/>
                <a:cs typeface="Arial" charset="0"/>
              </a:rPr>
              <a:t>Some ground rules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323528" y="2348880"/>
            <a:ext cx="7776864" cy="2736304"/>
          </a:xfrm>
        </p:spPr>
        <p:txBody>
          <a:bodyPr/>
          <a:lstStyle/>
          <a:p>
            <a:r>
              <a:rPr lang="en-GB" altLang="en-US" dirty="0" smtClean="0">
                <a:latin typeface="Arial" charset="0"/>
                <a:cs typeface="Arial" charset="0"/>
              </a:rPr>
              <a:t>Confidentiality</a:t>
            </a:r>
          </a:p>
          <a:p>
            <a:r>
              <a:rPr lang="en-GB" altLang="en-US" dirty="0" smtClean="0">
                <a:latin typeface="Arial" charset="0"/>
                <a:cs typeface="Arial" charset="0"/>
              </a:rPr>
              <a:t>Appropriate language</a:t>
            </a:r>
          </a:p>
          <a:p>
            <a:r>
              <a:rPr lang="en-GB" altLang="en-US" dirty="0" smtClean="0">
                <a:latin typeface="Arial" charset="0"/>
                <a:cs typeface="Arial" charset="0"/>
              </a:rPr>
              <a:t>Attendance</a:t>
            </a:r>
          </a:p>
          <a:p>
            <a:r>
              <a:rPr lang="en-GB" altLang="en-US" dirty="0" smtClean="0">
                <a:latin typeface="Arial" charset="0"/>
                <a:cs typeface="Arial" charset="0"/>
              </a:rPr>
              <a:t>Communicating with the facilitator</a:t>
            </a:r>
          </a:p>
          <a:p>
            <a:endParaRPr lang="en-GB" altLang="en-US" sz="1800" dirty="0" smtClean="0">
              <a:latin typeface="Arial" charset="0"/>
              <a:cs typeface="Arial" charset="0"/>
            </a:endParaRPr>
          </a:p>
          <a:p>
            <a:endParaRPr lang="en-GB" sz="1200" dirty="0"/>
          </a:p>
          <a:p>
            <a:pPr marL="0" indent="0">
              <a:buNone/>
            </a:pPr>
            <a:r>
              <a:rPr lang="en-US" sz="1800" dirty="0" smtClean="0"/>
              <a:t>Please be aware that we will be talking about sensitive issues and issues that might have affected you or people you care about. If you </a:t>
            </a:r>
            <a:r>
              <a:rPr lang="en-US" sz="1800" dirty="0"/>
              <a:t>feel uncomfortable or upset </a:t>
            </a:r>
            <a:r>
              <a:rPr lang="en-US" sz="1800" dirty="0" smtClean="0"/>
              <a:t>it is fine to leave </a:t>
            </a:r>
            <a:r>
              <a:rPr lang="en-US" sz="1800" dirty="0"/>
              <a:t>the space</a:t>
            </a:r>
            <a:r>
              <a:rPr lang="en-US" sz="1800" dirty="0" smtClean="0"/>
              <a:t>. Facilitators will understand and are trained to help you. </a:t>
            </a:r>
            <a:endParaRPr lang="en-GB" altLang="en-US" sz="1800" dirty="0"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en-GB" altLang="en-US" dirty="0" smtClean="0">
              <a:latin typeface="Arial" charset="0"/>
              <a:cs typeface="Arial" charset="0"/>
            </a:endParaRPr>
          </a:p>
        </p:txBody>
      </p:sp>
      <p:sp>
        <p:nvSpPr>
          <p:cNvPr id="27652" name="TextBox 3"/>
          <p:cNvSpPr txBox="1">
            <a:spLocks noChangeArrowheads="1"/>
          </p:cNvSpPr>
          <p:nvPr/>
        </p:nvSpPr>
        <p:spPr bwMode="auto">
          <a:xfrm>
            <a:off x="457200" y="381000"/>
            <a:ext cx="8229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6213" indent="-176213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800"/>
              <a:t>We will be learning and working together as a group in this programme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800"/>
              <a:t>Some of the material we will be discussing will be sensitive and some of us will have had personal experience of the things we discuss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800"/>
              <a:t>We will all be be respectful of personal emotions as we learn</a:t>
            </a:r>
          </a:p>
        </p:txBody>
      </p:sp>
    </p:spTree>
    <p:extLst>
      <p:ext uri="{BB962C8B-B14F-4D97-AF65-F5344CB8AC3E}">
        <p14:creationId xmlns:p14="http://schemas.microsoft.com/office/powerpoint/2010/main" val="331075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Social Norms feedback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4 Stages for intervention</a:t>
            </a:r>
            <a:endParaRPr lang="en-GB" altLang="en-US" sz="1400" smtClean="0">
              <a:latin typeface="Arial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51520" y="6119813"/>
            <a:ext cx="50412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Adapted from Berkowitz, A. (2009) </a:t>
            </a:r>
            <a:r>
              <a:rPr lang="en-GB" sz="14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Response Ability: A Complete Guide to Bystander Intervention</a:t>
            </a: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Beck &amp; Co., p.10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  <a:cs typeface="Arial" charset="0"/>
              </a:rPr>
              <a:t>New Zealand bystander video </a:t>
            </a:r>
            <a:br>
              <a:rPr lang="en-GB" altLang="en-US" smtClean="0">
                <a:latin typeface="Arial" charset="0"/>
                <a:cs typeface="Arial" charset="0"/>
              </a:rPr>
            </a:br>
            <a:endParaRPr lang="en-GB" altLang="en-US" smtClean="0">
              <a:latin typeface="Arial" charset="0"/>
              <a:cs typeface="Arial" charset="0"/>
            </a:endParaRP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GB" altLang="en-US" smtClean="0">
                <a:latin typeface="Arial" charset="0"/>
                <a:cs typeface="Arial" charset="0"/>
                <a:hlinkClick r:id="rId2"/>
              </a:rPr>
              <a:t>https://www.youtube.com/watch?v=iUj2OHLAG3w</a:t>
            </a:r>
            <a:endParaRPr lang="en-GB" altLang="en-US" smtClean="0">
              <a:latin typeface="Arial" charset="0"/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en-US" altLang="en-US" smtClean="0">
              <a:latin typeface="Arial" charset="0"/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en-GB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u="sng" smtClean="0">
                <a:latin typeface="Arial" charset="0"/>
                <a:cs typeface="Arial" charset="0"/>
              </a:rPr>
              <a:t>Discussion questions</a:t>
            </a:r>
            <a:endParaRPr lang="en-GB" altLang="en-US" smtClean="0">
              <a:latin typeface="Arial" charset="0"/>
              <a:cs typeface="Arial" charset="0"/>
            </a:endParaRPr>
          </a:p>
        </p:txBody>
      </p:sp>
      <p:sp>
        <p:nvSpPr>
          <p:cNvPr id="75779" name="Content Placeholder 3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miter lim="800000"/>
            <a:headEnd/>
            <a:tailEnd/>
          </a:ln>
          <a:extLst/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Calibri" pitchFamily="-65" charset="0"/>
                <a:cs typeface="Arial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alibri" pitchFamily="-65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-65" charset="0"/>
                <a:cs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Calibri" pitchFamily="-65" charset="0"/>
                <a:cs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Calibri" pitchFamily="-65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-65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-65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-65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-65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3200" smtClean="0">
                <a:latin typeface="Arial" charset="0"/>
              </a:rPr>
              <a:t>Who could have intervened to stop this happening? </a:t>
            </a:r>
          </a:p>
          <a:p>
            <a:pPr>
              <a:defRPr/>
            </a:pPr>
            <a:endParaRPr lang="en-GB" altLang="en-US" sz="3200" smtClean="0">
              <a:latin typeface="Arial" charset="0"/>
            </a:endParaRPr>
          </a:p>
          <a:p>
            <a:pPr>
              <a:defRPr/>
            </a:pPr>
            <a:r>
              <a:rPr lang="en-GB" altLang="en-US" sz="3200" smtClean="0">
                <a:latin typeface="Arial" charset="0"/>
              </a:rPr>
              <a:t>When could they have intervened?</a:t>
            </a:r>
          </a:p>
          <a:p>
            <a:pPr>
              <a:buFont typeface="Arial" charset="0"/>
              <a:buNone/>
              <a:defRPr/>
            </a:pPr>
            <a:endParaRPr lang="en-GB" altLang="en-US" sz="32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683568" y="476672"/>
          <a:ext cx="8136904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980728"/>
            <a:ext cx="8077200" cy="46805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bliqueTopLef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  <a:latin typeface="Calibri"/>
            </a:endParaRPr>
          </a:p>
        </p:txBody>
      </p:sp>
      <p:sp>
        <p:nvSpPr>
          <p:cNvPr id="58371" name="Title 2"/>
          <p:cNvSpPr>
            <a:spLocks noGrp="1"/>
          </p:cNvSpPr>
          <p:nvPr>
            <p:ph type="title"/>
          </p:nvPr>
        </p:nvSpPr>
        <p:spPr>
          <a:xfrm>
            <a:off x="457200" y="126058"/>
            <a:ext cx="8229600" cy="926678"/>
          </a:xfrm>
        </p:spPr>
        <p:txBody>
          <a:bodyPr/>
          <a:lstStyle/>
          <a:p>
            <a:r>
              <a:rPr lang="en-GB" altLang="en-US" dirty="0" smtClean="0">
                <a:latin typeface="Arial" charset="0"/>
                <a:cs typeface="Arial" charset="0"/>
              </a:rPr>
              <a:t>Bystander Intervention Options</a:t>
            </a:r>
          </a:p>
        </p:txBody>
      </p:sp>
      <p:sp>
        <p:nvSpPr>
          <p:cNvPr id="58372" name="TextBox 3"/>
          <p:cNvSpPr txBox="1">
            <a:spLocks noChangeArrowheads="1"/>
          </p:cNvSpPr>
          <p:nvPr/>
        </p:nvSpPr>
        <p:spPr bwMode="auto">
          <a:xfrm>
            <a:off x="217488" y="5661025"/>
            <a:ext cx="7924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 dirty="0">
                <a:solidFill>
                  <a:srgbClr val="A6A6A6"/>
                </a:solidFill>
                <a:ea typeface="+mn-ea"/>
              </a:rPr>
              <a:t>Adapted from </a:t>
            </a:r>
            <a:r>
              <a:rPr lang="en-US" altLang="en-US" sz="1200" dirty="0">
                <a:solidFill>
                  <a:srgbClr val="A6A6A6"/>
                </a:solidFill>
                <a:ea typeface="+mn-ea"/>
              </a:rPr>
              <a:t>Berkowitz, A. (2013). A Grassroots’ Guide to Fostering Healthy Norms to Reduce Violence in our </a:t>
            </a:r>
            <a:r>
              <a:rPr lang="en-US" altLang="en-US" sz="1200" dirty="0" err="1">
                <a:solidFill>
                  <a:srgbClr val="A6A6A6"/>
                </a:solidFill>
                <a:ea typeface="+mn-ea"/>
              </a:rPr>
              <a:t>Communities: Social</a:t>
            </a:r>
            <a:r>
              <a:rPr lang="en-US" altLang="en-US" sz="1200" dirty="0">
                <a:solidFill>
                  <a:srgbClr val="A6A6A6"/>
                </a:solidFill>
                <a:ea typeface="+mn-ea"/>
              </a:rPr>
              <a:t> Norms Toolkit.  USA: CDC</a:t>
            </a:r>
            <a:r>
              <a:rPr lang="en-US" altLang="en-US" sz="1200" dirty="0" smtClean="0">
                <a:solidFill>
                  <a:srgbClr val="A6A6A6"/>
                </a:solidFill>
                <a:ea typeface="+mn-ea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solidFill>
                  <a:srgbClr val="A6A6A6"/>
                </a:solidFill>
                <a:ea typeface="+mn-ea"/>
              </a:rPr>
              <a:t>Online </a:t>
            </a:r>
            <a:r>
              <a:rPr lang="en-US" altLang="en-US" sz="1200" dirty="0">
                <a:solidFill>
                  <a:srgbClr val="A6A6A6"/>
                </a:solidFill>
                <a:ea typeface="+mn-ea"/>
              </a:rPr>
              <a:t>at http://</a:t>
            </a:r>
            <a:r>
              <a:rPr lang="en-US" altLang="en-US" sz="1200" dirty="0" err="1">
                <a:solidFill>
                  <a:srgbClr val="A6A6A6"/>
                </a:solidFill>
                <a:ea typeface="+mn-ea"/>
              </a:rPr>
              <a:t>www.alanberkowitz.com</a:t>
            </a:r>
            <a:r>
              <a:rPr lang="en-US" altLang="en-US" sz="1200" dirty="0">
                <a:solidFill>
                  <a:srgbClr val="A6A6A6"/>
                </a:solidFill>
                <a:ea typeface="+mn-ea"/>
              </a:rPr>
              <a:t>/</a:t>
            </a:r>
            <a:r>
              <a:rPr lang="en-US" altLang="en-US" sz="1200" dirty="0" err="1">
                <a:solidFill>
                  <a:srgbClr val="A6A6A6"/>
                </a:solidFill>
                <a:ea typeface="+mn-ea"/>
              </a:rPr>
              <a:t>Social_Norms_Violence_Prevention_Toolkit.pdf</a:t>
            </a:r>
            <a:r>
              <a:rPr lang="en-US" altLang="en-US" sz="1200" dirty="0">
                <a:solidFill>
                  <a:srgbClr val="A6A6A6"/>
                </a:solidFill>
                <a:ea typeface="+mn-ea"/>
              </a:rPr>
              <a:t> </a:t>
            </a:r>
            <a:endParaRPr lang="en-GB" altLang="en-US" sz="1200" dirty="0">
              <a:solidFill>
                <a:srgbClr val="A6A6A6"/>
              </a:solidFill>
              <a:ea typeface="+mn-ea"/>
            </a:endParaRPr>
          </a:p>
        </p:txBody>
      </p:sp>
      <p:grpSp>
        <p:nvGrpSpPr>
          <p:cNvPr id="58373" name="Group 23"/>
          <p:cNvGrpSpPr>
            <a:grpSpLocks/>
          </p:cNvGrpSpPr>
          <p:nvPr/>
        </p:nvGrpSpPr>
        <p:grpSpPr bwMode="auto">
          <a:xfrm>
            <a:off x="611560" y="1052736"/>
            <a:ext cx="7922840" cy="4536504"/>
            <a:chOff x="611560" y="1052736"/>
            <a:chExt cx="7922840" cy="4536504"/>
          </a:xfrm>
        </p:grpSpPr>
        <p:sp>
          <p:nvSpPr>
            <p:cNvPr id="58374" name="TextBox 6"/>
            <p:cNvSpPr txBox="1">
              <a:spLocks noChangeArrowheads="1"/>
            </p:cNvSpPr>
            <p:nvPr/>
          </p:nvSpPr>
          <p:spPr bwMode="auto">
            <a:xfrm>
              <a:off x="4343400" y="2492896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37931725" indent="-37474525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solidFill>
                    <a:prstClr val="black"/>
                  </a:solidFill>
                  <a:ea typeface="+mn-ea"/>
                </a:rPr>
                <a:t>OR</a:t>
              </a:r>
            </a:p>
          </p:txBody>
        </p:sp>
        <p:sp>
          <p:nvSpPr>
            <p:cNvPr id="8" name="Rounded Rectangle 7"/>
            <p:cNvSpPr>
              <a:spLocks noChangeArrowheads="1"/>
            </p:cNvSpPr>
            <p:nvPr/>
          </p:nvSpPr>
          <p:spPr bwMode="auto">
            <a:xfrm>
              <a:off x="3276600" y="1052736"/>
              <a:ext cx="2667000" cy="4572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GB" altLang="en-US" sz="1800" b="1" dirty="0" smtClean="0">
                  <a:solidFill>
                    <a:prstClr val="black"/>
                  </a:solidFill>
                  <a:latin typeface="Calibri" pitchFamily="-65" charset="0"/>
                  <a:ea typeface="+mn-ea"/>
                </a:rPr>
                <a:t>Decide to Intervene</a:t>
              </a:r>
            </a:p>
          </p:txBody>
        </p:sp>
        <p:sp>
          <p:nvSpPr>
            <p:cNvPr id="13" name="Rounded Rectangle 12"/>
            <p:cNvSpPr>
              <a:spLocks noChangeArrowheads="1"/>
            </p:cNvSpPr>
            <p:nvPr/>
          </p:nvSpPr>
          <p:spPr bwMode="auto">
            <a:xfrm>
              <a:off x="3429000" y="1962200"/>
              <a:ext cx="2286000" cy="60270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GB" altLang="en-US" sz="1800" dirty="0" smtClean="0">
                  <a:solidFill>
                    <a:srgbClr val="FFFFFF"/>
                  </a:solidFill>
                  <a:latin typeface="Calibri" pitchFamily="-65" charset="0"/>
                  <a:ea typeface="+mn-ea"/>
                </a:rPr>
                <a:t>During the incident</a:t>
              </a:r>
            </a:p>
          </p:txBody>
        </p:sp>
        <p:sp>
          <p:nvSpPr>
            <p:cNvPr id="14" name="Rounded Rectangle 13"/>
            <p:cNvSpPr>
              <a:spLocks noChangeArrowheads="1"/>
            </p:cNvSpPr>
            <p:nvPr/>
          </p:nvSpPr>
          <p:spPr bwMode="auto">
            <a:xfrm>
              <a:off x="3429000" y="2826296"/>
              <a:ext cx="2286000" cy="60270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GB" altLang="en-US" sz="1800" dirty="0" smtClean="0">
                  <a:solidFill>
                    <a:srgbClr val="FFFFFF"/>
                  </a:solidFill>
                  <a:latin typeface="Calibri" pitchFamily="-65" charset="0"/>
                  <a:ea typeface="+mn-ea"/>
                </a:rPr>
                <a:t>After the incident</a:t>
              </a:r>
            </a:p>
          </p:txBody>
        </p:sp>
        <p:sp>
          <p:nvSpPr>
            <p:cNvPr id="15" name="Rounded Rectangle 14"/>
            <p:cNvSpPr>
              <a:spLocks noChangeArrowheads="1"/>
            </p:cNvSpPr>
            <p:nvPr/>
          </p:nvSpPr>
          <p:spPr bwMode="auto">
            <a:xfrm>
              <a:off x="5364088" y="3501008"/>
              <a:ext cx="3170312" cy="208823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Aft>
                  <a:spcPct val="35000"/>
                </a:spcAft>
                <a:defRPr/>
              </a:pPr>
              <a:r>
                <a:rPr lang="en-US" altLang="en-US" sz="1500" dirty="0" smtClean="0">
                  <a:solidFill>
                    <a:srgbClr val="000000"/>
                  </a:solidFill>
                  <a:latin typeface="Calibri" pitchFamily="-65" charset="0"/>
                  <a:ea typeface="+mn-ea"/>
                </a:rPr>
                <a:t>Confrontation:</a:t>
              </a:r>
            </a:p>
            <a:p>
              <a:pPr eaLnBrk="1" hangingPunct="1">
                <a:spcAft>
                  <a:spcPct val="35000"/>
                </a:spcAft>
                <a:tabLst>
                  <a:tab pos="271463" algn="l"/>
                </a:tabLst>
                <a:defRPr/>
              </a:pPr>
              <a:r>
                <a:rPr lang="en-US" altLang="en-US" sz="1200" dirty="0" smtClean="0">
                  <a:solidFill>
                    <a:srgbClr val="000000"/>
                  </a:solidFill>
                  <a:latin typeface="Calibri" pitchFamily="-65" charset="0"/>
                  <a:ea typeface="+mn-ea"/>
                </a:rPr>
                <a:t>	Set limits or express feelings</a:t>
              </a:r>
            </a:p>
            <a:p>
              <a:pPr eaLnBrk="1" hangingPunct="1">
                <a:spcAft>
                  <a:spcPct val="35000"/>
                </a:spcAft>
                <a:defRPr/>
              </a:pPr>
              <a:r>
                <a:rPr lang="en-US" altLang="en-US" sz="1500" dirty="0" smtClean="0">
                  <a:solidFill>
                    <a:srgbClr val="000000"/>
                  </a:solidFill>
                  <a:latin typeface="Calibri" pitchFamily="-65" charset="0"/>
                  <a:ea typeface="+mn-ea"/>
                </a:rPr>
                <a:t>Change the focus:</a:t>
              </a:r>
            </a:p>
            <a:p>
              <a:pPr eaLnBrk="1" hangingPunct="1">
                <a:spcAft>
                  <a:spcPct val="35000"/>
                </a:spcAft>
                <a:tabLst>
                  <a:tab pos="271463" algn="l"/>
                </a:tabLst>
                <a:defRPr/>
              </a:pPr>
              <a:r>
                <a:rPr lang="en-US" altLang="en-US" sz="1200" dirty="0" smtClean="0">
                  <a:solidFill>
                    <a:srgbClr val="000000"/>
                  </a:solidFill>
                  <a:latin typeface="Calibri" pitchFamily="-65" charset="0"/>
                  <a:ea typeface="+mn-ea"/>
                </a:rPr>
                <a:t>	Non-participation</a:t>
              </a:r>
            </a:p>
            <a:p>
              <a:pPr eaLnBrk="1" hangingPunct="1">
                <a:spcAft>
                  <a:spcPct val="35000"/>
                </a:spcAft>
                <a:tabLst>
                  <a:tab pos="271463" algn="l"/>
                </a:tabLst>
                <a:defRPr/>
              </a:pPr>
              <a:r>
                <a:rPr lang="en-US" altLang="en-US" sz="1200" dirty="0" smtClean="0">
                  <a:solidFill>
                    <a:srgbClr val="000000"/>
                  </a:solidFill>
                  <a:latin typeface="Calibri" pitchFamily="-65" charset="0"/>
                  <a:ea typeface="+mn-ea"/>
                </a:rPr>
                <a:t>	Change the subject</a:t>
              </a:r>
            </a:p>
            <a:p>
              <a:pPr eaLnBrk="1" hangingPunct="1">
                <a:spcAft>
                  <a:spcPct val="35000"/>
                </a:spcAft>
                <a:tabLst>
                  <a:tab pos="271463" algn="l"/>
                </a:tabLst>
                <a:defRPr/>
              </a:pPr>
              <a:r>
                <a:rPr lang="en-US" altLang="en-US" sz="1200" dirty="0" smtClean="0">
                  <a:solidFill>
                    <a:srgbClr val="000000"/>
                  </a:solidFill>
                  <a:latin typeface="Calibri" pitchFamily="-65" charset="0"/>
                  <a:ea typeface="+mn-ea"/>
                </a:rPr>
                <a:t>	Interrupt / distract</a:t>
              </a:r>
            </a:p>
            <a:p>
              <a:pPr eaLnBrk="1" hangingPunct="1">
                <a:spcAft>
                  <a:spcPct val="35000"/>
                </a:spcAft>
                <a:defRPr/>
              </a:pPr>
              <a:r>
                <a:rPr lang="en-US" altLang="en-US" sz="1500" dirty="0" smtClean="0">
                  <a:solidFill>
                    <a:srgbClr val="000000"/>
                  </a:solidFill>
                  <a:latin typeface="Calibri" pitchFamily="-65" charset="0"/>
                  <a:ea typeface="+mn-ea"/>
                </a:rPr>
                <a:t>Change the person/shift attitudes</a:t>
              </a:r>
              <a:endParaRPr lang="en-US" altLang="en-US" sz="1800" dirty="0" smtClean="0">
                <a:solidFill>
                  <a:srgbClr val="000000"/>
                </a:solidFill>
                <a:latin typeface="Calibri" pitchFamily="-65" charset="0"/>
                <a:ea typeface="+mn-ea"/>
              </a:endParaRPr>
            </a:p>
          </p:txBody>
        </p:sp>
        <p:sp>
          <p:nvSpPr>
            <p:cNvPr id="16" name="Rounded Rectangle 15"/>
            <p:cNvSpPr>
              <a:spLocks noChangeArrowheads="1"/>
            </p:cNvSpPr>
            <p:nvPr/>
          </p:nvSpPr>
          <p:spPr bwMode="auto">
            <a:xfrm>
              <a:off x="611560" y="3501008"/>
              <a:ext cx="3242320" cy="208823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indent="-177800">
                <a:lnSpc>
                  <a:spcPct val="150000"/>
                </a:lnSpc>
                <a:defRPr/>
              </a:pPr>
              <a:r>
                <a:rPr lang="en-US" sz="1500" dirty="0">
                  <a:solidFill>
                    <a:srgbClr val="000000"/>
                  </a:solidFill>
                  <a:latin typeface="Calibri"/>
                  <a:ea typeface="+mn-ea"/>
                </a:rPr>
                <a:t>Assess norm</a:t>
              </a:r>
            </a:p>
            <a:p>
              <a:pPr indent="-177800">
                <a:lnSpc>
                  <a:spcPct val="150000"/>
                </a:lnSpc>
                <a:defRPr/>
              </a:pPr>
              <a:r>
                <a:rPr lang="en-US" sz="1500" dirty="0">
                  <a:solidFill>
                    <a:srgbClr val="000000"/>
                  </a:solidFill>
                  <a:latin typeface="Calibri"/>
                  <a:ea typeface="+mn-ea"/>
                </a:rPr>
                <a:t>Engage allies &amp; bystanders</a:t>
              </a:r>
            </a:p>
            <a:p>
              <a:pPr indent="-177800">
                <a:lnSpc>
                  <a:spcPct val="150000"/>
                </a:lnSpc>
                <a:defRPr/>
              </a:pPr>
              <a:r>
                <a:rPr lang="en-US" sz="1500" dirty="0">
                  <a:solidFill>
                    <a:srgbClr val="000000"/>
                  </a:solidFill>
                  <a:latin typeface="Calibri"/>
                  <a:ea typeface="+mn-ea"/>
                </a:rPr>
                <a:t>Make a plan</a:t>
              </a:r>
            </a:p>
            <a:p>
              <a:pPr indent="-177800">
                <a:lnSpc>
                  <a:spcPct val="150000"/>
                </a:lnSpc>
                <a:defRPr/>
              </a:pPr>
              <a:r>
                <a:rPr lang="en-US" sz="1500" dirty="0">
                  <a:solidFill>
                    <a:srgbClr val="000000"/>
                  </a:solidFill>
                  <a:latin typeface="Calibri"/>
                  <a:ea typeface="+mn-ea"/>
                </a:rPr>
                <a:t>Develop a support for next step</a:t>
              </a:r>
            </a:p>
            <a:p>
              <a:pPr indent="-177800">
                <a:lnSpc>
                  <a:spcPct val="150000"/>
                </a:lnSpc>
                <a:defRPr/>
              </a:pPr>
              <a:r>
                <a:rPr lang="en-US" sz="1500" dirty="0">
                  <a:solidFill>
                    <a:srgbClr val="000000"/>
                  </a:solidFill>
                  <a:latin typeface="Calibri"/>
                  <a:ea typeface="+mn-ea"/>
                </a:rPr>
                <a:t>Offer support to the victim</a:t>
              </a:r>
            </a:p>
          </p:txBody>
        </p:sp>
        <p:sp>
          <p:nvSpPr>
            <p:cNvPr id="17" name="Down Arrow 16"/>
            <p:cNvSpPr>
              <a:spLocks noChangeArrowheads="1"/>
            </p:cNvSpPr>
            <p:nvPr/>
          </p:nvSpPr>
          <p:spPr bwMode="auto">
            <a:xfrm>
              <a:off x="4343400" y="1602160"/>
              <a:ext cx="457200" cy="308992"/>
            </a:xfrm>
            <a:prstGeom prst="downArrow">
              <a:avLst>
                <a:gd name="adj1" fmla="val 50000"/>
                <a:gd name="adj2" fmla="val 50000"/>
              </a:avLst>
            </a:pr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prstClr val="black"/>
                </a:solidFill>
                <a:latin typeface="Arial" charset="0"/>
                <a:ea typeface="+mn-ea"/>
              </a:endParaRPr>
            </a:p>
          </p:txBody>
        </p:sp>
        <p:sp>
          <p:nvSpPr>
            <p:cNvPr id="18" name="Left-Right-Up Arrow 17"/>
            <p:cNvSpPr>
              <a:spLocks noChangeArrowheads="1"/>
            </p:cNvSpPr>
            <p:nvPr/>
          </p:nvSpPr>
          <p:spPr bwMode="auto">
            <a:xfrm rot="16200000">
              <a:off x="2415815" y="2272817"/>
              <a:ext cx="1216025" cy="792088"/>
            </a:xfrm>
            <a:custGeom>
              <a:avLst/>
              <a:gdLst>
                <a:gd name="T0" fmla="*/ 608076 w 1216152"/>
                <a:gd name="T1" fmla="*/ 0 h 850392"/>
                <a:gd name="T2" fmla="*/ 0 w 1216152"/>
                <a:gd name="T3" fmla="*/ 637794 h 850392"/>
                <a:gd name="T4" fmla="*/ 608076 w 1216152"/>
                <a:gd name="T5" fmla="*/ 744093 h 850392"/>
                <a:gd name="T6" fmla="*/ 1216152 w 1216152"/>
                <a:gd name="T7" fmla="*/ 637794 h 850392"/>
                <a:gd name="T8" fmla="*/ 3 60000 65536"/>
                <a:gd name="T9" fmla="*/ 2 60000 65536"/>
                <a:gd name="T10" fmla="*/ 1 60000 65536"/>
                <a:gd name="T11" fmla="*/ 0 60000 65536"/>
                <a:gd name="T12" fmla="*/ 106299 w 1216152"/>
                <a:gd name="T13" fmla="*/ 531495 h 850392"/>
                <a:gd name="T14" fmla="*/ 1109853 w 1216152"/>
                <a:gd name="T15" fmla="*/ 744093 h 850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6152" h="850392">
                  <a:moveTo>
                    <a:pt x="0" y="637794"/>
                  </a:moveTo>
                  <a:lnTo>
                    <a:pt x="212598" y="425196"/>
                  </a:lnTo>
                  <a:lnTo>
                    <a:pt x="212598" y="531495"/>
                  </a:lnTo>
                  <a:lnTo>
                    <a:pt x="501777" y="531495"/>
                  </a:lnTo>
                  <a:lnTo>
                    <a:pt x="501777" y="212598"/>
                  </a:lnTo>
                  <a:lnTo>
                    <a:pt x="395478" y="212598"/>
                  </a:lnTo>
                  <a:lnTo>
                    <a:pt x="608076" y="0"/>
                  </a:lnTo>
                  <a:lnTo>
                    <a:pt x="820674" y="212598"/>
                  </a:lnTo>
                  <a:lnTo>
                    <a:pt x="714375" y="212598"/>
                  </a:lnTo>
                  <a:lnTo>
                    <a:pt x="714375" y="531495"/>
                  </a:lnTo>
                  <a:lnTo>
                    <a:pt x="1003554" y="531495"/>
                  </a:lnTo>
                  <a:lnTo>
                    <a:pt x="1003554" y="425196"/>
                  </a:lnTo>
                  <a:lnTo>
                    <a:pt x="1216152" y="637794"/>
                  </a:lnTo>
                  <a:lnTo>
                    <a:pt x="1003554" y="850392"/>
                  </a:lnTo>
                  <a:lnTo>
                    <a:pt x="1003554" y="744093"/>
                  </a:lnTo>
                  <a:lnTo>
                    <a:pt x="212598" y="744093"/>
                  </a:lnTo>
                  <a:lnTo>
                    <a:pt x="212598" y="850392"/>
                  </a:lnTo>
                  <a:close/>
                </a:path>
              </a:pathLst>
            </a:cu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prstClr val="white"/>
                </a:solidFill>
                <a:latin typeface="Calibri"/>
                <a:ea typeface="+mn-ea"/>
              </a:endParaRPr>
            </a:p>
          </p:txBody>
        </p:sp>
        <p:sp>
          <p:nvSpPr>
            <p:cNvPr id="19" name="Left-Right-Up Arrow 18"/>
            <p:cNvSpPr>
              <a:spLocks noChangeArrowheads="1"/>
            </p:cNvSpPr>
            <p:nvPr/>
          </p:nvSpPr>
          <p:spPr bwMode="auto">
            <a:xfrm rot="16200000" flipV="1">
              <a:off x="5535216" y="2249761"/>
              <a:ext cx="1216025" cy="838200"/>
            </a:xfrm>
            <a:custGeom>
              <a:avLst/>
              <a:gdLst>
                <a:gd name="T0" fmla="*/ 608076 w 1216152"/>
                <a:gd name="T1" fmla="*/ 0 h 838200"/>
                <a:gd name="T2" fmla="*/ 0 w 1216152"/>
                <a:gd name="T3" fmla="*/ 628650 h 838200"/>
                <a:gd name="T4" fmla="*/ 608076 w 1216152"/>
                <a:gd name="T5" fmla="*/ 733425 h 838200"/>
                <a:gd name="T6" fmla="*/ 1216152 w 1216152"/>
                <a:gd name="T7" fmla="*/ 628650 h 838200"/>
                <a:gd name="T8" fmla="*/ 3 60000 65536"/>
                <a:gd name="T9" fmla="*/ 2 60000 65536"/>
                <a:gd name="T10" fmla="*/ 1 60000 65536"/>
                <a:gd name="T11" fmla="*/ 0 60000 65536"/>
                <a:gd name="T12" fmla="*/ 104775 w 1216152"/>
                <a:gd name="T13" fmla="*/ 523875 h 838200"/>
                <a:gd name="T14" fmla="*/ 1111377 w 1216152"/>
                <a:gd name="T15" fmla="*/ 733425 h 838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6152" h="838200">
                  <a:moveTo>
                    <a:pt x="0" y="628650"/>
                  </a:moveTo>
                  <a:lnTo>
                    <a:pt x="209550" y="419100"/>
                  </a:lnTo>
                  <a:lnTo>
                    <a:pt x="209550" y="523875"/>
                  </a:lnTo>
                  <a:lnTo>
                    <a:pt x="503301" y="523875"/>
                  </a:lnTo>
                  <a:lnTo>
                    <a:pt x="503301" y="209550"/>
                  </a:lnTo>
                  <a:lnTo>
                    <a:pt x="398526" y="209550"/>
                  </a:lnTo>
                  <a:lnTo>
                    <a:pt x="608076" y="0"/>
                  </a:lnTo>
                  <a:lnTo>
                    <a:pt x="817626" y="209550"/>
                  </a:lnTo>
                  <a:lnTo>
                    <a:pt x="712851" y="209550"/>
                  </a:lnTo>
                  <a:lnTo>
                    <a:pt x="712851" y="523875"/>
                  </a:lnTo>
                  <a:lnTo>
                    <a:pt x="1006602" y="523875"/>
                  </a:lnTo>
                  <a:lnTo>
                    <a:pt x="1006602" y="419100"/>
                  </a:lnTo>
                  <a:lnTo>
                    <a:pt x="1216152" y="628650"/>
                  </a:lnTo>
                  <a:lnTo>
                    <a:pt x="1006602" y="838200"/>
                  </a:lnTo>
                  <a:lnTo>
                    <a:pt x="1006602" y="733425"/>
                  </a:lnTo>
                  <a:lnTo>
                    <a:pt x="209550" y="733425"/>
                  </a:lnTo>
                  <a:lnTo>
                    <a:pt x="209550" y="838200"/>
                  </a:lnTo>
                  <a:close/>
                </a:path>
              </a:pathLst>
            </a:cu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prstClr val="white"/>
                </a:solidFill>
                <a:latin typeface="Calibri"/>
                <a:ea typeface="+mn-ea"/>
              </a:endParaRPr>
            </a:p>
          </p:txBody>
        </p:sp>
        <p:sp>
          <p:nvSpPr>
            <p:cNvPr id="20" name="Down Arrow Callout 19"/>
            <p:cNvSpPr>
              <a:spLocks noChangeArrowheads="1"/>
            </p:cNvSpPr>
            <p:nvPr/>
          </p:nvSpPr>
          <p:spPr bwMode="auto">
            <a:xfrm>
              <a:off x="807368" y="2209800"/>
              <a:ext cx="1676400" cy="1143000"/>
            </a:xfrm>
            <a:prstGeom prst="downArrowCallout">
              <a:avLst>
                <a:gd name="adj1" fmla="val 25001"/>
                <a:gd name="adj2" fmla="val 25001"/>
                <a:gd name="adj3" fmla="val 25000"/>
                <a:gd name="adj4" fmla="val 64977"/>
              </a:avLst>
            </a:pr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prstClr val="black"/>
                </a:solidFill>
                <a:latin typeface="Arial" charset="0"/>
                <a:ea typeface="+mn-ea"/>
              </a:endParaRPr>
            </a:p>
          </p:txBody>
        </p:sp>
        <p:sp>
          <p:nvSpPr>
            <p:cNvPr id="58384" name="TextBox 20"/>
            <p:cNvSpPr txBox="1">
              <a:spLocks noChangeArrowheads="1"/>
            </p:cNvSpPr>
            <p:nvPr/>
          </p:nvSpPr>
          <p:spPr bwMode="auto">
            <a:xfrm>
              <a:off x="807368" y="2209800"/>
              <a:ext cx="16764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37931725" indent="-37474525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 dirty="0">
                  <a:solidFill>
                    <a:prstClr val="white"/>
                  </a:solidFill>
                  <a:latin typeface="Calibri" pitchFamily="-1" charset="0"/>
                  <a:ea typeface="+mn-ea"/>
                </a:rPr>
                <a:t>Indirect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 dirty="0">
                  <a:solidFill>
                    <a:prstClr val="white"/>
                  </a:solidFill>
                  <a:latin typeface="Calibri" pitchFamily="-1" charset="0"/>
                  <a:ea typeface="+mn-ea"/>
                </a:rPr>
                <a:t>(to the </a:t>
              </a:r>
              <a:r>
                <a:rPr lang="en-GB" altLang="en-US" sz="1500" dirty="0" smtClean="0">
                  <a:solidFill>
                    <a:prstClr val="white"/>
                  </a:solidFill>
                  <a:latin typeface="Calibri" pitchFamily="-1" charset="0"/>
                  <a:ea typeface="+mn-ea"/>
                </a:rPr>
                <a:t>bystander</a:t>
              </a:r>
              <a:r>
                <a:rPr lang="en-GB" altLang="en-US" sz="1500" dirty="0">
                  <a:solidFill>
                    <a:prstClr val="white"/>
                  </a:solidFill>
                  <a:latin typeface="Calibri" pitchFamily="-1" charset="0"/>
                  <a:ea typeface="+mn-ea"/>
                </a:rPr>
                <a:t>)</a:t>
              </a:r>
            </a:p>
          </p:txBody>
        </p:sp>
        <p:sp>
          <p:nvSpPr>
            <p:cNvPr id="22" name="Down Arrow Callout 21"/>
            <p:cNvSpPr>
              <a:spLocks noChangeArrowheads="1"/>
            </p:cNvSpPr>
            <p:nvPr/>
          </p:nvSpPr>
          <p:spPr bwMode="auto">
            <a:xfrm>
              <a:off x="6732240" y="2209800"/>
              <a:ext cx="1676400" cy="1143000"/>
            </a:xfrm>
            <a:prstGeom prst="downArrowCallout">
              <a:avLst>
                <a:gd name="adj1" fmla="val 25001"/>
                <a:gd name="adj2" fmla="val 25001"/>
                <a:gd name="adj3" fmla="val 25000"/>
                <a:gd name="adj4" fmla="val 64977"/>
              </a:avLst>
            </a:pr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prstClr val="black"/>
                </a:solidFill>
                <a:latin typeface="Arial" charset="0"/>
                <a:ea typeface="+mn-ea"/>
              </a:endParaRPr>
            </a:p>
          </p:txBody>
        </p:sp>
        <p:sp>
          <p:nvSpPr>
            <p:cNvPr id="58386" name="TextBox 22"/>
            <p:cNvSpPr txBox="1">
              <a:spLocks noChangeArrowheads="1"/>
            </p:cNvSpPr>
            <p:nvPr/>
          </p:nvSpPr>
          <p:spPr bwMode="auto">
            <a:xfrm>
              <a:off x="6732240" y="2209800"/>
              <a:ext cx="16764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37931725" indent="-37474525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 dirty="0">
                  <a:solidFill>
                    <a:prstClr val="white"/>
                  </a:solidFill>
                  <a:latin typeface="Calibri" pitchFamily="-1" charset="0"/>
                  <a:ea typeface="+mn-ea"/>
                </a:rPr>
                <a:t>Direct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 dirty="0">
                  <a:solidFill>
                    <a:prstClr val="white"/>
                  </a:solidFill>
                  <a:latin typeface="Calibri" pitchFamily="-1" charset="0"/>
                  <a:ea typeface="+mn-ea"/>
                </a:rPr>
                <a:t>(to the offender</a:t>
              </a:r>
              <a:r>
                <a:rPr lang="en-GB" altLang="en-US" sz="1500" dirty="0" smtClean="0">
                  <a:solidFill>
                    <a:prstClr val="white"/>
                  </a:solidFill>
                  <a:latin typeface="Calibri" pitchFamily="-1" charset="0"/>
                  <a:ea typeface="+mn-ea"/>
                </a:rPr>
                <a:t>)</a:t>
              </a:r>
              <a:endParaRPr lang="en-GB" altLang="en-US" sz="1500" dirty="0">
                <a:solidFill>
                  <a:prstClr val="white"/>
                </a:solidFill>
                <a:latin typeface="Calibri" pitchFamily="-1" charset="0"/>
                <a:ea typeface="+mn-ea"/>
              </a:endParaRPr>
            </a:p>
          </p:txBody>
        </p:sp>
      </p:grpSp>
      <p:sp>
        <p:nvSpPr>
          <p:cNvPr id="2" name="Right Arrow 1"/>
          <p:cNvSpPr/>
          <p:nvPr/>
        </p:nvSpPr>
        <p:spPr>
          <a:xfrm>
            <a:off x="3995936" y="4437112"/>
            <a:ext cx="1296144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flipH="1">
            <a:off x="3923928" y="4941168"/>
            <a:ext cx="1296144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5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lide Option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Slide Option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Slide Option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6CE5FEC6A42645ACDBD484F4853994" ma:contentTypeVersion="0" ma:contentTypeDescription="Create a new document." ma:contentTypeScope="" ma:versionID="1be87a77461d36257eaf42592de5579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261609F-EEE7-4B6A-BCA6-0A0746196D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B4009DB-19CD-4ACA-91E2-6B3D73A22F1D}">
  <ds:schemaRefs>
    <ds:schemaRef ds:uri="http://purl.org/dc/terms/"/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B613049-B822-4E11-88E3-3494F0A416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650</Words>
  <Application>Microsoft Office PowerPoint</Application>
  <PresentationFormat>On-screen Show (4:3)</PresentationFormat>
  <Paragraphs>128</Paragraphs>
  <Slides>19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Default Design</vt:lpstr>
      <vt:lpstr>Slide Option 1</vt:lpstr>
      <vt:lpstr>1_Slide Option 1</vt:lpstr>
      <vt:lpstr>2_Slide Option 1</vt:lpstr>
      <vt:lpstr>    </vt:lpstr>
      <vt:lpstr>     Session 5 Social Norms and Bystander Intervention</vt:lpstr>
      <vt:lpstr>Some ground rules</vt:lpstr>
      <vt:lpstr>Social Norms feedback</vt:lpstr>
      <vt:lpstr>4 Stages for intervention</vt:lpstr>
      <vt:lpstr>New Zealand bystander video  </vt:lpstr>
      <vt:lpstr>Discussion questions</vt:lpstr>
      <vt:lpstr>PowerPoint Presentation</vt:lpstr>
      <vt:lpstr>Bystander Intervention Options</vt:lpstr>
      <vt:lpstr>PowerPoint Presentation</vt:lpstr>
      <vt:lpstr>Range of Behaviours</vt:lpstr>
      <vt:lpstr>Golden Rule </vt:lpstr>
      <vt:lpstr>PowerPoint Presentation</vt:lpstr>
      <vt:lpstr>How might you intervene in the moment?</vt:lpstr>
      <vt:lpstr>Suggestions</vt:lpstr>
      <vt:lpstr>How might you intervene later?</vt:lpstr>
      <vt:lpstr>Suggestions</vt:lpstr>
      <vt:lpstr>Confrontation </vt:lpstr>
      <vt:lpstr>Shift the person / change attitude</vt:lpstr>
    </vt:vector>
  </TitlesOfParts>
  <Manager/>
  <Company>University of the West of England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Intervention Initiative</dc:creator>
  <cp:keywords/>
  <dc:description/>
  <cp:lastModifiedBy>Kat Corbett</cp:lastModifiedBy>
  <cp:revision>69</cp:revision>
  <cp:lastPrinted>2014-06-16T10:20:16Z</cp:lastPrinted>
  <dcterms:created xsi:type="dcterms:W3CDTF">2014-06-03T20:01:39Z</dcterms:created>
  <dcterms:modified xsi:type="dcterms:W3CDTF">2016-07-21T14:33:24Z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0x010100C56CE5FEC6A42645ACDBD484F4853994</vt:lpwstr>
  </property>
</Properties>
</file>