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rels" ContentType="application/vnd.openxmlformats-package.relationships+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1"/>
  </p:sldMasterIdLst>
  <p:notesMasterIdLst>
    <p:notesMasterId r:id="rId2"/>
  </p:notesMaster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63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5C6A7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MasterView">
  <p:normalViewPr horzBarState="maximized">
    <p:restoredLeft sz="11765"/>
    <p:restoredTop sz="94712"/>
  </p:normalViewPr>
  <p:slideViewPr>
    <p:cSldViewPr snapToGrid="0" snapToObjects="1" showGuides="1">
      <p:cViewPr varScale="1">
        <p:scale>
          <a:sx n="105" d="100"/>
          <a:sy n="105" d="100"/>
        </p:scale>
        <p:origin x="1400" y="184"/>
      </p:cViewPr>
      <p:guideLst>
        <p:guide orient="horz" pos="2160"/>
        <p:guide pos="363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4" Type="http://schemas.openxmlformats.org/officeDocument/2006/relationships/viewProps" Target="viewProps.xml"/><Relationship Id="rId5" Type="http://schemas.openxmlformats.org/officeDocument/2006/relationships/theme" Target="theme/theme1.xml"/><Relationship Id="rId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2D8D026-09BC-794C-AE29-640A0CA70943}" type="datetimeFigureOut">
              <a:rPr lang="en-US" smtClean="0"/>
              <a:t>1/6/17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E50F730-CE08-B94E-BD1A-B3C5D265000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456955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jp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jpg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jpg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11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486137" y="2048718"/>
            <a:ext cx="6088283" cy="1423687"/>
          </a:xfrm>
          <a:prstGeom prst="rect">
            <a:avLst/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40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None/>
              <a:defRPr>
                <a:solidFill>
                  <a:schemeClr val="bg1"/>
                </a:solidFill>
              </a:defRPr>
            </a:lvl2pPr>
            <a:lvl3pPr marL="914400" indent="0">
              <a:buNone/>
              <a:defRPr>
                <a:solidFill>
                  <a:schemeClr val="bg1"/>
                </a:solidFill>
              </a:defRPr>
            </a:lvl3pPr>
            <a:lvl4pPr marL="1371600" indent="0">
              <a:buNone/>
              <a:defRPr>
                <a:solidFill>
                  <a:schemeClr val="bg1"/>
                </a:solidFill>
              </a:defRPr>
            </a:lvl4pPr>
            <a:lvl5pPr marL="1828800" indent="0">
              <a:buNone/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 smtClean="0"/>
              <a:t>Heading one first line</a:t>
            </a:r>
          </a:p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 smtClean="0"/>
              <a:t>Heading one second line</a:t>
            </a:r>
          </a:p>
        </p:txBody>
      </p:sp>
      <p:sp>
        <p:nvSpPr>
          <p:cNvPr id="17" name="Text Placeholder 16"/>
          <p:cNvSpPr>
            <a:spLocks noGrp="1"/>
          </p:cNvSpPr>
          <p:nvPr>
            <p:ph type="body" sz="quarter" idx="14" hasCustomPrompt="1"/>
          </p:nvPr>
        </p:nvSpPr>
        <p:spPr>
          <a:xfrm>
            <a:off x="485775" y="3496013"/>
            <a:ext cx="6250691" cy="57785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Heading two if applicable</a:t>
            </a:r>
            <a:endParaRPr lang="en-US" dirty="0"/>
          </a:p>
        </p:txBody>
      </p:sp>
      <p:sp>
        <p:nvSpPr>
          <p:cNvPr id="19" name="Text Placeholder 18"/>
          <p:cNvSpPr>
            <a:spLocks noGrp="1"/>
          </p:cNvSpPr>
          <p:nvPr>
            <p:ph type="body" sz="quarter" idx="15" hasCustomPrompt="1"/>
          </p:nvPr>
        </p:nvSpPr>
        <p:spPr>
          <a:xfrm>
            <a:off x="485775" y="5521123"/>
            <a:ext cx="6945172" cy="451716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Author or small line of text</a:t>
            </a:r>
            <a:endParaRPr lang="en-US" dirty="0"/>
          </a:p>
        </p:txBody>
      </p:sp>
      <p:sp>
        <p:nvSpPr>
          <p:cNvPr id="21" name="Text Placeholder 20"/>
          <p:cNvSpPr>
            <a:spLocks noGrp="1"/>
          </p:cNvSpPr>
          <p:nvPr>
            <p:ph type="body" sz="quarter" idx="16" hasCustomPrompt="1"/>
          </p:nvPr>
        </p:nvSpPr>
        <p:spPr>
          <a:xfrm>
            <a:off x="485775" y="6000434"/>
            <a:ext cx="7593354" cy="41498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Author or small line of text</a:t>
            </a:r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811246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  <a:lvl2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2pPr>
            <a:lvl3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811246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  <a:lvl2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2pPr>
            <a:lvl3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/>
          <a:lstStyle>
            <a:lvl1pPr>
              <a:defRPr sz="4000"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3776522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  <a:lvl2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2pPr>
            <a:lvl3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3776522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  <a:lvl2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2pPr>
            <a:lvl3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9" name="Picture Placeholder 10"/>
          <p:cNvSpPr>
            <a:spLocks noGrp="1"/>
          </p:cNvSpPr>
          <p:nvPr>
            <p:ph type="pic" sz="quarter" idx="10"/>
          </p:nvPr>
        </p:nvSpPr>
        <p:spPr>
          <a:xfrm>
            <a:off x="0" y="5868364"/>
            <a:ext cx="1898650" cy="98963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10" name="Picture Placeholder 10"/>
          <p:cNvSpPr>
            <a:spLocks noGrp="1"/>
          </p:cNvSpPr>
          <p:nvPr>
            <p:ph type="pic" sz="quarter" idx="11"/>
          </p:nvPr>
        </p:nvSpPr>
        <p:spPr>
          <a:xfrm>
            <a:off x="2212694" y="5868363"/>
            <a:ext cx="1898650" cy="98963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11" name="Picture Placeholder 10"/>
          <p:cNvSpPr>
            <a:spLocks noGrp="1"/>
          </p:cNvSpPr>
          <p:nvPr>
            <p:ph type="pic" sz="quarter" idx="12"/>
          </p:nvPr>
        </p:nvSpPr>
        <p:spPr>
          <a:xfrm>
            <a:off x="4425388" y="5868362"/>
            <a:ext cx="1898650" cy="98963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811246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  <a:lvl2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2pPr>
            <a:lvl3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7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486137" y="2546430"/>
            <a:ext cx="6088283" cy="1643605"/>
          </a:xfrm>
          <a:prstGeom prst="rect">
            <a:avLst/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3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None/>
              <a:defRPr>
                <a:solidFill>
                  <a:schemeClr val="bg1"/>
                </a:solidFill>
              </a:defRPr>
            </a:lvl2pPr>
            <a:lvl3pPr marL="914400" indent="0">
              <a:buNone/>
              <a:defRPr>
                <a:solidFill>
                  <a:schemeClr val="bg1"/>
                </a:solidFill>
              </a:defRPr>
            </a:lvl3pPr>
            <a:lvl4pPr marL="1371600" indent="0">
              <a:buNone/>
              <a:defRPr>
                <a:solidFill>
                  <a:schemeClr val="bg1"/>
                </a:solidFill>
              </a:defRPr>
            </a:lvl4pPr>
            <a:lvl5pPr marL="1828800" indent="0">
              <a:buNone/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 smtClean="0"/>
              <a:t>Enter website, telephone and email address here</a:t>
            </a:r>
          </a:p>
        </p:txBody>
      </p:sp>
    </p:spTree>
    <p:extLst>
      <p:ext uri="{BB962C8B-B14F-4D97-AF65-F5344CB8AC3E}">
        <p14:creationId xmlns:p14="http://schemas.microsoft.com/office/powerpoint/2010/main" val="50275626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678004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7" r:id="rId5"/>
    <p:sldLayoutId id="2147483668" r:id="rId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64</TotalTime>
  <Words>0</Words>
  <Application>Microsoft Macintosh PowerPoint</Application>
  <PresentationFormat>On-screen Show (4:3)</PresentationFormat>
  <Paragraphs>0</Paragraphs>
  <Slides>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0</vt:i4>
      </vt:variant>
    </vt:vector>
  </HeadingPairs>
  <TitlesOfParts>
    <vt:vector size="3" baseType="lpstr">
      <vt:lpstr>Calibri</vt:lpstr>
      <vt:lpstr>Arial</vt:lpstr>
      <vt:lpstr>Office Theme</vt:lpstr>
    </vt:vector>
  </TitlesOfParts>
  <Company/>
  <LinksUpToDate>false</LinksUpToDate>
  <SharedDoc>false</SharedDoc>
  <HyperlinksChanged>false</HyperlinksChanged>
  <AppVersion>15.0029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Denman, Helen</dc:creator>
  <cp:lastModifiedBy>Denman, Helen</cp:lastModifiedBy>
  <cp:revision>30</cp:revision>
  <dcterms:created xsi:type="dcterms:W3CDTF">2017-01-05T14:41:57Z</dcterms:created>
  <dcterms:modified xsi:type="dcterms:W3CDTF">2017-01-06T15:33:58Z</dcterms:modified>
</cp:coreProperties>
</file>