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56" r:id="rId5"/>
    <p:sldId id="257" r:id="rId6"/>
    <p:sldId id="258" r:id="rId7"/>
  </p:sldIdLst>
  <p:sldSz cx="6858000" cy="9906000" type="A4"/>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B7FFD8"/>
    <a:srgbClr val="EEFFBD"/>
    <a:srgbClr val="99CC00"/>
    <a:srgbClr val="FFCC00"/>
    <a:srgbClr val="669900"/>
    <a:srgbClr val="FFD44B"/>
    <a:srgbClr val="C1D5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FF3FAB-D109-B0E5-191F-DDA8CB32F03C}" v="53" dt="2024-02-21T12:04:12.3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56782" autoAdjust="0"/>
  </p:normalViewPr>
  <p:slideViewPr>
    <p:cSldViewPr>
      <p:cViewPr>
        <p:scale>
          <a:sx n="40" d="100"/>
          <a:sy n="40" d="100"/>
        </p:scale>
        <p:origin x="2252" y="22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yman, Catherine" userId="S::c.j.hayman@exeter.ac.uk::708a5344-07df-450b-a627-0f0eb5dbeb12" providerId="AD" clId="Web-{C8838568-A219-563D-4B39-A14188F0A673}"/>
    <pc:docChg chg="modSld">
      <pc:chgData name="Hayman, Catherine" userId="S::c.j.hayman@exeter.ac.uk::708a5344-07df-450b-a627-0f0eb5dbeb12" providerId="AD" clId="Web-{C8838568-A219-563D-4B39-A14188F0A673}" dt="2021-09-15T13:04:20.948" v="32" actId="20577"/>
      <pc:docMkLst>
        <pc:docMk/>
      </pc:docMkLst>
      <pc:sldChg chg="modSp">
        <pc:chgData name="Hayman, Catherine" userId="S::c.j.hayman@exeter.ac.uk::708a5344-07df-450b-a627-0f0eb5dbeb12" providerId="AD" clId="Web-{C8838568-A219-563D-4B39-A14188F0A673}" dt="2021-09-15T13:04:20.948" v="32" actId="20577"/>
        <pc:sldMkLst>
          <pc:docMk/>
          <pc:sldMk cId="3949642149" sldId="256"/>
        </pc:sldMkLst>
        <pc:spChg chg="mod">
          <ac:chgData name="Hayman, Catherine" userId="S::c.j.hayman@exeter.ac.uk::708a5344-07df-450b-a627-0f0eb5dbeb12" providerId="AD" clId="Web-{C8838568-A219-563D-4B39-A14188F0A673}" dt="2021-09-15T13:04:20.948" v="32" actId="20577"/>
          <ac:spMkLst>
            <pc:docMk/>
            <pc:sldMk cId="3949642149" sldId="256"/>
            <ac:spMk id="35" creationId="{00000000-0000-0000-0000-000000000000}"/>
          </ac:spMkLst>
        </pc:spChg>
      </pc:sldChg>
    </pc:docChg>
  </pc:docChgLst>
  <pc:docChgLst>
    <pc:chgData name="Hayman, Catherine" userId="S::c.j.hayman@exeter.ac.uk::708a5344-07df-450b-a627-0f0eb5dbeb12" providerId="AD" clId="Web-{E1FF3FAB-D109-B0E5-191F-DDA8CB32F03C}"/>
    <pc:docChg chg="modSld">
      <pc:chgData name="Hayman, Catherine" userId="S::c.j.hayman@exeter.ac.uk::708a5344-07df-450b-a627-0f0eb5dbeb12" providerId="AD" clId="Web-{E1FF3FAB-D109-B0E5-191F-DDA8CB32F03C}" dt="2024-02-21T12:04:09.830" v="28" actId="20577"/>
      <pc:docMkLst>
        <pc:docMk/>
      </pc:docMkLst>
      <pc:sldChg chg="modSp">
        <pc:chgData name="Hayman, Catherine" userId="S::c.j.hayman@exeter.ac.uk::708a5344-07df-450b-a627-0f0eb5dbeb12" providerId="AD" clId="Web-{E1FF3FAB-D109-B0E5-191F-DDA8CB32F03C}" dt="2024-02-21T12:03:04.359" v="18" actId="20577"/>
        <pc:sldMkLst>
          <pc:docMk/>
          <pc:sldMk cId="3949642149" sldId="256"/>
        </pc:sldMkLst>
        <pc:spChg chg="mod">
          <ac:chgData name="Hayman, Catherine" userId="S::c.j.hayman@exeter.ac.uk::708a5344-07df-450b-a627-0f0eb5dbeb12" providerId="AD" clId="Web-{E1FF3FAB-D109-B0E5-191F-DDA8CB32F03C}" dt="2024-02-21T12:02:37.780" v="10" actId="20577"/>
          <ac:spMkLst>
            <pc:docMk/>
            <pc:sldMk cId="3949642149" sldId="256"/>
            <ac:spMk id="37" creationId="{00000000-0000-0000-0000-000000000000}"/>
          </ac:spMkLst>
        </pc:spChg>
        <pc:spChg chg="mod">
          <ac:chgData name="Hayman, Catherine" userId="S::c.j.hayman@exeter.ac.uk::708a5344-07df-450b-a627-0f0eb5dbeb12" providerId="AD" clId="Web-{E1FF3FAB-D109-B0E5-191F-DDA8CB32F03C}" dt="2024-02-21T12:03:04.359" v="18" actId="20577"/>
          <ac:spMkLst>
            <pc:docMk/>
            <pc:sldMk cId="3949642149" sldId="256"/>
            <ac:spMk id="40" creationId="{00000000-0000-0000-0000-000000000000}"/>
          </ac:spMkLst>
        </pc:spChg>
      </pc:sldChg>
      <pc:sldChg chg="modSp">
        <pc:chgData name="Hayman, Catherine" userId="S::c.j.hayman@exeter.ac.uk::708a5344-07df-450b-a627-0f0eb5dbeb12" providerId="AD" clId="Web-{E1FF3FAB-D109-B0E5-191F-DDA8CB32F03C}" dt="2024-02-21T12:03:36.845" v="23" actId="20577"/>
        <pc:sldMkLst>
          <pc:docMk/>
          <pc:sldMk cId="2839786630" sldId="257"/>
        </pc:sldMkLst>
        <pc:spChg chg="mod">
          <ac:chgData name="Hayman, Catherine" userId="S::c.j.hayman@exeter.ac.uk::708a5344-07df-450b-a627-0f0eb5dbeb12" providerId="AD" clId="Web-{E1FF3FAB-D109-B0E5-191F-DDA8CB32F03C}" dt="2024-02-21T12:03:36.845" v="23" actId="20577"/>
          <ac:spMkLst>
            <pc:docMk/>
            <pc:sldMk cId="2839786630" sldId="257"/>
            <ac:spMk id="12" creationId="{00000000-0000-0000-0000-000000000000}"/>
          </ac:spMkLst>
        </pc:spChg>
      </pc:sldChg>
      <pc:sldChg chg="modSp">
        <pc:chgData name="Hayman, Catherine" userId="S::c.j.hayman@exeter.ac.uk::708a5344-07df-450b-a627-0f0eb5dbeb12" providerId="AD" clId="Web-{E1FF3FAB-D109-B0E5-191F-DDA8CB32F03C}" dt="2024-02-21T12:04:09.830" v="28" actId="20577"/>
        <pc:sldMkLst>
          <pc:docMk/>
          <pc:sldMk cId="1489573002" sldId="258"/>
        </pc:sldMkLst>
        <pc:spChg chg="mod">
          <ac:chgData name="Hayman, Catherine" userId="S::c.j.hayman@exeter.ac.uk::708a5344-07df-450b-a627-0f0eb5dbeb12" providerId="AD" clId="Web-{E1FF3FAB-D109-B0E5-191F-DDA8CB32F03C}" dt="2024-02-21T12:04:09.830" v="28" actId="20577"/>
          <ac:spMkLst>
            <pc:docMk/>
            <pc:sldMk cId="1489573002" sldId="258"/>
            <ac:spMk id="35" creationId="{00000000-0000-0000-0000-000000000000}"/>
          </ac:spMkLst>
        </pc:spChg>
      </pc:sldChg>
    </pc:docChg>
  </pc:docChgLst>
  <pc:docChgLst>
    <pc:chgData name="Tailford, Simon" userId="S::s.tailford@exeter.ac.uk::8732c861-613f-4ff6-b3a9-cc4c006be1b2" providerId="AD" clId="Web-{A27624E6-29D7-39FB-4A1E-47615D41C3C9}"/>
    <pc:docChg chg="modSld">
      <pc:chgData name="Tailford, Simon" userId="S::s.tailford@exeter.ac.uk::8732c861-613f-4ff6-b3a9-cc4c006be1b2" providerId="AD" clId="Web-{A27624E6-29D7-39FB-4A1E-47615D41C3C9}" dt="2023-03-21T11:58:09.745" v="16" actId="20577"/>
      <pc:docMkLst>
        <pc:docMk/>
      </pc:docMkLst>
      <pc:sldChg chg="modSp">
        <pc:chgData name="Tailford, Simon" userId="S::s.tailford@exeter.ac.uk::8732c861-613f-4ff6-b3a9-cc4c006be1b2" providerId="AD" clId="Web-{A27624E6-29D7-39FB-4A1E-47615D41C3C9}" dt="2023-03-21T11:58:09.745" v="16" actId="20577"/>
        <pc:sldMkLst>
          <pc:docMk/>
          <pc:sldMk cId="3949642149" sldId="256"/>
        </pc:sldMkLst>
        <pc:spChg chg="mod">
          <ac:chgData name="Tailford, Simon" userId="S::s.tailford@exeter.ac.uk::8732c861-613f-4ff6-b3a9-cc4c006be1b2" providerId="AD" clId="Web-{A27624E6-29D7-39FB-4A1E-47615D41C3C9}" dt="2023-03-21T11:58:09.745" v="16" actId="20577"/>
          <ac:spMkLst>
            <pc:docMk/>
            <pc:sldMk cId="3949642149" sldId="256"/>
            <ac:spMk id="40" creationId="{00000000-0000-0000-0000-000000000000}"/>
          </ac:spMkLst>
        </pc:spChg>
      </pc:sldChg>
    </pc:docChg>
  </pc:docChgLst>
  <pc:docChgLst>
    <pc:chgData name="Hayman, Catherine" userId="S::c.j.hayman@exeter.ac.uk::708a5344-07df-450b-a627-0f0eb5dbeb12" providerId="AD" clId="Web-{3F8C8C5F-7925-3123-40A8-8497F60B0B68}"/>
    <pc:docChg chg="modSld">
      <pc:chgData name="Hayman, Catherine" userId="S::c.j.hayman@exeter.ac.uk::708a5344-07df-450b-a627-0f0eb5dbeb12" providerId="AD" clId="Web-{3F8C8C5F-7925-3123-40A8-8497F60B0B68}" dt="2021-09-15T11:07:13.856" v="52" actId="20577"/>
      <pc:docMkLst>
        <pc:docMk/>
      </pc:docMkLst>
      <pc:sldChg chg="modSp">
        <pc:chgData name="Hayman, Catherine" userId="S::c.j.hayman@exeter.ac.uk::708a5344-07df-450b-a627-0f0eb5dbeb12" providerId="AD" clId="Web-{3F8C8C5F-7925-3123-40A8-8497F60B0B68}" dt="2021-09-15T11:06:40.307" v="34" actId="20577"/>
        <pc:sldMkLst>
          <pc:docMk/>
          <pc:sldMk cId="3949642149" sldId="256"/>
        </pc:sldMkLst>
        <pc:spChg chg="mod">
          <ac:chgData name="Hayman, Catherine" userId="S::c.j.hayman@exeter.ac.uk::708a5344-07df-450b-a627-0f0eb5dbeb12" providerId="AD" clId="Web-{3F8C8C5F-7925-3123-40A8-8497F60B0B68}" dt="2021-09-15T11:06:29.807" v="25" actId="14100"/>
          <ac:spMkLst>
            <pc:docMk/>
            <pc:sldMk cId="3949642149" sldId="256"/>
            <ac:spMk id="35" creationId="{00000000-0000-0000-0000-000000000000}"/>
          </ac:spMkLst>
        </pc:spChg>
        <pc:spChg chg="mod">
          <ac:chgData name="Hayman, Catherine" userId="S::c.j.hayman@exeter.ac.uk::708a5344-07df-450b-a627-0f0eb5dbeb12" providerId="AD" clId="Web-{3F8C8C5F-7925-3123-40A8-8497F60B0B68}" dt="2021-09-15T11:06:40.307" v="34" actId="20577"/>
          <ac:spMkLst>
            <pc:docMk/>
            <pc:sldMk cId="3949642149" sldId="256"/>
            <ac:spMk id="40" creationId="{00000000-0000-0000-0000-000000000000}"/>
          </ac:spMkLst>
        </pc:spChg>
      </pc:sldChg>
      <pc:sldChg chg="modSp">
        <pc:chgData name="Hayman, Catherine" userId="S::c.j.hayman@exeter.ac.uk::708a5344-07df-450b-a627-0f0eb5dbeb12" providerId="AD" clId="Web-{3F8C8C5F-7925-3123-40A8-8497F60B0B68}" dt="2021-09-15T11:07:00.715" v="42" actId="20577"/>
        <pc:sldMkLst>
          <pc:docMk/>
          <pc:sldMk cId="2839786630" sldId="257"/>
        </pc:sldMkLst>
        <pc:spChg chg="mod">
          <ac:chgData name="Hayman, Catherine" userId="S::c.j.hayman@exeter.ac.uk::708a5344-07df-450b-a627-0f0eb5dbeb12" providerId="AD" clId="Web-{3F8C8C5F-7925-3123-40A8-8497F60B0B68}" dt="2021-09-15T11:07:00.715" v="42" actId="20577"/>
          <ac:spMkLst>
            <pc:docMk/>
            <pc:sldMk cId="2839786630" sldId="257"/>
            <ac:spMk id="12" creationId="{00000000-0000-0000-0000-000000000000}"/>
          </ac:spMkLst>
        </pc:spChg>
      </pc:sldChg>
      <pc:sldChg chg="modSp">
        <pc:chgData name="Hayman, Catherine" userId="S::c.j.hayman@exeter.ac.uk::708a5344-07df-450b-a627-0f0eb5dbeb12" providerId="AD" clId="Web-{3F8C8C5F-7925-3123-40A8-8497F60B0B68}" dt="2021-09-15T11:07:13.856" v="52" actId="20577"/>
        <pc:sldMkLst>
          <pc:docMk/>
          <pc:sldMk cId="1489573002" sldId="258"/>
        </pc:sldMkLst>
        <pc:spChg chg="mod">
          <ac:chgData name="Hayman, Catherine" userId="S::c.j.hayman@exeter.ac.uk::708a5344-07df-450b-a627-0f0eb5dbeb12" providerId="AD" clId="Web-{3F8C8C5F-7925-3123-40A8-8497F60B0B68}" dt="2021-09-15T11:07:13.856" v="52" actId="20577"/>
          <ac:spMkLst>
            <pc:docMk/>
            <pc:sldMk cId="1489573002" sldId="258"/>
            <ac:spMk id="35" creationId="{00000000-0000-0000-0000-000000000000}"/>
          </ac:spMkLst>
        </pc:spChg>
      </pc:sldChg>
    </pc:docChg>
  </pc:docChgLst>
  <pc:docChgLst>
    <pc:chgData name="Tailford, Simon" userId="S::s.tailford@exeter.ac.uk::8732c861-613f-4ff6-b3a9-cc4c006be1b2" providerId="AD" clId="Web-{7141D437-A5AC-DD5C-F2C1-56A4868AFD2B}"/>
    <pc:docChg chg="modSld">
      <pc:chgData name="Tailford, Simon" userId="S::s.tailford@exeter.ac.uk::8732c861-613f-4ff6-b3a9-cc4c006be1b2" providerId="AD" clId="Web-{7141D437-A5AC-DD5C-F2C1-56A4868AFD2B}" dt="2023-03-21T11:56:13.020" v="129" actId="20577"/>
      <pc:docMkLst>
        <pc:docMk/>
      </pc:docMkLst>
      <pc:sldChg chg="modSp">
        <pc:chgData name="Tailford, Simon" userId="S::s.tailford@exeter.ac.uk::8732c861-613f-4ff6-b3a9-cc4c006be1b2" providerId="AD" clId="Web-{7141D437-A5AC-DD5C-F2C1-56A4868AFD2B}" dt="2023-03-21T11:47:20.352" v="66" actId="14100"/>
        <pc:sldMkLst>
          <pc:docMk/>
          <pc:sldMk cId="3949642149" sldId="256"/>
        </pc:sldMkLst>
        <pc:spChg chg="mod">
          <ac:chgData name="Tailford, Simon" userId="S::s.tailford@exeter.ac.uk::8732c861-613f-4ff6-b3a9-cc4c006be1b2" providerId="AD" clId="Web-{7141D437-A5AC-DD5C-F2C1-56A4868AFD2B}" dt="2023-03-21T11:41:43.657" v="34" actId="1076"/>
          <ac:spMkLst>
            <pc:docMk/>
            <pc:sldMk cId="3949642149" sldId="256"/>
            <ac:spMk id="11" creationId="{00000000-0000-0000-0000-000000000000}"/>
          </ac:spMkLst>
        </pc:spChg>
        <pc:spChg chg="mod">
          <ac:chgData name="Tailford, Simon" userId="S::s.tailford@exeter.ac.uk::8732c861-613f-4ff6-b3a9-cc4c006be1b2" providerId="AD" clId="Web-{7141D437-A5AC-DD5C-F2C1-56A4868AFD2B}" dt="2023-03-21T11:47:08.633" v="64" actId="14100"/>
          <ac:spMkLst>
            <pc:docMk/>
            <pc:sldMk cId="3949642149" sldId="256"/>
            <ac:spMk id="14" creationId="{00000000-0000-0000-0000-000000000000}"/>
          </ac:spMkLst>
        </pc:spChg>
        <pc:spChg chg="mod">
          <ac:chgData name="Tailford, Simon" userId="S::s.tailford@exeter.ac.uk::8732c861-613f-4ff6-b3a9-cc4c006be1b2" providerId="AD" clId="Web-{7141D437-A5AC-DD5C-F2C1-56A4868AFD2B}" dt="2023-03-21T11:47:15.977" v="65" actId="14100"/>
          <ac:spMkLst>
            <pc:docMk/>
            <pc:sldMk cId="3949642149" sldId="256"/>
            <ac:spMk id="16" creationId="{00000000-0000-0000-0000-000000000000}"/>
          </ac:spMkLst>
        </pc:spChg>
        <pc:spChg chg="mod">
          <ac:chgData name="Tailford, Simon" userId="S::s.tailford@exeter.ac.uk::8732c861-613f-4ff6-b3a9-cc4c006be1b2" providerId="AD" clId="Web-{7141D437-A5AC-DD5C-F2C1-56A4868AFD2B}" dt="2023-03-21T11:44:30.317" v="47" actId="1076"/>
          <ac:spMkLst>
            <pc:docMk/>
            <pc:sldMk cId="3949642149" sldId="256"/>
            <ac:spMk id="17" creationId="{00000000-0000-0000-0000-000000000000}"/>
          </ac:spMkLst>
        </pc:spChg>
        <pc:spChg chg="mod">
          <ac:chgData name="Tailford, Simon" userId="S::s.tailford@exeter.ac.uk::8732c861-613f-4ff6-b3a9-cc4c006be1b2" providerId="AD" clId="Web-{7141D437-A5AC-DD5C-F2C1-56A4868AFD2B}" dt="2023-03-21T11:47:20.352" v="66" actId="14100"/>
          <ac:spMkLst>
            <pc:docMk/>
            <pc:sldMk cId="3949642149" sldId="256"/>
            <ac:spMk id="18" creationId="{00000000-0000-0000-0000-000000000000}"/>
          </ac:spMkLst>
        </pc:spChg>
        <pc:spChg chg="mod">
          <ac:chgData name="Tailford, Simon" userId="S::s.tailford@exeter.ac.uk::8732c861-613f-4ff6-b3a9-cc4c006be1b2" providerId="AD" clId="Web-{7141D437-A5AC-DD5C-F2C1-56A4868AFD2B}" dt="2023-03-21T11:44:48.427" v="51" actId="1076"/>
          <ac:spMkLst>
            <pc:docMk/>
            <pc:sldMk cId="3949642149" sldId="256"/>
            <ac:spMk id="23" creationId="{00000000-0000-0000-0000-000000000000}"/>
          </ac:spMkLst>
        </pc:spChg>
        <pc:spChg chg="mod">
          <ac:chgData name="Tailford, Simon" userId="S::s.tailford@exeter.ac.uk::8732c861-613f-4ff6-b3a9-cc4c006be1b2" providerId="AD" clId="Web-{7141D437-A5AC-DD5C-F2C1-56A4868AFD2B}" dt="2023-03-21T11:44:52.911" v="52" actId="1076"/>
          <ac:spMkLst>
            <pc:docMk/>
            <pc:sldMk cId="3949642149" sldId="256"/>
            <ac:spMk id="24" creationId="{00000000-0000-0000-0000-000000000000}"/>
          </ac:spMkLst>
        </pc:spChg>
        <pc:spChg chg="mod">
          <ac:chgData name="Tailford, Simon" userId="S::s.tailford@exeter.ac.uk::8732c861-613f-4ff6-b3a9-cc4c006be1b2" providerId="AD" clId="Web-{7141D437-A5AC-DD5C-F2C1-56A4868AFD2B}" dt="2023-03-21T11:45:07.333" v="55" actId="1076"/>
          <ac:spMkLst>
            <pc:docMk/>
            <pc:sldMk cId="3949642149" sldId="256"/>
            <ac:spMk id="25" creationId="{00000000-0000-0000-0000-000000000000}"/>
          </ac:spMkLst>
        </pc:spChg>
        <pc:spChg chg="mod">
          <ac:chgData name="Tailford, Simon" userId="S::s.tailford@exeter.ac.uk::8732c861-613f-4ff6-b3a9-cc4c006be1b2" providerId="AD" clId="Web-{7141D437-A5AC-DD5C-F2C1-56A4868AFD2B}" dt="2023-03-21T11:44:57.396" v="53" actId="1076"/>
          <ac:spMkLst>
            <pc:docMk/>
            <pc:sldMk cId="3949642149" sldId="256"/>
            <ac:spMk id="26" creationId="{00000000-0000-0000-0000-000000000000}"/>
          </ac:spMkLst>
        </pc:spChg>
        <pc:spChg chg="mod">
          <ac:chgData name="Tailford, Simon" userId="S::s.tailford@exeter.ac.uk::8732c861-613f-4ff6-b3a9-cc4c006be1b2" providerId="AD" clId="Web-{7141D437-A5AC-DD5C-F2C1-56A4868AFD2B}" dt="2023-03-21T11:46:30.523" v="63" actId="14100"/>
          <ac:spMkLst>
            <pc:docMk/>
            <pc:sldMk cId="3949642149" sldId="256"/>
            <ac:spMk id="27" creationId="{00000000-0000-0000-0000-000000000000}"/>
          </ac:spMkLst>
        </pc:spChg>
        <pc:spChg chg="mod">
          <ac:chgData name="Tailford, Simon" userId="S::s.tailford@exeter.ac.uk::8732c861-613f-4ff6-b3a9-cc4c006be1b2" providerId="AD" clId="Web-{7141D437-A5AC-DD5C-F2C1-56A4868AFD2B}" dt="2023-03-21T11:45:16.162" v="56" actId="1076"/>
          <ac:spMkLst>
            <pc:docMk/>
            <pc:sldMk cId="3949642149" sldId="256"/>
            <ac:spMk id="28" creationId="{00000000-0000-0000-0000-000000000000}"/>
          </ac:spMkLst>
        </pc:spChg>
        <pc:spChg chg="mod">
          <ac:chgData name="Tailford, Simon" userId="S::s.tailford@exeter.ac.uk::8732c861-613f-4ff6-b3a9-cc4c006be1b2" providerId="AD" clId="Web-{7141D437-A5AC-DD5C-F2C1-56A4868AFD2B}" dt="2023-03-21T11:46:15.866" v="62" actId="20577"/>
          <ac:spMkLst>
            <pc:docMk/>
            <pc:sldMk cId="3949642149" sldId="256"/>
            <ac:spMk id="35" creationId="{00000000-0000-0000-0000-000000000000}"/>
          </ac:spMkLst>
        </pc:spChg>
        <pc:spChg chg="mod">
          <ac:chgData name="Tailford, Simon" userId="S::s.tailford@exeter.ac.uk::8732c861-613f-4ff6-b3a9-cc4c006be1b2" providerId="AD" clId="Web-{7141D437-A5AC-DD5C-F2C1-56A4868AFD2B}" dt="2023-03-21T11:46:06.757" v="61" actId="14100"/>
          <ac:spMkLst>
            <pc:docMk/>
            <pc:sldMk cId="3949642149" sldId="256"/>
            <ac:spMk id="37" creationId="{00000000-0000-0000-0000-000000000000}"/>
          </ac:spMkLst>
        </pc:spChg>
        <pc:spChg chg="mod">
          <ac:chgData name="Tailford, Simon" userId="S::s.tailford@exeter.ac.uk::8732c861-613f-4ff6-b3a9-cc4c006be1b2" providerId="AD" clId="Web-{7141D437-A5AC-DD5C-F2C1-56A4868AFD2B}" dt="2023-03-21T11:45:01.427" v="54" actId="1076"/>
          <ac:spMkLst>
            <pc:docMk/>
            <pc:sldMk cId="3949642149" sldId="256"/>
            <ac:spMk id="38" creationId="{00000000-0000-0000-0000-000000000000}"/>
          </ac:spMkLst>
        </pc:spChg>
        <pc:spChg chg="mod">
          <ac:chgData name="Tailford, Simon" userId="S::s.tailford@exeter.ac.uk::8732c861-613f-4ff6-b3a9-cc4c006be1b2" providerId="AD" clId="Web-{7141D437-A5AC-DD5C-F2C1-56A4868AFD2B}" dt="2023-03-21T11:43:54.113" v="46" actId="14100"/>
          <ac:spMkLst>
            <pc:docMk/>
            <pc:sldMk cId="3949642149" sldId="256"/>
            <ac:spMk id="40" creationId="{00000000-0000-0000-0000-000000000000}"/>
          </ac:spMkLst>
        </pc:spChg>
      </pc:sldChg>
      <pc:sldChg chg="addSp delSp modSp">
        <pc:chgData name="Tailford, Simon" userId="S::s.tailford@exeter.ac.uk::8732c861-613f-4ff6-b3a9-cc4c006be1b2" providerId="AD" clId="Web-{7141D437-A5AC-DD5C-F2C1-56A4868AFD2B}" dt="2023-03-21T11:56:13.020" v="129" actId="20577"/>
        <pc:sldMkLst>
          <pc:docMk/>
          <pc:sldMk cId="2839786630" sldId="257"/>
        </pc:sldMkLst>
        <pc:spChg chg="mod">
          <ac:chgData name="Tailford, Simon" userId="S::s.tailford@exeter.ac.uk::8732c861-613f-4ff6-b3a9-cc4c006be1b2" providerId="AD" clId="Web-{7141D437-A5AC-DD5C-F2C1-56A4868AFD2B}" dt="2023-03-21T11:56:13.020" v="129" actId="20577"/>
          <ac:spMkLst>
            <pc:docMk/>
            <pc:sldMk cId="2839786630" sldId="257"/>
            <ac:spMk id="12" creationId="{00000000-0000-0000-0000-000000000000}"/>
          </ac:spMkLst>
        </pc:spChg>
        <pc:graphicFrameChg chg="del mod modGraphic">
          <ac:chgData name="Tailford, Simon" userId="S::s.tailford@exeter.ac.uk::8732c861-613f-4ff6-b3a9-cc4c006be1b2" providerId="AD" clId="Web-{7141D437-A5AC-DD5C-F2C1-56A4868AFD2B}" dt="2023-03-21T11:49:57.043" v="79"/>
          <ac:graphicFrameMkLst>
            <pc:docMk/>
            <pc:sldMk cId="2839786630" sldId="257"/>
            <ac:graphicFrameMk id="2" creationId="{00000000-0000-0000-0000-000000000000}"/>
          </ac:graphicFrameMkLst>
        </pc:graphicFrameChg>
        <pc:graphicFrameChg chg="add del mod modGraphic">
          <ac:chgData name="Tailford, Simon" userId="S::s.tailford@exeter.ac.uk::8732c861-613f-4ff6-b3a9-cc4c006be1b2" providerId="AD" clId="Web-{7141D437-A5AC-DD5C-F2C1-56A4868AFD2B}" dt="2023-03-21T11:53:42.626" v="106"/>
          <ac:graphicFrameMkLst>
            <pc:docMk/>
            <pc:sldMk cId="2839786630" sldId="257"/>
            <ac:graphicFrameMk id="8" creationId="{9519712F-9658-5B94-B032-114CB69C2E79}"/>
          </ac:graphicFrameMkLst>
        </pc:graphicFrameChg>
        <pc:picChg chg="add mod">
          <ac:chgData name="Tailford, Simon" userId="S::s.tailford@exeter.ac.uk::8732c861-613f-4ff6-b3a9-cc4c006be1b2" providerId="AD" clId="Web-{7141D437-A5AC-DD5C-F2C1-56A4868AFD2B}" dt="2023-03-21T11:54:40.143" v="111" actId="14100"/>
          <ac:picMkLst>
            <pc:docMk/>
            <pc:sldMk cId="2839786630" sldId="257"/>
            <ac:picMk id="9" creationId="{3316333C-7D58-9F46-3993-5BD9B964E6C6}"/>
          </ac:picMkLst>
        </pc:picChg>
      </pc:sldChg>
    </pc:docChg>
  </pc:docChgLst>
  <pc:docChgLst>
    <pc:chgData name="Tailford, Simon" userId="S::s.tailford@exeter.ac.uk::8732c861-613f-4ff6-b3a9-cc4c006be1b2" providerId="AD" clId="Web-{A8DE3B56-8F82-934E-7150-F5FF464DB4A6}"/>
    <pc:docChg chg="modSld">
      <pc:chgData name="Tailford, Simon" userId="S::s.tailford@exeter.ac.uk::8732c861-613f-4ff6-b3a9-cc4c006be1b2" providerId="AD" clId="Web-{A8DE3B56-8F82-934E-7150-F5FF464DB4A6}" dt="2023-04-27T12:16:51.178" v="14" actId="20577"/>
      <pc:docMkLst>
        <pc:docMk/>
      </pc:docMkLst>
      <pc:sldChg chg="modSp">
        <pc:chgData name="Tailford, Simon" userId="S::s.tailford@exeter.ac.uk::8732c861-613f-4ff6-b3a9-cc4c006be1b2" providerId="AD" clId="Web-{A8DE3B56-8F82-934E-7150-F5FF464DB4A6}" dt="2023-04-27T12:14:26.278" v="11" actId="1076"/>
        <pc:sldMkLst>
          <pc:docMk/>
          <pc:sldMk cId="3949642149" sldId="256"/>
        </pc:sldMkLst>
        <pc:spChg chg="mod">
          <ac:chgData name="Tailford, Simon" userId="S::s.tailford@exeter.ac.uk::8732c861-613f-4ff6-b3a9-cc4c006be1b2" providerId="AD" clId="Web-{A8DE3B56-8F82-934E-7150-F5FF464DB4A6}" dt="2023-04-27T12:14:26.278" v="11" actId="1076"/>
          <ac:spMkLst>
            <pc:docMk/>
            <pc:sldMk cId="3949642149" sldId="256"/>
            <ac:spMk id="8" creationId="{00000000-0000-0000-0000-000000000000}"/>
          </ac:spMkLst>
        </pc:spChg>
        <pc:spChg chg="mod">
          <ac:chgData name="Tailford, Simon" userId="S::s.tailford@exeter.ac.uk::8732c861-613f-4ff6-b3a9-cc4c006be1b2" providerId="AD" clId="Web-{A8DE3B56-8F82-934E-7150-F5FF464DB4A6}" dt="2023-04-27T12:13:48.478" v="7" actId="1076"/>
          <ac:spMkLst>
            <pc:docMk/>
            <pc:sldMk cId="3949642149" sldId="256"/>
            <ac:spMk id="9" creationId="{00000000-0000-0000-0000-000000000000}"/>
          </ac:spMkLst>
        </pc:spChg>
        <pc:spChg chg="mod">
          <ac:chgData name="Tailford, Simon" userId="S::s.tailford@exeter.ac.uk::8732c861-613f-4ff6-b3a9-cc4c006be1b2" providerId="AD" clId="Web-{A8DE3B56-8F82-934E-7150-F5FF464DB4A6}" dt="2023-04-27T12:14:19.762" v="10" actId="1076"/>
          <ac:spMkLst>
            <pc:docMk/>
            <pc:sldMk cId="3949642149" sldId="256"/>
            <ac:spMk id="36" creationId="{00000000-0000-0000-0000-000000000000}"/>
          </ac:spMkLst>
        </pc:spChg>
        <pc:spChg chg="mod">
          <ac:chgData name="Tailford, Simon" userId="S::s.tailford@exeter.ac.uk::8732c861-613f-4ff6-b3a9-cc4c006be1b2" providerId="AD" clId="Web-{A8DE3B56-8F82-934E-7150-F5FF464DB4A6}" dt="2023-04-27T12:13:36.681" v="6" actId="1076"/>
          <ac:spMkLst>
            <pc:docMk/>
            <pc:sldMk cId="3949642149" sldId="256"/>
            <ac:spMk id="38" creationId="{00000000-0000-0000-0000-000000000000}"/>
          </ac:spMkLst>
        </pc:spChg>
      </pc:sldChg>
      <pc:sldChg chg="modSp">
        <pc:chgData name="Tailford, Simon" userId="S::s.tailford@exeter.ac.uk::8732c861-613f-4ff6-b3a9-cc4c006be1b2" providerId="AD" clId="Web-{A8DE3B56-8F82-934E-7150-F5FF464DB4A6}" dt="2023-04-27T12:16:51.178" v="14" actId="20577"/>
        <pc:sldMkLst>
          <pc:docMk/>
          <pc:sldMk cId="1489573002" sldId="258"/>
        </pc:sldMkLst>
        <pc:spChg chg="mod">
          <ac:chgData name="Tailford, Simon" userId="S::s.tailford@exeter.ac.uk::8732c861-613f-4ff6-b3a9-cc4c006be1b2" providerId="AD" clId="Web-{A8DE3B56-8F82-934E-7150-F5FF464DB4A6}" dt="2023-04-27T12:16:51.178" v="14" actId="20577"/>
          <ac:spMkLst>
            <pc:docMk/>
            <pc:sldMk cId="1489573002" sldId="258"/>
            <ac:spMk id="35" creationId="{00000000-0000-0000-0000-000000000000}"/>
          </ac:spMkLst>
        </pc:spChg>
      </pc:sldChg>
    </pc:docChg>
  </pc:docChgLst>
  <pc:docChgLst>
    <pc:chgData name="Seaman, Andy" userId="S::a.seaman@exeter.ac.uk::92f1a425-7451-4995-90c2-b3eec51ebd83" providerId="AD" clId="Web-{B116707C-98FB-FCCE-BCBC-2C99E68B60FD}"/>
    <pc:docChg chg="modSld">
      <pc:chgData name="Seaman, Andy" userId="S::a.seaman@exeter.ac.uk::92f1a425-7451-4995-90c2-b3eec51ebd83" providerId="AD" clId="Web-{B116707C-98FB-FCCE-BCBC-2C99E68B60FD}" dt="2021-09-06T10:53:58.836" v="9"/>
      <pc:docMkLst>
        <pc:docMk/>
      </pc:docMkLst>
      <pc:sldChg chg="modSp">
        <pc:chgData name="Seaman, Andy" userId="S::a.seaman@exeter.ac.uk::92f1a425-7451-4995-90c2-b3eec51ebd83" providerId="AD" clId="Web-{B116707C-98FB-FCCE-BCBC-2C99E68B60FD}" dt="2021-09-06T10:15:14.814" v="6" actId="20577"/>
        <pc:sldMkLst>
          <pc:docMk/>
          <pc:sldMk cId="3949642149" sldId="256"/>
        </pc:sldMkLst>
        <pc:spChg chg="mod">
          <ac:chgData name="Seaman, Andy" userId="S::a.seaman@exeter.ac.uk::92f1a425-7451-4995-90c2-b3eec51ebd83" providerId="AD" clId="Web-{B116707C-98FB-FCCE-BCBC-2C99E68B60FD}" dt="2021-09-06T10:15:14.814" v="6" actId="20577"/>
          <ac:spMkLst>
            <pc:docMk/>
            <pc:sldMk cId="3949642149" sldId="256"/>
            <ac:spMk id="27" creationId="{00000000-0000-0000-0000-000000000000}"/>
          </ac:spMkLst>
        </pc:spChg>
      </pc:sldChg>
      <pc:sldChg chg="addSp delSp modSp">
        <pc:chgData name="Seaman, Andy" userId="S::a.seaman@exeter.ac.uk::92f1a425-7451-4995-90c2-b3eec51ebd83" providerId="AD" clId="Web-{B116707C-98FB-FCCE-BCBC-2C99E68B60FD}" dt="2021-09-06T10:53:58.836" v="9"/>
        <pc:sldMkLst>
          <pc:docMk/>
          <pc:sldMk cId="1489573002" sldId="258"/>
        </pc:sldMkLst>
        <pc:spChg chg="add del">
          <ac:chgData name="Seaman, Andy" userId="S::a.seaman@exeter.ac.uk::92f1a425-7451-4995-90c2-b3eec51ebd83" providerId="AD" clId="Web-{B116707C-98FB-FCCE-BCBC-2C99E68B60FD}" dt="2021-09-06T10:53:58.836" v="9"/>
          <ac:spMkLst>
            <pc:docMk/>
            <pc:sldMk cId="1489573002" sldId="258"/>
            <ac:spMk id="2" creationId="{F04B5ED5-6850-4169-9F39-CFF70CFCDAB0}"/>
          </ac:spMkLst>
        </pc:spChg>
        <pc:spChg chg="add del mod">
          <ac:chgData name="Seaman, Andy" userId="S::a.seaman@exeter.ac.uk::92f1a425-7451-4995-90c2-b3eec51ebd83" providerId="AD" clId="Web-{B116707C-98FB-FCCE-BCBC-2C99E68B60FD}" dt="2021-09-06T10:53:57.399" v="8"/>
          <ac:spMkLst>
            <pc:docMk/>
            <pc:sldMk cId="1489573002" sldId="258"/>
            <ac:spMk id="3" creationId="{585D1BB5-D228-4046-B191-BB66E8A5CB57}"/>
          </ac:spMkLst>
        </pc:spChg>
        <pc:spChg chg="add del">
          <ac:chgData name="Seaman, Andy" userId="S::a.seaman@exeter.ac.uk::92f1a425-7451-4995-90c2-b3eec51ebd83" providerId="AD" clId="Web-{B116707C-98FB-FCCE-BCBC-2C99E68B60FD}" dt="2021-09-06T10:12:54.711" v="5"/>
          <ac:spMkLst>
            <pc:docMk/>
            <pc:sldMk cId="1489573002" sldId="258"/>
            <ac:spMk id="4" creationId="{2B40AA76-7F2C-47F7-A2C6-2AD04688D914}"/>
          </ac:spMkLst>
        </pc:spChg>
        <pc:spChg chg="add del">
          <ac:chgData name="Seaman, Andy" userId="S::a.seaman@exeter.ac.uk::92f1a425-7451-4995-90c2-b3eec51ebd83" providerId="AD" clId="Web-{B116707C-98FB-FCCE-BCBC-2C99E68B60FD}" dt="2021-09-06T10:12:52.258" v="4"/>
          <ac:spMkLst>
            <pc:docMk/>
            <pc:sldMk cId="1489573002" sldId="258"/>
            <ac:spMk id="5" creationId="{EB3D3F69-CE25-4CA4-B183-9A09C64016FF}"/>
          </ac:spMkLst>
        </pc:spChg>
      </pc:sldChg>
    </pc:docChg>
  </pc:docChgLst>
  <pc:docChgLst>
    <pc:chgData name="Hayman, Catherine" userId="S::c.j.hayman@exeter.ac.uk::708a5344-07df-450b-a627-0f0eb5dbeb12" providerId="AD" clId="Web-{38040F6E-B72E-582F-7538-822B705BD788}"/>
    <pc:docChg chg="modSld">
      <pc:chgData name="Hayman, Catherine" userId="S::c.j.hayman@exeter.ac.uk::708a5344-07df-450b-a627-0f0eb5dbeb12" providerId="AD" clId="Web-{38040F6E-B72E-582F-7538-822B705BD788}" dt="2021-09-07T14:34:57.084" v="12" actId="1076"/>
      <pc:docMkLst>
        <pc:docMk/>
      </pc:docMkLst>
      <pc:sldChg chg="modSp">
        <pc:chgData name="Hayman, Catherine" userId="S::c.j.hayman@exeter.ac.uk::708a5344-07df-450b-a627-0f0eb5dbeb12" providerId="AD" clId="Web-{38040F6E-B72E-582F-7538-822B705BD788}" dt="2021-09-07T14:34:57.084" v="12" actId="1076"/>
        <pc:sldMkLst>
          <pc:docMk/>
          <pc:sldMk cId="3949642149" sldId="256"/>
        </pc:sldMkLst>
        <pc:spChg chg="mod">
          <ac:chgData name="Hayman, Catherine" userId="S::c.j.hayman@exeter.ac.uk::708a5344-07df-450b-a627-0f0eb5dbeb12" providerId="AD" clId="Web-{38040F6E-B72E-582F-7538-822B705BD788}" dt="2021-09-07T14:34:51.568" v="11" actId="14100"/>
          <ac:spMkLst>
            <pc:docMk/>
            <pc:sldMk cId="3949642149" sldId="256"/>
            <ac:spMk id="27" creationId="{00000000-0000-0000-0000-000000000000}"/>
          </ac:spMkLst>
        </pc:spChg>
        <pc:spChg chg="mod">
          <ac:chgData name="Hayman, Catherine" userId="S::c.j.hayman@exeter.ac.uk::708a5344-07df-450b-a627-0f0eb5dbeb12" providerId="AD" clId="Web-{38040F6E-B72E-582F-7538-822B705BD788}" dt="2021-09-07T14:34:57.084" v="12" actId="1076"/>
          <ac:spMkLst>
            <pc:docMk/>
            <pc:sldMk cId="3949642149" sldId="256"/>
            <ac:spMk id="3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099" cy="49720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1"/>
            <a:ext cx="2949099" cy="497205"/>
          </a:xfrm>
          <a:prstGeom prst="rect">
            <a:avLst/>
          </a:prstGeom>
        </p:spPr>
        <p:txBody>
          <a:bodyPr vert="horz" lIns="91440" tIns="45720" rIns="91440" bIns="45720" rtlCol="0"/>
          <a:lstStyle>
            <a:lvl1pPr algn="r">
              <a:defRPr sz="1200"/>
            </a:lvl1pPr>
          </a:lstStyle>
          <a:p>
            <a:fld id="{0F1D31B9-C487-4629-9CF7-573C782983BD}" type="datetimeFigureOut">
              <a:rPr lang="en-GB" smtClean="0"/>
              <a:t>21/02/2024</a:t>
            </a:fld>
            <a:endParaRPr lang="en-GB"/>
          </a:p>
        </p:txBody>
      </p:sp>
      <p:sp>
        <p:nvSpPr>
          <p:cNvPr id="4" name="Slide Image Placeholder 3"/>
          <p:cNvSpPr>
            <a:spLocks noGrp="1" noRot="1" noChangeAspect="1"/>
          </p:cNvSpPr>
          <p:nvPr>
            <p:ph type="sldImg" idx="2"/>
          </p:nvPr>
        </p:nvSpPr>
        <p:spPr>
          <a:xfrm>
            <a:off x="2112963" y="746125"/>
            <a:ext cx="2579687" cy="37290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23449"/>
            <a:ext cx="5444490" cy="447484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45170"/>
            <a:ext cx="2949099" cy="49720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5170"/>
            <a:ext cx="2949099" cy="497205"/>
          </a:xfrm>
          <a:prstGeom prst="rect">
            <a:avLst/>
          </a:prstGeom>
        </p:spPr>
        <p:txBody>
          <a:bodyPr vert="horz" lIns="91440" tIns="45720" rIns="91440" bIns="45720" rtlCol="0" anchor="b"/>
          <a:lstStyle>
            <a:lvl1pPr algn="r">
              <a:defRPr sz="1200"/>
            </a:lvl1pPr>
          </a:lstStyle>
          <a:p>
            <a:fld id="{7F98EF6B-7A5F-4931-A00B-80D3758EE7F9}" type="slidenum">
              <a:rPr lang="en-GB" smtClean="0"/>
              <a:t>‹#›</a:t>
            </a:fld>
            <a:endParaRPr lang="en-GB"/>
          </a:p>
        </p:txBody>
      </p:sp>
    </p:spTree>
    <p:extLst>
      <p:ext uri="{BB962C8B-B14F-4D97-AF65-F5344CB8AC3E}">
        <p14:creationId xmlns:p14="http://schemas.microsoft.com/office/powerpoint/2010/main" val="1249071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F98EF6B-7A5F-4931-A00B-80D3758EE7F9}" type="slidenum">
              <a:rPr lang="en-GB" smtClean="0"/>
              <a:t>1</a:t>
            </a:fld>
            <a:endParaRPr lang="en-GB"/>
          </a:p>
        </p:txBody>
      </p:sp>
    </p:spTree>
    <p:extLst>
      <p:ext uri="{BB962C8B-B14F-4D97-AF65-F5344CB8AC3E}">
        <p14:creationId xmlns:p14="http://schemas.microsoft.com/office/powerpoint/2010/main" val="2983012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36575" lvl="1" indent="0">
              <a:lnSpc>
                <a:spcPct val="70000"/>
              </a:lnSpc>
            </a:pPr>
            <a:endParaRPr lang="en-GB" altLang="en-US" sz="2500" dirty="0">
              <a:solidFill>
                <a:srgbClr val="2D3F49"/>
              </a:solidFill>
            </a:endParaRPr>
          </a:p>
        </p:txBody>
      </p:sp>
      <p:sp>
        <p:nvSpPr>
          <p:cNvPr id="4" name="Slide Number Placeholder 3"/>
          <p:cNvSpPr>
            <a:spLocks noGrp="1"/>
          </p:cNvSpPr>
          <p:nvPr>
            <p:ph type="sldNum" sz="quarter" idx="10"/>
          </p:nvPr>
        </p:nvSpPr>
        <p:spPr/>
        <p:txBody>
          <a:bodyPr/>
          <a:lstStyle/>
          <a:p>
            <a:fld id="{47F35D72-9EBA-4336-887E-E8C2D0E12E7F}" type="slidenum">
              <a:rPr lang="en-GB" smtClean="0"/>
              <a:t>3</a:t>
            </a:fld>
            <a:endParaRPr lang="en-GB"/>
          </a:p>
        </p:txBody>
      </p:sp>
    </p:spTree>
    <p:extLst>
      <p:ext uri="{BB962C8B-B14F-4D97-AF65-F5344CB8AC3E}">
        <p14:creationId xmlns:p14="http://schemas.microsoft.com/office/powerpoint/2010/main" val="1422712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3"/>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C736200-6E7B-4CB5-9FF6-E811A79BAD82}" type="datetimeFigureOut">
              <a:rPr lang="en-GB" smtClean="0"/>
              <a:t>21/02/2024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720095-654B-4998-88A1-397D30F14974}" type="slidenum">
              <a:rPr lang="en-GB" smtClean="0"/>
              <a:t>‹#›</a:t>
            </a:fld>
            <a:endParaRPr lang="en-GB"/>
          </a:p>
        </p:txBody>
      </p:sp>
    </p:spTree>
    <p:extLst>
      <p:ext uri="{BB962C8B-B14F-4D97-AF65-F5344CB8AC3E}">
        <p14:creationId xmlns:p14="http://schemas.microsoft.com/office/powerpoint/2010/main" val="336936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736200-6E7B-4CB5-9FF6-E811A79BAD82}" type="datetimeFigureOut">
              <a:rPr lang="en-GB" smtClean="0"/>
              <a:t>21/02/2024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720095-654B-4998-88A1-397D30F14974}" type="slidenum">
              <a:rPr lang="en-GB" smtClean="0"/>
              <a:t>‹#›</a:t>
            </a:fld>
            <a:endParaRPr lang="en-GB"/>
          </a:p>
        </p:txBody>
      </p:sp>
    </p:spTree>
    <p:extLst>
      <p:ext uri="{BB962C8B-B14F-4D97-AF65-F5344CB8AC3E}">
        <p14:creationId xmlns:p14="http://schemas.microsoft.com/office/powerpoint/2010/main" val="3281176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1"/>
            <a:ext cx="1543050" cy="845220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96701"/>
            <a:ext cx="4514850" cy="845220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736200-6E7B-4CB5-9FF6-E811A79BAD82}" type="datetimeFigureOut">
              <a:rPr lang="en-GB" smtClean="0"/>
              <a:t>21/02/2024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720095-654B-4998-88A1-397D30F14974}" type="slidenum">
              <a:rPr lang="en-GB" smtClean="0"/>
              <a:t>‹#›</a:t>
            </a:fld>
            <a:endParaRPr lang="en-GB"/>
          </a:p>
        </p:txBody>
      </p:sp>
    </p:spTree>
    <p:extLst>
      <p:ext uri="{BB962C8B-B14F-4D97-AF65-F5344CB8AC3E}">
        <p14:creationId xmlns:p14="http://schemas.microsoft.com/office/powerpoint/2010/main" val="2325580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5FF0C73-8EB4-4CED-B37D-4DF5F58EA244}" type="datetimeFigureOut">
              <a:rPr lang="en-GB" smtClean="0"/>
              <a:t>21/02/2024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083AD0-2C3E-4303-BC64-31C0C140FE41}" type="slidenum">
              <a:rPr lang="en-GB" smtClean="0"/>
              <a:t>‹#›</a:t>
            </a:fld>
            <a:endParaRPr lang="en-GB"/>
          </a:p>
        </p:txBody>
      </p:sp>
      <p:sp>
        <p:nvSpPr>
          <p:cNvPr id="10" name="Rectangle 5"/>
          <p:cNvSpPr>
            <a:spLocks noChangeArrowheads="1"/>
          </p:cNvSpPr>
          <p:nvPr userDrawn="1"/>
        </p:nvSpPr>
        <p:spPr bwMode="auto">
          <a:xfrm>
            <a:off x="19051" y="12700"/>
            <a:ext cx="6799330" cy="9832609"/>
          </a:xfrm>
          <a:prstGeom prst="rect">
            <a:avLst/>
          </a:prstGeom>
          <a:noFill/>
          <a:ln w="9525" algn="in">
            <a:solidFill>
              <a:srgbClr val="008F99"/>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1" name="Rectangle 6"/>
          <p:cNvSpPr>
            <a:spLocks noChangeArrowheads="1"/>
          </p:cNvSpPr>
          <p:nvPr userDrawn="1"/>
        </p:nvSpPr>
        <p:spPr bwMode="auto">
          <a:xfrm>
            <a:off x="4763" y="-1588"/>
            <a:ext cx="6853237" cy="9846897"/>
          </a:xfrm>
          <a:prstGeom prst="rect">
            <a:avLst/>
          </a:prstGeom>
          <a:noFill/>
          <a:ln w="38100" algn="in">
            <a:solidFill>
              <a:srgbClr val="008F99"/>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5" name="Rectangle 11"/>
          <p:cNvSpPr>
            <a:spLocks noChangeArrowheads="1"/>
          </p:cNvSpPr>
          <p:nvPr userDrawn="1"/>
        </p:nvSpPr>
        <p:spPr bwMode="auto">
          <a:xfrm>
            <a:off x="26988" y="9525"/>
            <a:ext cx="4725987" cy="706438"/>
          </a:xfrm>
          <a:prstGeom prst="rect">
            <a:avLst/>
          </a:prstGeom>
          <a:solidFill>
            <a:srgbClr val="008F99"/>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6" name="Rectangle 12"/>
          <p:cNvSpPr>
            <a:spLocks noChangeArrowheads="1"/>
          </p:cNvSpPr>
          <p:nvPr userDrawn="1"/>
        </p:nvSpPr>
        <p:spPr bwMode="auto">
          <a:xfrm>
            <a:off x="23813" y="9507172"/>
            <a:ext cx="6834187" cy="338137"/>
          </a:xfrm>
          <a:prstGeom prst="rect">
            <a:avLst/>
          </a:prstGeom>
          <a:solidFill>
            <a:srgbClr val="008F99"/>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7" name="Text Box 13"/>
          <p:cNvSpPr txBox="1">
            <a:spLocks noChangeArrowheads="1"/>
          </p:cNvSpPr>
          <p:nvPr userDrawn="1"/>
        </p:nvSpPr>
        <p:spPr bwMode="auto">
          <a:xfrm>
            <a:off x="187325" y="165100"/>
            <a:ext cx="6696075"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a:ln>
                  <a:noFill/>
                </a:ln>
                <a:solidFill>
                  <a:srgbClr val="FFFFFF"/>
                </a:solidFill>
                <a:effectLst/>
                <a:latin typeface="Calibri" panose="020F0502020204030204" pitchFamily="34" charset="0"/>
              </a:rPr>
              <a:t>Guide to spill kits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 name="Text Box 14"/>
          <p:cNvSpPr txBox="1">
            <a:spLocks noChangeArrowheads="1"/>
          </p:cNvSpPr>
          <p:nvPr userDrawn="1"/>
        </p:nvSpPr>
        <p:spPr bwMode="auto">
          <a:xfrm>
            <a:off x="1806732" y="9449304"/>
            <a:ext cx="5011649" cy="63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ts val="600"/>
              </a:spcAft>
              <a:buClrTx/>
              <a:buSzTx/>
              <a:buFontTx/>
              <a:buNone/>
              <a:tabLst/>
            </a:pPr>
            <a:r>
              <a:rPr kumimoji="0" lang="en-GB" altLang="en-US" sz="2000" b="0" i="0" u="none" strike="noStrike" cap="none" normalizeH="0" baseline="0" dirty="0">
                <a:ln>
                  <a:noFill/>
                </a:ln>
                <a:solidFill>
                  <a:srgbClr val="CBD300"/>
                </a:solidFill>
                <a:effectLst/>
                <a:latin typeface="Calibri" panose="020F0502020204030204" pitchFamily="34" charset="0"/>
              </a:rPr>
              <a:t>www.exeter.ac.uk/sustainability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19" name="Group 18"/>
          <p:cNvGrpSpPr/>
          <p:nvPr userDrawn="1"/>
        </p:nvGrpSpPr>
        <p:grpSpPr>
          <a:xfrm>
            <a:off x="4586288" y="9525"/>
            <a:ext cx="2232093" cy="1704693"/>
            <a:chOff x="4410646" y="9525"/>
            <a:chExt cx="2232093" cy="1704693"/>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l="58540" b="55634"/>
            <a:stretch>
              <a:fillRect/>
            </a:stretch>
          </p:blipFill>
          <p:spPr bwMode="auto">
            <a:xfrm>
              <a:off x="4494104" y="9525"/>
              <a:ext cx="2148635" cy="16870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Rectangle 9"/>
            <p:cNvSpPr>
              <a:spLocks noChangeArrowheads="1"/>
            </p:cNvSpPr>
            <p:nvPr/>
          </p:nvSpPr>
          <p:spPr bwMode="auto">
            <a:xfrm>
              <a:off x="4486914" y="971380"/>
              <a:ext cx="166242" cy="722383"/>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4" name="Rectangle 10"/>
            <p:cNvSpPr>
              <a:spLocks noChangeArrowheads="1"/>
            </p:cNvSpPr>
            <p:nvPr/>
          </p:nvSpPr>
          <p:spPr bwMode="auto">
            <a:xfrm>
              <a:off x="4410646" y="1120832"/>
              <a:ext cx="715146" cy="593386"/>
            </a:xfrm>
            <a:prstGeom prst="rect">
              <a:avLst/>
            </a:prstGeom>
            <a:solidFill>
              <a:srgbClr val="FFFFFF"/>
            </a:solidFill>
            <a:ln w="9525" algn="in">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956480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C736200-6E7B-4CB5-9FF6-E811A79BAD82}" type="datetimeFigureOut">
              <a:rPr lang="en-GB" smtClean="0"/>
              <a:t>21/02/2024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720095-654B-4998-88A1-397D30F14974}" type="slidenum">
              <a:rPr lang="en-GB" smtClean="0"/>
              <a:t>‹#›</a:t>
            </a:fld>
            <a:endParaRPr lang="en-GB"/>
          </a:p>
        </p:txBody>
      </p:sp>
      <p:pic>
        <p:nvPicPr>
          <p:cNvPr id="7" name="Picture 2" descr="http://www.exeter.ac.uk/designstudio/visualidentity/downloads/logos/colour_logo.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519501" y="9383852"/>
            <a:ext cx="1080000" cy="4439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7622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2"/>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736200-6E7B-4CB5-9FF6-E811A79BAD82}" type="datetimeFigureOut">
              <a:rPr lang="en-GB" smtClean="0"/>
              <a:t>21/02/2024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720095-654B-4998-88A1-397D30F14974}" type="slidenum">
              <a:rPr lang="en-GB" smtClean="0"/>
              <a:t>‹#›</a:t>
            </a:fld>
            <a:endParaRPr lang="en-GB"/>
          </a:p>
        </p:txBody>
      </p:sp>
    </p:spTree>
    <p:extLst>
      <p:ext uri="{BB962C8B-B14F-4D97-AF65-F5344CB8AC3E}">
        <p14:creationId xmlns:p14="http://schemas.microsoft.com/office/powerpoint/2010/main" val="409782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C736200-6E7B-4CB5-9FF6-E811A79BAD82}" type="datetimeFigureOut">
              <a:rPr lang="en-GB" smtClean="0"/>
              <a:t>21/02/2024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720095-654B-4998-88A1-397D30F14974}" type="slidenum">
              <a:rPr lang="en-GB" smtClean="0"/>
              <a:t>‹#›</a:t>
            </a:fld>
            <a:endParaRPr lang="en-GB"/>
          </a:p>
        </p:txBody>
      </p:sp>
    </p:spTree>
    <p:extLst>
      <p:ext uri="{BB962C8B-B14F-4D97-AF65-F5344CB8AC3E}">
        <p14:creationId xmlns:p14="http://schemas.microsoft.com/office/powerpoint/2010/main" val="45616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C736200-6E7B-4CB5-9FF6-E811A79BAD82}" type="datetimeFigureOut">
              <a:rPr lang="en-GB" smtClean="0"/>
              <a:t>21/02/2024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720095-654B-4998-88A1-397D30F14974}" type="slidenum">
              <a:rPr lang="en-GB" smtClean="0"/>
              <a:t>‹#›</a:t>
            </a:fld>
            <a:endParaRPr lang="en-GB"/>
          </a:p>
        </p:txBody>
      </p:sp>
    </p:spTree>
    <p:extLst>
      <p:ext uri="{BB962C8B-B14F-4D97-AF65-F5344CB8AC3E}">
        <p14:creationId xmlns:p14="http://schemas.microsoft.com/office/powerpoint/2010/main" val="3210481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C736200-6E7B-4CB5-9FF6-E811A79BAD82}" type="datetimeFigureOut">
              <a:rPr lang="en-GB" smtClean="0"/>
              <a:t>21/02/2024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720095-654B-4998-88A1-397D30F14974}" type="slidenum">
              <a:rPr lang="en-GB" smtClean="0"/>
              <a:t>‹#›</a:t>
            </a:fld>
            <a:endParaRPr lang="en-GB"/>
          </a:p>
        </p:txBody>
      </p:sp>
    </p:spTree>
    <p:extLst>
      <p:ext uri="{BB962C8B-B14F-4D97-AF65-F5344CB8AC3E}">
        <p14:creationId xmlns:p14="http://schemas.microsoft.com/office/powerpoint/2010/main" val="83120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736200-6E7B-4CB5-9FF6-E811A79BAD82}" type="datetimeFigureOut">
              <a:rPr lang="en-GB" smtClean="0"/>
              <a:t>21/02/2024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720095-654B-4998-88A1-397D30F14974}" type="slidenum">
              <a:rPr lang="en-GB" smtClean="0"/>
              <a:t>‹#›</a:t>
            </a:fld>
            <a:endParaRPr lang="en-GB"/>
          </a:p>
        </p:txBody>
      </p:sp>
    </p:spTree>
    <p:extLst>
      <p:ext uri="{BB962C8B-B14F-4D97-AF65-F5344CB8AC3E}">
        <p14:creationId xmlns:p14="http://schemas.microsoft.com/office/powerpoint/2010/main" val="3514076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94406"/>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736200-6E7B-4CB5-9FF6-E811A79BAD82}" type="datetimeFigureOut">
              <a:rPr lang="en-GB" smtClean="0"/>
              <a:t>21/02/2024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720095-654B-4998-88A1-397D30F14974}" type="slidenum">
              <a:rPr lang="en-GB" smtClean="0"/>
              <a:t>‹#›</a:t>
            </a:fld>
            <a:endParaRPr lang="en-GB"/>
          </a:p>
        </p:txBody>
      </p:sp>
    </p:spTree>
    <p:extLst>
      <p:ext uri="{BB962C8B-B14F-4D97-AF65-F5344CB8AC3E}">
        <p14:creationId xmlns:p14="http://schemas.microsoft.com/office/powerpoint/2010/main" val="3818693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1"/>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736200-6E7B-4CB5-9FF6-E811A79BAD82}" type="datetimeFigureOut">
              <a:rPr lang="en-GB" smtClean="0"/>
              <a:t>21/02/2024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720095-654B-4998-88A1-397D30F14974}" type="slidenum">
              <a:rPr lang="en-GB" smtClean="0"/>
              <a:t>‹#›</a:t>
            </a:fld>
            <a:endParaRPr lang="en-GB"/>
          </a:p>
        </p:txBody>
      </p:sp>
    </p:spTree>
    <p:extLst>
      <p:ext uri="{BB962C8B-B14F-4D97-AF65-F5344CB8AC3E}">
        <p14:creationId xmlns:p14="http://schemas.microsoft.com/office/powerpoint/2010/main" val="1266232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EC736200-6E7B-4CB5-9FF6-E811A79BAD82}" type="datetimeFigureOut">
              <a:rPr lang="en-GB" smtClean="0"/>
              <a:t>21/02/2024</a:t>
            </a:fld>
            <a:endParaRPr lang="en-GB"/>
          </a:p>
        </p:txBody>
      </p:sp>
      <p:sp>
        <p:nvSpPr>
          <p:cNvPr id="5" name="Footer Placeholder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8E720095-654B-4998-88A1-397D30F14974}" type="slidenum">
              <a:rPr lang="en-GB" smtClean="0"/>
              <a:t>‹#›</a:t>
            </a:fld>
            <a:endParaRPr lang="en-GB"/>
          </a:p>
        </p:txBody>
      </p:sp>
    </p:spTree>
    <p:extLst>
      <p:ext uri="{BB962C8B-B14F-4D97-AF65-F5344CB8AC3E}">
        <p14:creationId xmlns:p14="http://schemas.microsoft.com/office/powerpoint/2010/main" val="883488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xeter.ac.uk/media/universityofexeter/humanresources/documents/healthsafety/accidentandincidentreporting/HSI01_Incident_reporting_form_V2_.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climateemergency@exeter.ac.uk" TargetMode="External"/><Relationship Id="rId4" Type="http://schemas.openxmlformats.org/officeDocument/2006/relationships/hyperlink" Target="mailto:campusservices@exeter.ac.uk"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10.jpeg"/><Relationship Id="rId7"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6.jpeg"/><Relationship Id="rId5" Type="http://schemas.openxmlformats.org/officeDocument/2006/relationships/image" Target="../media/image12.jpe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6837" y="796560"/>
            <a:ext cx="5240847" cy="1098189"/>
          </a:xfrm>
          <a:prstGeom prst="rect">
            <a:avLst/>
          </a:prstGeom>
          <a:solidFill>
            <a:srgbClr val="C00000">
              <a:alpha val="10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C00000"/>
              </a:buClr>
            </a:pPr>
            <a:r>
              <a:rPr lang="en-GB" sz="1300" dirty="0">
                <a:solidFill>
                  <a:schemeClr val="tx1"/>
                </a:solidFill>
              </a:rPr>
              <a:t>Immediately </a:t>
            </a:r>
            <a:r>
              <a:rPr lang="en-GB" sz="1300" b="1" dirty="0">
                <a:solidFill>
                  <a:schemeClr val="tx1"/>
                </a:solidFill>
              </a:rPr>
              <a:t>Report</a:t>
            </a:r>
            <a:r>
              <a:rPr lang="en-GB" sz="1300" dirty="0">
                <a:solidFill>
                  <a:schemeClr val="tx1"/>
                </a:solidFill>
              </a:rPr>
              <a:t>(location, incident description, pollutant &amp; quantity):</a:t>
            </a:r>
          </a:p>
          <a:p>
            <a:pPr>
              <a:buClr>
                <a:srgbClr val="C00000"/>
              </a:buClr>
              <a:buFont typeface="Arial" panose="020B0604020202020204" pitchFamily="34" charset="0"/>
              <a:buChar char="•"/>
            </a:pPr>
            <a:r>
              <a:rPr lang="en-GB" sz="1300" b="1" dirty="0">
                <a:solidFill>
                  <a:schemeClr val="tx1"/>
                </a:solidFill>
              </a:rPr>
              <a:t>  Campus Services </a:t>
            </a:r>
            <a:r>
              <a:rPr lang="en-GB" sz="1300" dirty="0">
                <a:solidFill>
                  <a:schemeClr val="tx1"/>
                </a:solidFill>
              </a:rPr>
              <a:t>Helpdesk (Mon –Fri 0800-1800) on 01392 72 4552</a:t>
            </a:r>
          </a:p>
          <a:p>
            <a:pPr>
              <a:buClr>
                <a:srgbClr val="C00000"/>
              </a:buClr>
              <a:buFont typeface="Arial" panose="020B0604020202020204" pitchFamily="34" charset="0"/>
              <a:buChar char="•"/>
            </a:pPr>
            <a:r>
              <a:rPr lang="en-GB" sz="1300" b="1" dirty="0">
                <a:solidFill>
                  <a:schemeClr val="tx1"/>
                </a:solidFill>
              </a:rPr>
              <a:t>  Estate Patrol </a:t>
            </a:r>
            <a:r>
              <a:rPr lang="en-GB" sz="1300" dirty="0">
                <a:solidFill>
                  <a:schemeClr val="tx1"/>
                </a:solidFill>
              </a:rPr>
              <a:t>(out of hours) 01392 73 </a:t>
            </a:r>
            <a:r>
              <a:rPr lang="en-GB" sz="1300" b="1" dirty="0">
                <a:solidFill>
                  <a:srgbClr val="C00000"/>
                </a:solidFill>
              </a:rPr>
              <a:t>3999</a:t>
            </a:r>
          </a:p>
          <a:p>
            <a:pPr>
              <a:buClr>
                <a:srgbClr val="C00000"/>
              </a:buClr>
            </a:pPr>
            <a:r>
              <a:rPr lang="en-GB" sz="1300" dirty="0">
                <a:solidFill>
                  <a:schemeClr val="tx1"/>
                </a:solidFill>
              </a:rPr>
              <a:t>Call 999 in the event of risk to life</a:t>
            </a:r>
          </a:p>
          <a:p>
            <a:pPr>
              <a:buClr>
                <a:srgbClr val="C00000"/>
              </a:buClr>
            </a:pPr>
            <a:r>
              <a:rPr lang="en-GB" sz="1300" b="1" dirty="0">
                <a:solidFill>
                  <a:schemeClr val="tx1"/>
                </a:solidFill>
              </a:rPr>
              <a:t>Secure </a:t>
            </a:r>
            <a:r>
              <a:rPr lang="en-GB" sz="1300" dirty="0">
                <a:solidFill>
                  <a:schemeClr val="tx1"/>
                </a:solidFill>
              </a:rPr>
              <a:t>spill area, cordon roads / area, evacuate as needed</a:t>
            </a:r>
          </a:p>
        </p:txBody>
      </p:sp>
      <p:sp>
        <p:nvSpPr>
          <p:cNvPr id="10" name="Rectangle 9"/>
          <p:cNvSpPr/>
          <p:nvPr/>
        </p:nvSpPr>
        <p:spPr>
          <a:xfrm>
            <a:off x="216838" y="714045"/>
            <a:ext cx="1260000" cy="1221501"/>
          </a:xfrm>
          <a:prstGeom prst="rect">
            <a:avLst/>
          </a:prstGeom>
          <a:noFill/>
          <a:ln w="635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dirty="0">
              <a:solidFill>
                <a:srgbClr val="C00000"/>
              </a:solidFill>
            </a:endParaRPr>
          </a:p>
        </p:txBody>
      </p:sp>
      <p:sp>
        <p:nvSpPr>
          <p:cNvPr id="14" name="Rectangle 13"/>
          <p:cNvSpPr/>
          <p:nvPr/>
        </p:nvSpPr>
        <p:spPr>
          <a:xfrm>
            <a:off x="212994" y="2034222"/>
            <a:ext cx="5088215" cy="936104"/>
          </a:xfrm>
          <a:prstGeom prst="rect">
            <a:avLst/>
          </a:prstGeom>
          <a:solidFill>
            <a:srgbClr val="FF0000">
              <a:alpha val="1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FF0000"/>
              </a:buClr>
              <a:buFont typeface="Arial" panose="020B0604020202020204" pitchFamily="34" charset="0"/>
              <a:buChar char="•"/>
            </a:pPr>
            <a:r>
              <a:rPr lang="en-GB" sz="1300" dirty="0">
                <a:solidFill>
                  <a:schemeClr val="tx1"/>
                </a:solidFill>
              </a:rPr>
              <a:t>  </a:t>
            </a:r>
            <a:r>
              <a:rPr lang="en-GB" sz="1300" b="1" dirty="0">
                <a:solidFill>
                  <a:schemeClr val="tx1"/>
                </a:solidFill>
              </a:rPr>
              <a:t>Assess</a:t>
            </a:r>
            <a:r>
              <a:rPr lang="en-GB" sz="1300" dirty="0">
                <a:solidFill>
                  <a:schemeClr val="tx1"/>
                </a:solidFill>
              </a:rPr>
              <a:t> risks to health and Environment complete RA as appropriate</a:t>
            </a:r>
          </a:p>
          <a:p>
            <a:pPr>
              <a:buClr>
                <a:srgbClr val="FF0000"/>
              </a:buClr>
              <a:buFont typeface="Arial" panose="020B0604020202020204" pitchFamily="34" charset="0"/>
              <a:buChar char="•"/>
            </a:pPr>
            <a:r>
              <a:rPr lang="en-GB" sz="1300" dirty="0">
                <a:solidFill>
                  <a:schemeClr val="tx1"/>
                </a:solidFill>
              </a:rPr>
              <a:t>  Select appropriate </a:t>
            </a:r>
            <a:r>
              <a:rPr lang="en-GB" sz="1300" b="1" dirty="0">
                <a:solidFill>
                  <a:schemeClr val="tx1"/>
                </a:solidFill>
              </a:rPr>
              <a:t>personal protective equipment</a:t>
            </a:r>
            <a:endParaRPr lang="en-GB" sz="1300" dirty="0">
              <a:solidFill>
                <a:schemeClr val="tx1"/>
              </a:solidFill>
            </a:endParaRPr>
          </a:p>
          <a:p>
            <a:pPr>
              <a:buClr>
                <a:srgbClr val="FF0000"/>
              </a:buClr>
              <a:buFont typeface="Arial" panose="020B0604020202020204" pitchFamily="34" charset="0"/>
              <a:buChar char="•"/>
            </a:pPr>
            <a:r>
              <a:rPr lang="en-GB" sz="1300" dirty="0">
                <a:solidFill>
                  <a:schemeClr val="tx1"/>
                </a:solidFill>
              </a:rPr>
              <a:t>  Select </a:t>
            </a:r>
            <a:r>
              <a:rPr lang="en-GB" sz="1300" b="1" dirty="0">
                <a:solidFill>
                  <a:schemeClr val="tx1"/>
                </a:solidFill>
              </a:rPr>
              <a:t>spill control equipment </a:t>
            </a:r>
            <a:r>
              <a:rPr lang="en-GB" sz="1300" dirty="0">
                <a:solidFill>
                  <a:schemeClr val="tx1"/>
                </a:solidFill>
              </a:rPr>
              <a:t>to manage spill</a:t>
            </a:r>
          </a:p>
          <a:p>
            <a:pPr>
              <a:buClr>
                <a:srgbClr val="FF0000"/>
              </a:buClr>
              <a:buFont typeface="Arial" panose="020B0604020202020204" pitchFamily="34" charset="0"/>
              <a:buChar char="•"/>
            </a:pPr>
            <a:r>
              <a:rPr lang="en-GB" sz="1300" dirty="0">
                <a:solidFill>
                  <a:schemeClr val="tx1"/>
                </a:solidFill>
              </a:rPr>
              <a:t>  Do not use detergents or hose the spill down drains or water courses.</a:t>
            </a:r>
          </a:p>
        </p:txBody>
      </p:sp>
      <p:sp>
        <p:nvSpPr>
          <p:cNvPr id="15" name="Rectangle 14"/>
          <p:cNvSpPr/>
          <p:nvPr/>
        </p:nvSpPr>
        <p:spPr>
          <a:xfrm>
            <a:off x="1536224" y="3148298"/>
            <a:ext cx="5138192" cy="936104"/>
          </a:xfrm>
          <a:prstGeom prst="rect">
            <a:avLst/>
          </a:prstGeom>
          <a:solidFill>
            <a:schemeClr val="accent6">
              <a:lumMod val="75000"/>
              <a:alpha val="1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975" indent="-180975">
              <a:buClr>
                <a:schemeClr val="accent6">
                  <a:lumMod val="75000"/>
                </a:schemeClr>
              </a:buClr>
              <a:buFont typeface="Arial" panose="020B0604020202020204" pitchFamily="34" charset="0"/>
              <a:buChar char="•"/>
            </a:pPr>
            <a:r>
              <a:rPr lang="en-GB" sz="1300" b="1" dirty="0">
                <a:solidFill>
                  <a:schemeClr val="tx1"/>
                </a:solidFill>
              </a:rPr>
              <a:t>Deploy </a:t>
            </a:r>
            <a:r>
              <a:rPr lang="en-GB" sz="1300" dirty="0">
                <a:solidFill>
                  <a:schemeClr val="tx1"/>
                </a:solidFill>
              </a:rPr>
              <a:t>equipment to prevent spill entering receptors such as drains, water courses, roads &amp; other vulnerable areas</a:t>
            </a:r>
          </a:p>
        </p:txBody>
      </p:sp>
      <p:sp>
        <p:nvSpPr>
          <p:cNvPr id="18" name="Rectangle 17"/>
          <p:cNvSpPr/>
          <p:nvPr/>
        </p:nvSpPr>
        <p:spPr>
          <a:xfrm>
            <a:off x="212994" y="4231718"/>
            <a:ext cx="5088215" cy="943361"/>
          </a:xfrm>
          <a:prstGeom prst="rect">
            <a:avLst/>
          </a:prstGeom>
          <a:solidFill>
            <a:srgbClr val="FFC000">
              <a:alpha val="10000"/>
            </a:srgbClr>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4300" indent="-114300">
              <a:buClr>
                <a:srgbClr val="FFC000"/>
              </a:buClr>
              <a:buFont typeface="Arial" panose="020B0604020202020204" pitchFamily="34" charset="0"/>
              <a:buChar char="•"/>
            </a:pPr>
            <a:r>
              <a:rPr lang="en-GB" sz="1300" b="1" dirty="0">
                <a:solidFill>
                  <a:schemeClr val="tx1"/>
                </a:solidFill>
              </a:rPr>
              <a:t>Stop </a:t>
            </a:r>
            <a:r>
              <a:rPr lang="en-GB" sz="1300" dirty="0">
                <a:solidFill>
                  <a:schemeClr val="tx1"/>
                </a:solidFill>
              </a:rPr>
              <a:t>first if possible</a:t>
            </a:r>
          </a:p>
          <a:p>
            <a:pPr marL="114300" indent="-114300">
              <a:buClr>
                <a:srgbClr val="FFC000"/>
              </a:buClr>
              <a:buFont typeface="Arial" panose="020B0604020202020204" pitchFamily="34" charset="0"/>
              <a:buChar char="•"/>
            </a:pPr>
            <a:r>
              <a:rPr lang="en-GB" sz="1300" b="1" dirty="0">
                <a:solidFill>
                  <a:schemeClr val="tx1"/>
                </a:solidFill>
              </a:rPr>
              <a:t>Turn off  </a:t>
            </a:r>
            <a:r>
              <a:rPr lang="en-GB" sz="1300" dirty="0">
                <a:solidFill>
                  <a:schemeClr val="tx1"/>
                </a:solidFill>
              </a:rPr>
              <a:t>valves/taps, plug holes, realign barrels/containers, stop delivery, etc.…to stem flow of spillage</a:t>
            </a:r>
          </a:p>
          <a:p>
            <a:pPr marL="114300" indent="-114300">
              <a:buClr>
                <a:srgbClr val="FFC000"/>
              </a:buClr>
              <a:buFont typeface="Arial" panose="020B0604020202020204" pitchFamily="34" charset="0"/>
              <a:buChar char="•"/>
            </a:pPr>
            <a:r>
              <a:rPr lang="en-GB" sz="1300" b="1" dirty="0">
                <a:solidFill>
                  <a:schemeClr val="tx1"/>
                </a:solidFill>
              </a:rPr>
              <a:t>Isolate </a:t>
            </a:r>
            <a:r>
              <a:rPr lang="en-GB" sz="1300" dirty="0">
                <a:solidFill>
                  <a:schemeClr val="tx1"/>
                </a:solidFill>
              </a:rPr>
              <a:t>all sources of spill.</a:t>
            </a:r>
            <a:endParaRPr lang="en-GB" sz="1300" b="1" dirty="0">
              <a:solidFill>
                <a:schemeClr val="tx1"/>
              </a:solidFill>
            </a:endParaRPr>
          </a:p>
        </p:txBody>
      </p:sp>
      <p:sp>
        <p:nvSpPr>
          <p:cNvPr id="23" name="Rectangle 22"/>
          <p:cNvSpPr/>
          <p:nvPr/>
        </p:nvSpPr>
        <p:spPr>
          <a:xfrm>
            <a:off x="1527905" y="5311275"/>
            <a:ext cx="5154960" cy="936104"/>
          </a:xfrm>
          <a:prstGeom prst="rect">
            <a:avLst/>
          </a:prstGeom>
          <a:solidFill>
            <a:srgbClr val="FFD44B">
              <a:alpha val="10000"/>
            </a:srgbClr>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6700" indent="-177800">
              <a:buClr>
                <a:srgbClr val="FFD44B"/>
              </a:buClr>
              <a:buFont typeface="Arial" panose="020B0604020202020204" pitchFamily="34" charset="0"/>
              <a:buChar char="•"/>
            </a:pPr>
            <a:r>
              <a:rPr lang="en-GB" sz="1300" b="1" dirty="0">
                <a:solidFill>
                  <a:schemeClr val="tx1"/>
                </a:solidFill>
              </a:rPr>
              <a:t>Assess Impact </a:t>
            </a:r>
            <a:r>
              <a:rPr lang="en-GB" sz="1300" dirty="0">
                <a:solidFill>
                  <a:schemeClr val="tx1"/>
                </a:solidFill>
              </a:rPr>
              <a:t>of spill on environment, human health &amp; property</a:t>
            </a:r>
          </a:p>
          <a:p>
            <a:pPr marL="266700" indent="-177800">
              <a:buClr>
                <a:srgbClr val="FFD44B"/>
              </a:buClr>
              <a:buFont typeface="Arial" panose="020B0604020202020204" pitchFamily="34" charset="0"/>
              <a:buChar char="•"/>
            </a:pPr>
            <a:r>
              <a:rPr lang="en-GB" sz="1300" dirty="0">
                <a:solidFill>
                  <a:schemeClr val="tx1"/>
                </a:solidFill>
              </a:rPr>
              <a:t>Determine whether </a:t>
            </a:r>
            <a:r>
              <a:rPr lang="en-GB" sz="1300" b="1" dirty="0">
                <a:solidFill>
                  <a:schemeClr val="tx1"/>
                </a:solidFill>
              </a:rPr>
              <a:t>specialist contractor </a:t>
            </a:r>
            <a:r>
              <a:rPr lang="en-GB" sz="1300" dirty="0">
                <a:solidFill>
                  <a:schemeClr val="tx1"/>
                </a:solidFill>
              </a:rPr>
              <a:t>required. Obtain authorisation.</a:t>
            </a:r>
          </a:p>
          <a:p>
            <a:pPr marL="266700" indent="-177800">
              <a:buClr>
                <a:srgbClr val="FFD44B"/>
              </a:buClr>
              <a:buFont typeface="Arial" panose="020B0604020202020204" pitchFamily="34" charset="0"/>
              <a:buChar char="•"/>
            </a:pPr>
            <a:r>
              <a:rPr lang="en-GB" sz="1300" dirty="0">
                <a:solidFill>
                  <a:schemeClr val="tx1"/>
                </a:solidFill>
              </a:rPr>
              <a:t>Develop </a:t>
            </a:r>
            <a:r>
              <a:rPr lang="en-GB" sz="1300" b="1" dirty="0">
                <a:solidFill>
                  <a:schemeClr val="tx1"/>
                </a:solidFill>
              </a:rPr>
              <a:t>action plan </a:t>
            </a:r>
            <a:r>
              <a:rPr lang="en-GB" sz="1300" dirty="0">
                <a:solidFill>
                  <a:schemeClr val="tx1"/>
                </a:solidFill>
              </a:rPr>
              <a:t>&amp; commence </a:t>
            </a:r>
            <a:r>
              <a:rPr lang="en-GB" sz="1300" b="1" dirty="0">
                <a:solidFill>
                  <a:schemeClr val="tx1"/>
                </a:solidFill>
              </a:rPr>
              <a:t>clean up </a:t>
            </a:r>
            <a:r>
              <a:rPr lang="en-GB" sz="1300" dirty="0">
                <a:solidFill>
                  <a:schemeClr val="tx1"/>
                </a:solidFill>
              </a:rPr>
              <a:t>process</a:t>
            </a:r>
          </a:p>
        </p:txBody>
      </p:sp>
      <p:sp>
        <p:nvSpPr>
          <p:cNvPr id="24" name="Rectangle 23"/>
          <p:cNvSpPr/>
          <p:nvPr/>
        </p:nvSpPr>
        <p:spPr>
          <a:xfrm>
            <a:off x="261710" y="5239327"/>
            <a:ext cx="1260000" cy="1080000"/>
          </a:xfrm>
          <a:prstGeom prst="rect">
            <a:avLst/>
          </a:prstGeom>
          <a:noFill/>
          <a:ln w="6350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dirty="0">
              <a:solidFill>
                <a:srgbClr val="FFCC00"/>
              </a:solidFill>
            </a:endParaRPr>
          </a:p>
        </p:txBody>
      </p:sp>
      <p:sp>
        <p:nvSpPr>
          <p:cNvPr id="26" name="Rectangle 25"/>
          <p:cNvSpPr/>
          <p:nvPr/>
        </p:nvSpPr>
        <p:spPr>
          <a:xfrm>
            <a:off x="276235" y="6413005"/>
            <a:ext cx="5017717" cy="936104"/>
          </a:xfrm>
          <a:prstGeom prst="rect">
            <a:avLst/>
          </a:prstGeom>
          <a:solidFill>
            <a:srgbClr val="EEFFBD"/>
          </a:solidFill>
          <a:ln>
            <a:solidFill>
              <a:srgbClr val="99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Clr>
                <a:srgbClr val="C1D54B"/>
              </a:buClr>
              <a:buFont typeface="Arial" panose="020B0604020202020204" pitchFamily="34" charset="0"/>
              <a:buChar char="•"/>
            </a:pPr>
            <a:r>
              <a:rPr lang="en-GB" sz="1300" b="1" dirty="0">
                <a:solidFill>
                  <a:schemeClr val="tx1"/>
                </a:solidFill>
              </a:rPr>
              <a:t>Remove and dispose </a:t>
            </a:r>
            <a:r>
              <a:rPr lang="en-GB" sz="1300" dirty="0">
                <a:solidFill>
                  <a:schemeClr val="tx1"/>
                </a:solidFill>
              </a:rPr>
              <a:t>of contaminated materials</a:t>
            </a:r>
          </a:p>
          <a:p>
            <a:pPr marL="285750" indent="-285750">
              <a:buClr>
                <a:srgbClr val="C1D54B"/>
              </a:buClr>
              <a:buFont typeface="Arial" panose="020B0604020202020204" pitchFamily="34" charset="0"/>
              <a:buChar char="•"/>
            </a:pPr>
            <a:r>
              <a:rPr lang="en-GB" sz="1300" b="1" dirty="0">
                <a:solidFill>
                  <a:schemeClr val="tx1"/>
                </a:solidFill>
              </a:rPr>
              <a:t>Decontaminate </a:t>
            </a:r>
            <a:r>
              <a:rPr lang="en-GB" sz="1300" dirty="0">
                <a:solidFill>
                  <a:schemeClr val="tx1"/>
                </a:solidFill>
              </a:rPr>
              <a:t>responders &amp; affected area.</a:t>
            </a:r>
          </a:p>
          <a:p>
            <a:pPr marL="285750" indent="-285750">
              <a:buClr>
                <a:srgbClr val="C1D54B"/>
              </a:buClr>
              <a:buFont typeface="Arial" panose="020B0604020202020204" pitchFamily="34" charset="0"/>
              <a:buChar char="•"/>
            </a:pPr>
            <a:r>
              <a:rPr lang="en-GB" sz="1300" dirty="0">
                <a:solidFill>
                  <a:schemeClr val="tx1"/>
                </a:solidFill>
              </a:rPr>
              <a:t>Refill Spill Kit as appropriate</a:t>
            </a:r>
          </a:p>
        </p:txBody>
      </p:sp>
      <p:sp>
        <p:nvSpPr>
          <p:cNvPr id="27" name="Rectangle 26"/>
          <p:cNvSpPr/>
          <p:nvPr/>
        </p:nvSpPr>
        <p:spPr>
          <a:xfrm>
            <a:off x="1555448" y="7471235"/>
            <a:ext cx="5117344" cy="1044962"/>
          </a:xfrm>
          <a:prstGeom prst="rect">
            <a:avLst/>
          </a:prstGeom>
          <a:solidFill>
            <a:srgbClr val="B7FFD8"/>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Clr>
                <a:srgbClr val="00B050"/>
              </a:buClr>
              <a:buFont typeface="Arial" panose="020B0604020202020204" pitchFamily="34" charset="0"/>
              <a:buChar char="•"/>
            </a:pPr>
            <a:r>
              <a:rPr lang="en-GB" sz="1300" b="1" dirty="0">
                <a:solidFill>
                  <a:schemeClr val="tx1"/>
                </a:solidFill>
              </a:rPr>
              <a:t>For all incidents complete GEP014B</a:t>
            </a:r>
            <a:r>
              <a:rPr lang="en-GB" sz="1300" b="1" dirty="0">
                <a:solidFill>
                  <a:schemeClr val="tx1"/>
                </a:solidFill>
                <a:hlinkClick r:id="rId3">
                  <a:extLst>
                    <a:ext uri="{A12FA001-AC4F-418D-AE19-62706E023703}">
                      <ahyp:hlinkClr xmlns:ahyp="http://schemas.microsoft.com/office/drawing/2018/hyperlinkcolor" val="tx"/>
                    </a:ext>
                  </a:extLst>
                </a:hlinkClick>
              </a:rPr>
              <a:t> </a:t>
            </a:r>
            <a:r>
              <a:rPr lang="en-GB" sz="1300" dirty="0">
                <a:solidFill>
                  <a:schemeClr val="tx1"/>
                </a:solidFill>
              </a:rPr>
              <a:t>incident form</a:t>
            </a:r>
            <a:r>
              <a:rPr lang="en-GB" sz="1300" b="1" dirty="0">
                <a:solidFill>
                  <a:schemeClr val="tx1"/>
                </a:solidFill>
              </a:rPr>
              <a:t> </a:t>
            </a:r>
            <a:r>
              <a:rPr lang="en-GB" sz="1300" dirty="0">
                <a:solidFill>
                  <a:schemeClr val="tx1"/>
                </a:solidFill>
              </a:rPr>
              <a:t>and send to: </a:t>
            </a:r>
            <a:r>
              <a:rPr lang="en-GB" sz="1300" dirty="0">
                <a:solidFill>
                  <a:schemeClr val="tx1"/>
                </a:solidFill>
                <a:hlinkClick r:id="rId4">
                  <a:extLst>
                    <a:ext uri="{A12FA001-AC4F-418D-AE19-62706E023703}">
                      <ahyp:hlinkClr xmlns:ahyp="http://schemas.microsoft.com/office/drawing/2018/hyperlinkcolor" val="tx"/>
                    </a:ext>
                  </a:extLst>
                </a:hlinkClick>
              </a:rPr>
              <a:t>campusservices@exeter.ac.uk</a:t>
            </a:r>
            <a:r>
              <a:rPr lang="en-GB" sz="1300" dirty="0">
                <a:solidFill>
                  <a:schemeClr val="tx1"/>
                </a:solidFill>
              </a:rPr>
              <a:t>  </a:t>
            </a:r>
            <a:endParaRPr lang="en-US" dirty="0">
              <a:solidFill>
                <a:schemeClr val="tx1"/>
              </a:solidFill>
              <a:ea typeface="+mn-lt"/>
              <a:cs typeface="+mn-lt"/>
            </a:endParaRPr>
          </a:p>
          <a:p>
            <a:pPr marL="285750" indent="-285750">
              <a:buClr>
                <a:srgbClr val="00B050"/>
              </a:buClr>
              <a:buFont typeface="Arial" panose="020B0604020202020204" pitchFamily="34" charset="0"/>
              <a:buChar char="•"/>
            </a:pPr>
            <a:r>
              <a:rPr lang="en-GB" sz="1300" dirty="0">
                <a:ea typeface="+mn-lt"/>
                <a:cs typeface="+mn-lt"/>
                <a:hlinkClick r:id="rId5"/>
              </a:rPr>
              <a:t>sustainability@exeter.ac.uk</a:t>
            </a:r>
            <a:endParaRPr lang="en-US" dirty="0">
              <a:ea typeface="+mn-lt"/>
              <a:cs typeface="+mn-lt"/>
            </a:endParaRPr>
          </a:p>
          <a:p>
            <a:pPr marL="285750" indent="-285750">
              <a:buClr>
                <a:srgbClr val="00B050"/>
              </a:buClr>
              <a:buFont typeface="Arial" panose="020B0604020202020204" pitchFamily="34" charset="0"/>
              <a:buChar char="•"/>
            </a:pPr>
            <a:r>
              <a:rPr lang="en-GB" sz="1300" b="1" dirty="0">
                <a:solidFill>
                  <a:schemeClr val="tx1"/>
                </a:solidFill>
              </a:rPr>
              <a:t>Replenish Spill Kit</a:t>
            </a:r>
            <a:r>
              <a:rPr lang="en-GB" sz="1300" dirty="0">
                <a:solidFill>
                  <a:schemeClr val="tx1"/>
                </a:solidFill>
              </a:rPr>
              <a:t>, identify new apparatus required to manage future spills.</a:t>
            </a:r>
          </a:p>
        </p:txBody>
      </p:sp>
      <p:sp>
        <p:nvSpPr>
          <p:cNvPr id="13" name="Rectangle 12"/>
          <p:cNvSpPr/>
          <p:nvPr/>
        </p:nvSpPr>
        <p:spPr>
          <a:xfrm>
            <a:off x="5301209" y="1962274"/>
            <a:ext cx="1403945" cy="1080000"/>
          </a:xfrm>
          <a:prstGeom prst="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dirty="0">
              <a:solidFill>
                <a:srgbClr val="FF0000"/>
              </a:solidFill>
            </a:endParaRPr>
          </a:p>
        </p:txBody>
      </p:sp>
      <p:sp>
        <p:nvSpPr>
          <p:cNvPr id="17" name="Rectangle 16"/>
          <p:cNvSpPr/>
          <p:nvPr/>
        </p:nvSpPr>
        <p:spPr>
          <a:xfrm>
            <a:off x="5301209" y="4159770"/>
            <a:ext cx="1374399" cy="1080000"/>
          </a:xfrm>
          <a:prstGeom prst="rect">
            <a:avLst/>
          </a:prstGeom>
          <a:noFill/>
          <a:ln w="635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dirty="0">
              <a:solidFill>
                <a:srgbClr val="FF9900"/>
              </a:solidFill>
            </a:endParaRPr>
          </a:p>
        </p:txBody>
      </p:sp>
      <p:sp>
        <p:nvSpPr>
          <p:cNvPr id="25" name="Rectangle 24"/>
          <p:cNvSpPr/>
          <p:nvPr/>
        </p:nvSpPr>
        <p:spPr>
          <a:xfrm>
            <a:off x="5308466" y="6319286"/>
            <a:ext cx="1396352" cy="1080000"/>
          </a:xfrm>
          <a:prstGeom prst="rect">
            <a:avLst/>
          </a:prstGeom>
          <a:noFill/>
          <a:ln w="63500">
            <a:solidFill>
              <a:srgbClr val="99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dirty="0">
              <a:solidFill>
                <a:srgbClr val="99CC00"/>
              </a:solidFill>
            </a:endParaRPr>
          </a:p>
        </p:txBody>
      </p:sp>
      <p:sp>
        <p:nvSpPr>
          <p:cNvPr id="28" name="Rectangle 27"/>
          <p:cNvSpPr/>
          <p:nvPr/>
        </p:nvSpPr>
        <p:spPr>
          <a:xfrm>
            <a:off x="254463" y="7430256"/>
            <a:ext cx="1260000" cy="1080000"/>
          </a:xfrm>
          <a:prstGeom prst="rect">
            <a:avLst/>
          </a:prstGeom>
          <a:noFill/>
          <a:ln w="635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dirty="0">
              <a:solidFill>
                <a:srgbClr val="00B050"/>
              </a:solidFill>
            </a:endParaRPr>
          </a:p>
        </p:txBody>
      </p:sp>
      <p:sp>
        <p:nvSpPr>
          <p:cNvPr id="31" name="Rectangle 30"/>
          <p:cNvSpPr/>
          <p:nvPr/>
        </p:nvSpPr>
        <p:spPr>
          <a:xfrm>
            <a:off x="0" y="128464"/>
            <a:ext cx="6858000" cy="3600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rPr>
              <a:t>7 Step Emergency Spill Response Guide</a:t>
            </a:r>
          </a:p>
        </p:txBody>
      </p:sp>
      <p:sp>
        <p:nvSpPr>
          <p:cNvPr id="16" name="Rectangle 15"/>
          <p:cNvSpPr/>
          <p:nvPr/>
        </p:nvSpPr>
        <p:spPr>
          <a:xfrm>
            <a:off x="222877" y="3040064"/>
            <a:ext cx="1339828" cy="1094514"/>
          </a:xfrm>
          <a:prstGeom prst="rect">
            <a:avLst/>
          </a:prstGeom>
          <a:noFill/>
          <a:ln w="635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dirty="0">
              <a:solidFill>
                <a:schemeClr val="accent6">
                  <a:lumMod val="75000"/>
                </a:schemeClr>
              </a:solidFill>
            </a:endParaRPr>
          </a:p>
        </p:txBody>
      </p:sp>
      <p:sp>
        <p:nvSpPr>
          <p:cNvPr id="34" name="TextBox 33"/>
          <p:cNvSpPr txBox="1"/>
          <p:nvPr/>
        </p:nvSpPr>
        <p:spPr>
          <a:xfrm>
            <a:off x="2293711" y="473887"/>
            <a:ext cx="5277784" cy="307777"/>
          </a:xfrm>
          <a:prstGeom prst="rect">
            <a:avLst/>
          </a:prstGeom>
          <a:noFill/>
        </p:spPr>
        <p:txBody>
          <a:bodyPr wrap="square" rtlCol="0">
            <a:spAutoFit/>
          </a:bodyPr>
          <a:lstStyle/>
          <a:p>
            <a:r>
              <a:rPr lang="en-GB" sz="1400" b="1" dirty="0">
                <a:solidFill>
                  <a:srgbClr val="C00000"/>
                </a:solidFill>
              </a:rPr>
              <a:t>Only Spill Response Trained Personnel should complete 2-7</a:t>
            </a:r>
            <a:endParaRPr lang="en-GB" sz="1600" dirty="0"/>
          </a:p>
        </p:txBody>
      </p:sp>
      <p:sp>
        <p:nvSpPr>
          <p:cNvPr id="35" name="Rectangle 34"/>
          <p:cNvSpPr/>
          <p:nvPr/>
        </p:nvSpPr>
        <p:spPr>
          <a:xfrm>
            <a:off x="273348" y="8600719"/>
            <a:ext cx="2734680" cy="126373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200" dirty="0">
              <a:solidFill>
                <a:schemeClr val="bg1"/>
              </a:solidFill>
            </a:endParaRPr>
          </a:p>
          <a:p>
            <a:pPr algn="ctr"/>
            <a:r>
              <a:rPr lang="en-GB" sz="1200" dirty="0">
                <a:solidFill>
                  <a:schemeClr val="bg1"/>
                </a:solidFill>
              </a:rPr>
              <a:t>Emergency Containment and Clean up Contractor</a:t>
            </a:r>
            <a:endParaRPr lang="en-GB">
              <a:solidFill>
                <a:schemeClr val="bg1"/>
              </a:solidFill>
            </a:endParaRPr>
          </a:p>
          <a:p>
            <a:pPr algn="ctr"/>
            <a:r>
              <a:rPr lang="en-GB" sz="1200" b="1" dirty="0">
                <a:solidFill>
                  <a:schemeClr val="bg1"/>
                </a:solidFill>
              </a:rPr>
              <a:t>SEED Environmental</a:t>
            </a:r>
          </a:p>
          <a:p>
            <a:pPr algn="ctr"/>
            <a:r>
              <a:rPr lang="en-GB" sz="1200" b="1" dirty="0">
                <a:solidFill>
                  <a:schemeClr val="bg1"/>
                </a:solidFill>
              </a:rPr>
              <a:t> 0844 3815650</a:t>
            </a:r>
          </a:p>
          <a:p>
            <a:pPr algn="ctr"/>
            <a:r>
              <a:rPr lang="en-GB" sz="1200" b="1" dirty="0">
                <a:solidFill>
                  <a:schemeClr val="bg1"/>
                </a:solidFill>
                <a:cs typeface="Calibri"/>
              </a:rPr>
              <a:t>SEED Enironmental hold the ISAS international Spill Accreditation</a:t>
            </a:r>
          </a:p>
          <a:p>
            <a:pPr algn="ctr"/>
            <a:endParaRPr lang="en-GB" sz="1200" b="1" dirty="0">
              <a:solidFill>
                <a:schemeClr val="bg1"/>
              </a:solidFill>
              <a:cs typeface="Calibri"/>
            </a:endParaRPr>
          </a:p>
        </p:txBody>
      </p:sp>
      <p:sp>
        <p:nvSpPr>
          <p:cNvPr id="37" name="Rectangle 36"/>
          <p:cNvSpPr/>
          <p:nvPr/>
        </p:nvSpPr>
        <p:spPr>
          <a:xfrm>
            <a:off x="3051628" y="8609483"/>
            <a:ext cx="3540705" cy="79251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200" b="1" dirty="0">
                <a:solidFill>
                  <a:schemeClr val="bg1"/>
                </a:solidFill>
              </a:rPr>
              <a:t>Surface Water: Environment Agency Hotline 0800 807060</a:t>
            </a:r>
          </a:p>
          <a:p>
            <a:pPr algn="ctr"/>
            <a:r>
              <a:rPr lang="en-GB" sz="1200" b="1" dirty="0">
                <a:solidFill>
                  <a:schemeClr val="bg1"/>
                </a:solidFill>
              </a:rPr>
              <a:t>Foul drains: Southwest Water </a:t>
            </a:r>
            <a:r>
              <a:rPr lang="en-GB" sz="1100" b="1" dirty="0">
                <a:solidFill>
                  <a:schemeClr val="bg1"/>
                </a:solidFill>
              </a:rPr>
              <a:t>0344 346 2020</a:t>
            </a:r>
            <a:endParaRPr lang="en-GB" sz="1200" b="1" dirty="0">
              <a:solidFill>
                <a:schemeClr val="bg1"/>
              </a:solidFill>
              <a:cs typeface="Calibri"/>
            </a:endParaRPr>
          </a:p>
        </p:txBody>
      </p:sp>
      <p:sp>
        <p:nvSpPr>
          <p:cNvPr id="3" name="TextBox 2"/>
          <p:cNvSpPr txBox="1"/>
          <p:nvPr/>
        </p:nvSpPr>
        <p:spPr>
          <a:xfrm>
            <a:off x="277638" y="768296"/>
            <a:ext cx="437261" cy="584775"/>
          </a:xfrm>
          <a:prstGeom prst="rect">
            <a:avLst/>
          </a:prstGeom>
          <a:noFill/>
        </p:spPr>
        <p:txBody>
          <a:bodyPr wrap="square" rtlCol="0">
            <a:spAutoFit/>
          </a:bodyPr>
          <a:lstStyle/>
          <a:p>
            <a:r>
              <a:rPr lang="en-GB" sz="3200" b="1" dirty="0">
                <a:solidFill>
                  <a:srgbClr val="C00000"/>
                </a:solidFill>
              </a:rPr>
              <a:t>1</a:t>
            </a:r>
          </a:p>
        </p:txBody>
      </p:sp>
      <p:sp>
        <p:nvSpPr>
          <p:cNvPr id="4" name="TextBox 3"/>
          <p:cNvSpPr txBox="1"/>
          <p:nvPr/>
        </p:nvSpPr>
        <p:spPr>
          <a:xfrm>
            <a:off x="129886" y="1161160"/>
            <a:ext cx="1433905" cy="800219"/>
          </a:xfrm>
          <a:prstGeom prst="rect">
            <a:avLst/>
          </a:prstGeom>
          <a:noFill/>
        </p:spPr>
        <p:txBody>
          <a:bodyPr wrap="square" rtlCol="0">
            <a:spAutoFit/>
          </a:bodyPr>
          <a:lstStyle/>
          <a:p>
            <a:pPr algn="ctr"/>
            <a:r>
              <a:rPr lang="en-GB" sz="1400" b="1" dirty="0">
                <a:solidFill>
                  <a:srgbClr val="C00000"/>
                </a:solidFill>
              </a:rPr>
              <a:t>REPORT </a:t>
            </a:r>
          </a:p>
          <a:p>
            <a:pPr algn="ctr"/>
            <a:r>
              <a:rPr lang="en-GB" sz="1400" b="1" dirty="0">
                <a:solidFill>
                  <a:srgbClr val="C00000"/>
                </a:solidFill>
              </a:rPr>
              <a:t>and SECURE</a:t>
            </a:r>
          </a:p>
          <a:p>
            <a:endParaRPr lang="en-GB" dirty="0"/>
          </a:p>
        </p:txBody>
      </p:sp>
      <p:sp>
        <p:nvSpPr>
          <p:cNvPr id="5" name="TextBox 4"/>
          <p:cNvSpPr txBox="1"/>
          <p:nvPr/>
        </p:nvSpPr>
        <p:spPr>
          <a:xfrm>
            <a:off x="5447846" y="2341113"/>
            <a:ext cx="1152128" cy="800219"/>
          </a:xfrm>
          <a:prstGeom prst="rect">
            <a:avLst/>
          </a:prstGeom>
          <a:noFill/>
        </p:spPr>
        <p:txBody>
          <a:bodyPr wrap="square" rtlCol="0">
            <a:spAutoFit/>
          </a:bodyPr>
          <a:lstStyle/>
          <a:p>
            <a:pPr algn="ctr"/>
            <a:r>
              <a:rPr lang="en-GB" sz="1400" b="1" dirty="0">
                <a:solidFill>
                  <a:srgbClr val="FF0000"/>
                </a:solidFill>
              </a:rPr>
              <a:t>SELECT Spill Equipment </a:t>
            </a:r>
          </a:p>
          <a:p>
            <a:pPr algn="ctr"/>
            <a:endParaRPr lang="en-GB" dirty="0"/>
          </a:p>
        </p:txBody>
      </p:sp>
      <p:sp>
        <p:nvSpPr>
          <p:cNvPr id="6" name="TextBox 5"/>
          <p:cNvSpPr txBox="1"/>
          <p:nvPr/>
        </p:nvSpPr>
        <p:spPr>
          <a:xfrm>
            <a:off x="409431" y="3488033"/>
            <a:ext cx="1067407" cy="523220"/>
          </a:xfrm>
          <a:prstGeom prst="rect">
            <a:avLst/>
          </a:prstGeom>
          <a:noFill/>
        </p:spPr>
        <p:txBody>
          <a:bodyPr wrap="square" rtlCol="0">
            <a:spAutoFit/>
          </a:bodyPr>
          <a:lstStyle/>
          <a:p>
            <a:pPr algn="ctr"/>
            <a:r>
              <a:rPr lang="en-GB" sz="1400" b="1" dirty="0">
                <a:solidFill>
                  <a:schemeClr val="accent6">
                    <a:lumMod val="75000"/>
                  </a:schemeClr>
                </a:solidFill>
              </a:rPr>
              <a:t>CONTAIN Spill</a:t>
            </a:r>
            <a:endParaRPr lang="en-GB" dirty="0"/>
          </a:p>
        </p:txBody>
      </p:sp>
      <p:sp>
        <p:nvSpPr>
          <p:cNvPr id="7" name="TextBox 6"/>
          <p:cNvSpPr txBox="1"/>
          <p:nvPr/>
        </p:nvSpPr>
        <p:spPr>
          <a:xfrm>
            <a:off x="5305678" y="4647873"/>
            <a:ext cx="1387414" cy="523220"/>
          </a:xfrm>
          <a:prstGeom prst="rect">
            <a:avLst/>
          </a:prstGeom>
          <a:noFill/>
        </p:spPr>
        <p:txBody>
          <a:bodyPr wrap="square" rtlCol="0">
            <a:spAutoFit/>
          </a:bodyPr>
          <a:lstStyle/>
          <a:p>
            <a:pPr algn="ctr"/>
            <a:r>
              <a:rPr lang="en-GB" sz="1400" b="1" dirty="0">
                <a:solidFill>
                  <a:srgbClr val="FF9900"/>
                </a:solidFill>
              </a:rPr>
              <a:t>STOP Leak at Source </a:t>
            </a:r>
          </a:p>
        </p:txBody>
      </p:sp>
      <p:sp>
        <p:nvSpPr>
          <p:cNvPr id="29" name="TextBox 28"/>
          <p:cNvSpPr txBox="1"/>
          <p:nvPr/>
        </p:nvSpPr>
        <p:spPr>
          <a:xfrm>
            <a:off x="5326126" y="1914451"/>
            <a:ext cx="437261" cy="584775"/>
          </a:xfrm>
          <a:prstGeom prst="rect">
            <a:avLst/>
          </a:prstGeom>
          <a:noFill/>
        </p:spPr>
        <p:txBody>
          <a:bodyPr wrap="square" rtlCol="0">
            <a:spAutoFit/>
          </a:bodyPr>
          <a:lstStyle/>
          <a:p>
            <a:r>
              <a:rPr lang="en-GB" sz="3200" b="1" dirty="0">
                <a:solidFill>
                  <a:srgbClr val="FF0000"/>
                </a:solidFill>
              </a:rPr>
              <a:t>2</a:t>
            </a:r>
          </a:p>
        </p:txBody>
      </p:sp>
      <p:sp>
        <p:nvSpPr>
          <p:cNvPr id="30" name="TextBox 29"/>
          <p:cNvSpPr txBox="1"/>
          <p:nvPr/>
        </p:nvSpPr>
        <p:spPr>
          <a:xfrm>
            <a:off x="297705" y="3038898"/>
            <a:ext cx="437261" cy="661720"/>
          </a:xfrm>
          <a:prstGeom prst="rect">
            <a:avLst/>
          </a:prstGeom>
          <a:noFill/>
        </p:spPr>
        <p:txBody>
          <a:bodyPr wrap="square" rtlCol="0">
            <a:spAutoFit/>
          </a:bodyPr>
          <a:lstStyle/>
          <a:p>
            <a:r>
              <a:rPr lang="en-GB" sz="3700" b="1" dirty="0">
                <a:solidFill>
                  <a:schemeClr val="accent6">
                    <a:lumMod val="75000"/>
                  </a:schemeClr>
                </a:solidFill>
              </a:rPr>
              <a:t>3</a:t>
            </a:r>
          </a:p>
        </p:txBody>
      </p:sp>
      <p:sp>
        <p:nvSpPr>
          <p:cNvPr id="32" name="TextBox 31"/>
          <p:cNvSpPr txBox="1"/>
          <p:nvPr/>
        </p:nvSpPr>
        <p:spPr>
          <a:xfrm>
            <a:off x="5316571" y="4139570"/>
            <a:ext cx="437261" cy="661720"/>
          </a:xfrm>
          <a:prstGeom prst="rect">
            <a:avLst/>
          </a:prstGeom>
          <a:noFill/>
        </p:spPr>
        <p:txBody>
          <a:bodyPr wrap="square" rtlCol="0">
            <a:spAutoFit/>
          </a:bodyPr>
          <a:lstStyle/>
          <a:p>
            <a:r>
              <a:rPr lang="en-GB" sz="3700" b="1" dirty="0">
                <a:solidFill>
                  <a:srgbClr val="FF9900"/>
                </a:solidFill>
              </a:rPr>
              <a:t>4</a:t>
            </a:r>
          </a:p>
        </p:txBody>
      </p:sp>
      <p:sp>
        <p:nvSpPr>
          <p:cNvPr id="8" name="TextBox 7"/>
          <p:cNvSpPr txBox="1"/>
          <p:nvPr/>
        </p:nvSpPr>
        <p:spPr>
          <a:xfrm>
            <a:off x="337880" y="5651417"/>
            <a:ext cx="1186928" cy="523220"/>
          </a:xfrm>
          <a:prstGeom prst="rect">
            <a:avLst/>
          </a:prstGeom>
          <a:noFill/>
        </p:spPr>
        <p:txBody>
          <a:bodyPr wrap="square" rtlCol="0">
            <a:spAutoFit/>
          </a:bodyPr>
          <a:lstStyle/>
          <a:p>
            <a:pPr algn="ctr"/>
            <a:r>
              <a:rPr lang="en-GB" sz="1400" b="1" dirty="0">
                <a:solidFill>
                  <a:srgbClr val="FFCC00"/>
                </a:solidFill>
              </a:rPr>
              <a:t>Commence Clean Up</a:t>
            </a:r>
            <a:endParaRPr lang="en-GB" dirty="0"/>
          </a:p>
        </p:txBody>
      </p:sp>
      <p:sp>
        <p:nvSpPr>
          <p:cNvPr id="9" name="TextBox 8"/>
          <p:cNvSpPr txBox="1"/>
          <p:nvPr/>
        </p:nvSpPr>
        <p:spPr>
          <a:xfrm>
            <a:off x="5254002" y="6735578"/>
            <a:ext cx="1468811" cy="800219"/>
          </a:xfrm>
          <a:prstGeom prst="rect">
            <a:avLst/>
          </a:prstGeom>
          <a:noFill/>
        </p:spPr>
        <p:txBody>
          <a:bodyPr wrap="square" rtlCol="0">
            <a:spAutoFit/>
          </a:bodyPr>
          <a:lstStyle/>
          <a:p>
            <a:pPr algn="ctr"/>
            <a:r>
              <a:rPr lang="en-GB" sz="1350" b="1" dirty="0">
                <a:solidFill>
                  <a:srgbClr val="99CC00"/>
                </a:solidFill>
              </a:rPr>
              <a:t>DECONTAMINATE</a:t>
            </a:r>
            <a:r>
              <a:rPr lang="en-GB" sz="1400" b="1" dirty="0">
                <a:solidFill>
                  <a:srgbClr val="99CC00"/>
                </a:solidFill>
              </a:rPr>
              <a:t> &amp; Dispose</a:t>
            </a:r>
          </a:p>
          <a:p>
            <a:pPr algn="ctr"/>
            <a:endParaRPr lang="en-GB" dirty="0"/>
          </a:p>
        </p:txBody>
      </p:sp>
      <p:sp>
        <p:nvSpPr>
          <p:cNvPr id="11" name="TextBox 10"/>
          <p:cNvSpPr txBox="1"/>
          <p:nvPr/>
        </p:nvSpPr>
        <p:spPr>
          <a:xfrm>
            <a:off x="298191" y="7867843"/>
            <a:ext cx="1318988" cy="523220"/>
          </a:xfrm>
          <a:prstGeom prst="rect">
            <a:avLst/>
          </a:prstGeom>
          <a:noFill/>
        </p:spPr>
        <p:txBody>
          <a:bodyPr wrap="square" rtlCol="0">
            <a:spAutoFit/>
          </a:bodyPr>
          <a:lstStyle/>
          <a:p>
            <a:pPr algn="ctr"/>
            <a:r>
              <a:rPr lang="en-GB" sz="1400" b="1" dirty="0">
                <a:solidFill>
                  <a:srgbClr val="00B050"/>
                </a:solidFill>
              </a:rPr>
              <a:t>REPORT &amp; Replace</a:t>
            </a:r>
            <a:endParaRPr lang="en-GB" dirty="0"/>
          </a:p>
        </p:txBody>
      </p:sp>
      <p:sp>
        <p:nvSpPr>
          <p:cNvPr id="36" name="TextBox 35"/>
          <p:cNvSpPr txBox="1"/>
          <p:nvPr/>
        </p:nvSpPr>
        <p:spPr>
          <a:xfrm>
            <a:off x="335004" y="5122297"/>
            <a:ext cx="409270" cy="661720"/>
          </a:xfrm>
          <a:prstGeom prst="rect">
            <a:avLst/>
          </a:prstGeom>
          <a:noFill/>
        </p:spPr>
        <p:txBody>
          <a:bodyPr wrap="square" rtlCol="0">
            <a:spAutoFit/>
          </a:bodyPr>
          <a:lstStyle/>
          <a:p>
            <a:r>
              <a:rPr lang="en-GB" sz="3700" b="1" dirty="0">
                <a:solidFill>
                  <a:srgbClr val="FFCC00"/>
                </a:solidFill>
              </a:rPr>
              <a:t>5</a:t>
            </a:r>
          </a:p>
        </p:txBody>
      </p:sp>
      <p:sp>
        <p:nvSpPr>
          <p:cNvPr id="38" name="TextBox 37"/>
          <p:cNvSpPr txBox="1"/>
          <p:nvPr/>
        </p:nvSpPr>
        <p:spPr>
          <a:xfrm>
            <a:off x="5326125" y="6208080"/>
            <a:ext cx="437261" cy="661720"/>
          </a:xfrm>
          <a:prstGeom prst="rect">
            <a:avLst/>
          </a:prstGeom>
          <a:noFill/>
        </p:spPr>
        <p:txBody>
          <a:bodyPr wrap="square" rtlCol="0">
            <a:spAutoFit/>
          </a:bodyPr>
          <a:lstStyle/>
          <a:p>
            <a:r>
              <a:rPr lang="en-GB" sz="3700" b="1" dirty="0">
                <a:solidFill>
                  <a:srgbClr val="99CC00"/>
                </a:solidFill>
              </a:rPr>
              <a:t>6</a:t>
            </a:r>
          </a:p>
        </p:txBody>
      </p:sp>
      <p:sp>
        <p:nvSpPr>
          <p:cNvPr id="39" name="TextBox 38"/>
          <p:cNvSpPr txBox="1"/>
          <p:nvPr/>
        </p:nvSpPr>
        <p:spPr>
          <a:xfrm>
            <a:off x="297705" y="7590517"/>
            <a:ext cx="437261" cy="661720"/>
          </a:xfrm>
          <a:prstGeom prst="rect">
            <a:avLst/>
          </a:prstGeom>
          <a:noFill/>
        </p:spPr>
        <p:txBody>
          <a:bodyPr wrap="square" rtlCol="0">
            <a:spAutoFit/>
          </a:bodyPr>
          <a:lstStyle/>
          <a:p>
            <a:r>
              <a:rPr lang="en-GB" sz="3700" b="1" dirty="0">
                <a:solidFill>
                  <a:srgbClr val="00B050"/>
                </a:solidFill>
              </a:rPr>
              <a:t>7</a:t>
            </a:r>
          </a:p>
        </p:txBody>
      </p:sp>
      <p:sp>
        <p:nvSpPr>
          <p:cNvPr id="40" name="TextBox 39"/>
          <p:cNvSpPr txBox="1"/>
          <p:nvPr/>
        </p:nvSpPr>
        <p:spPr>
          <a:xfrm>
            <a:off x="3054110" y="9448923"/>
            <a:ext cx="3534594" cy="261610"/>
          </a:xfrm>
          <a:prstGeom prst="rect">
            <a:avLst/>
          </a:prstGeom>
          <a:noFill/>
        </p:spPr>
        <p:txBody>
          <a:bodyPr wrap="square" lIns="91440" tIns="45720" rIns="91440" bIns="45720" rtlCol="0" anchor="t">
            <a:spAutoFit/>
          </a:bodyPr>
          <a:lstStyle/>
          <a:p>
            <a:pPr algn="r"/>
            <a:r>
              <a:rPr lang="en-GB" sz="1100" i="1" dirty="0"/>
              <a:t>EDWG:25 Version F Released  Feb 24</a:t>
            </a:r>
          </a:p>
        </p:txBody>
      </p:sp>
    </p:spTree>
    <p:extLst>
      <p:ext uri="{BB962C8B-B14F-4D97-AF65-F5344CB8AC3E}">
        <p14:creationId xmlns:p14="http://schemas.microsoft.com/office/powerpoint/2010/main" val="3949642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2656" y="272480"/>
            <a:ext cx="6202452" cy="9001000"/>
          </a:xfrm>
          <a:prstGeom prst="rect">
            <a:avLst/>
          </a:prstGeom>
        </p:spPr>
        <p:style>
          <a:lnRef idx="2">
            <a:schemeClr val="accent1"/>
          </a:lnRef>
          <a:fillRef idx="1">
            <a:schemeClr val="lt1"/>
          </a:fillRef>
          <a:effectRef idx="0">
            <a:schemeClr val="accent1"/>
          </a:effectRef>
          <a:fontRef idx="minor">
            <a:schemeClr val="dk1"/>
          </a:fontRef>
        </p:style>
        <p:txBody>
          <a:bodyPr numCol="2" rtlCol="0" anchor="t"/>
          <a:lstStyle/>
          <a:p>
            <a:r>
              <a:rPr lang="en-GB" sz="2400" dirty="0">
                <a:solidFill>
                  <a:srgbClr val="002060"/>
                </a:solidFill>
              </a:rPr>
              <a:t>Spill Kit Locations:</a:t>
            </a:r>
          </a:p>
          <a:p>
            <a:endParaRPr lang="en-GB" dirty="0">
              <a:solidFill>
                <a:srgbClr val="002060"/>
              </a:solidFill>
            </a:endParaRPr>
          </a:p>
        </p:txBody>
      </p:sp>
      <p:pic>
        <p:nvPicPr>
          <p:cNvPr id="1026" name="Picture 2" descr="Image result for campus services van exe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0316" y="7833320"/>
            <a:ext cx="1512168" cy="111678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transit v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9887" y="5385094"/>
            <a:ext cx="2147225" cy="108012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e 6"/>
          <p:cNvGraphicFramePr>
            <a:graphicFrameLocks noGrp="1"/>
          </p:cNvGraphicFramePr>
          <p:nvPr>
            <p:extLst>
              <p:ext uri="{D42A27DB-BD31-4B8C-83A1-F6EECF244321}">
                <p14:modId xmlns:p14="http://schemas.microsoft.com/office/powerpoint/2010/main" val="3889223349"/>
              </p:ext>
            </p:extLst>
          </p:nvPr>
        </p:nvGraphicFramePr>
        <p:xfrm>
          <a:off x="497778" y="6997583"/>
          <a:ext cx="5883550" cy="670560"/>
        </p:xfrm>
        <a:graphic>
          <a:graphicData uri="http://schemas.openxmlformats.org/drawingml/2006/table">
            <a:tbl>
              <a:tblPr firstRow="1" bandRow="1">
                <a:tableStyleId>{5C22544A-7EE6-4342-B048-85BDC9FD1C3A}</a:tableStyleId>
              </a:tblPr>
              <a:tblGrid>
                <a:gridCol w="5883550">
                  <a:extLst>
                    <a:ext uri="{9D8B030D-6E8A-4147-A177-3AD203B41FA5}">
                      <a16:colId xmlns:a16="http://schemas.microsoft.com/office/drawing/2014/main" val="20000"/>
                    </a:ext>
                  </a:extLst>
                </a:gridCol>
              </a:tblGrid>
              <a:tr h="129522">
                <a:tc>
                  <a:txBody>
                    <a:bodyPr/>
                    <a:lstStyle/>
                    <a:p>
                      <a:r>
                        <a:rPr lang="en-GB" dirty="0"/>
                        <a:t>50 litre Grab Bag </a:t>
                      </a:r>
                      <a:r>
                        <a:rPr lang="en-GB" baseline="0" dirty="0"/>
                        <a:t>Spill Kits</a:t>
                      </a:r>
                      <a:endParaRPr lang="en-GB" dirty="0"/>
                    </a:p>
                  </a:txBody>
                  <a:tcPr/>
                </a:tc>
                <a:extLst>
                  <a:ext uri="{0D108BD9-81ED-4DB2-BD59-A6C34878D82A}">
                    <a16:rowId xmlns:a16="http://schemas.microsoft.com/office/drawing/2014/main" val="10000"/>
                  </a:ext>
                </a:extLst>
              </a:tr>
              <a:tr h="131321">
                <a:tc>
                  <a:txBody>
                    <a:bodyPr/>
                    <a:lstStyle/>
                    <a:p>
                      <a:r>
                        <a:rPr lang="en-GB" sz="1400" dirty="0"/>
                        <a:t>Gas Team Vans – coming soon</a:t>
                      </a:r>
                    </a:p>
                  </a:txBody>
                  <a:tcPr/>
                </a:tc>
                <a:extLst>
                  <a:ext uri="{0D108BD9-81ED-4DB2-BD59-A6C34878D82A}">
                    <a16:rowId xmlns:a16="http://schemas.microsoft.com/office/drawing/2014/main" val="10001"/>
                  </a:ext>
                </a:extLst>
              </a:tr>
            </a:tbl>
          </a:graphicData>
        </a:graphic>
      </p:graphicFrame>
      <p:pic>
        <p:nvPicPr>
          <p:cNvPr id="3" name="Picture 2" descr="First Aid Spill Kit Sticker - Safety-Label.co.u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0902" y="5175261"/>
            <a:ext cx="1433922" cy="14339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 "/>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0749" y="7739882"/>
            <a:ext cx="1746550" cy="131757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276883" y="9303713"/>
            <a:ext cx="4553616" cy="261610"/>
          </a:xfrm>
          <a:prstGeom prst="rect">
            <a:avLst/>
          </a:prstGeom>
          <a:noFill/>
        </p:spPr>
        <p:txBody>
          <a:bodyPr wrap="square" rtlCol="0">
            <a:spAutoFit/>
          </a:bodyPr>
          <a:lstStyle/>
          <a:p>
            <a:r>
              <a:rPr lang="en-GB" sz="1100" i="1" dirty="0"/>
              <a:t>Adapted with permission from </a:t>
            </a:r>
            <a:r>
              <a:rPr lang="en-GB" sz="1100" i="1" dirty="0" err="1"/>
              <a:t>Paulex</a:t>
            </a:r>
            <a:r>
              <a:rPr lang="en-GB" sz="1100" i="1" dirty="0"/>
              <a:t> Emergency Oil Spill Response Guide</a:t>
            </a:r>
          </a:p>
        </p:txBody>
      </p:sp>
      <p:sp>
        <p:nvSpPr>
          <p:cNvPr id="12" name="TextBox 11"/>
          <p:cNvSpPr txBox="1"/>
          <p:nvPr/>
        </p:nvSpPr>
        <p:spPr>
          <a:xfrm>
            <a:off x="2898914" y="416496"/>
            <a:ext cx="3636194" cy="261610"/>
          </a:xfrm>
          <a:prstGeom prst="rect">
            <a:avLst/>
          </a:prstGeom>
          <a:noFill/>
        </p:spPr>
        <p:txBody>
          <a:bodyPr wrap="square" lIns="91440" tIns="45720" rIns="91440" bIns="45720" rtlCol="0" anchor="t">
            <a:spAutoFit/>
          </a:bodyPr>
          <a:lstStyle/>
          <a:p>
            <a:pPr algn="r"/>
            <a:r>
              <a:rPr lang="en-GB" sz="1100" i="1" dirty="0"/>
              <a:t>EDWG:25 Version F Released Feb 24</a:t>
            </a:r>
          </a:p>
        </p:txBody>
      </p:sp>
      <p:pic>
        <p:nvPicPr>
          <p:cNvPr id="13" name="Picture 2" descr="https://www.darcy.co.uk/thumbs/thumbs.php?src=https://www.darcy.co.uk/http://www.darcy.co.uk/images/kc/product/Oil%20Spill%20Kit%2050%20web_16_42192_20164614546.jpg&amp;w=625&amp;h=568&amp;q=90&amp;zc=1"/>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1442" t="11664" r="9935" b="13802"/>
          <a:stretch/>
        </p:blipFill>
        <p:spPr bwMode="auto">
          <a:xfrm>
            <a:off x="669887" y="7693866"/>
            <a:ext cx="1620000" cy="1395692"/>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https://www.darcy.co.uk/thumbs/thumbs.php?src=https://www.darcy.co.uk/http://www.darcy.co.uk/images/kc/product/Oil%20Spill%20Kit%20240%20web_16_42196_201646143930.jpg&amp;w=625&amp;h=568&amp;q=90&amp;zc=1"/>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5026" r="10303"/>
          <a:stretch/>
        </p:blipFill>
        <p:spPr bwMode="auto">
          <a:xfrm>
            <a:off x="4808946" y="5298599"/>
            <a:ext cx="1334907" cy="14328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9" descr="Table&#10;&#10;Description automatically generated">
            <a:extLst>
              <a:ext uri="{FF2B5EF4-FFF2-40B4-BE49-F238E27FC236}">
                <a16:creationId xmlns:a16="http://schemas.microsoft.com/office/drawing/2014/main" id="{3316333C-7D58-9F46-3993-5BD9B964E6C6}"/>
              </a:ext>
            </a:extLst>
          </p:cNvPr>
          <p:cNvPicPr>
            <a:picLocks noChangeAspect="1"/>
          </p:cNvPicPr>
          <p:nvPr/>
        </p:nvPicPr>
        <p:blipFill>
          <a:blip r:embed="rId8"/>
          <a:stretch>
            <a:fillRect/>
          </a:stretch>
        </p:blipFill>
        <p:spPr>
          <a:xfrm>
            <a:off x="410030" y="822028"/>
            <a:ext cx="6023427" cy="4125373"/>
          </a:xfrm>
          <a:prstGeom prst="rect">
            <a:avLst/>
          </a:prstGeom>
        </p:spPr>
      </p:pic>
    </p:spTree>
    <p:extLst>
      <p:ext uri="{BB962C8B-B14F-4D97-AF65-F5344CB8AC3E}">
        <p14:creationId xmlns:p14="http://schemas.microsoft.com/office/powerpoint/2010/main" val="2839786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34566" y="793087"/>
            <a:ext cx="4165600" cy="369332"/>
          </a:xfrm>
          <a:prstGeom prst="rect">
            <a:avLst/>
          </a:prstGeom>
          <a:noFill/>
        </p:spPr>
        <p:txBody>
          <a:bodyPr wrap="square" rtlCol="0">
            <a:spAutoFit/>
          </a:bodyPr>
          <a:lstStyle/>
          <a:p>
            <a:r>
              <a:rPr lang="en-GB" b="1" dirty="0">
                <a:solidFill>
                  <a:srgbClr val="98B025"/>
                </a:solidFill>
              </a:rPr>
              <a:t>What spill kits do we have?</a:t>
            </a:r>
          </a:p>
        </p:txBody>
      </p:sp>
      <p:sp>
        <p:nvSpPr>
          <p:cNvPr id="9" name="TextBox 8"/>
          <p:cNvSpPr txBox="1"/>
          <p:nvPr/>
        </p:nvSpPr>
        <p:spPr>
          <a:xfrm>
            <a:off x="206846" y="2946367"/>
            <a:ext cx="2012782" cy="646331"/>
          </a:xfrm>
          <a:prstGeom prst="rect">
            <a:avLst/>
          </a:prstGeom>
          <a:noFill/>
        </p:spPr>
        <p:txBody>
          <a:bodyPr wrap="square" rtlCol="0">
            <a:spAutoFit/>
          </a:bodyPr>
          <a:lstStyle/>
          <a:p>
            <a:pPr algn="ctr"/>
            <a:r>
              <a:rPr lang="en-GB" dirty="0"/>
              <a:t>240 litre Wheelie Bin Spill </a:t>
            </a:r>
          </a:p>
        </p:txBody>
      </p:sp>
      <p:sp>
        <p:nvSpPr>
          <p:cNvPr id="10" name="TextBox 9"/>
          <p:cNvSpPr txBox="1"/>
          <p:nvPr/>
        </p:nvSpPr>
        <p:spPr>
          <a:xfrm>
            <a:off x="2486761" y="2946367"/>
            <a:ext cx="2127520" cy="646331"/>
          </a:xfrm>
          <a:prstGeom prst="rect">
            <a:avLst/>
          </a:prstGeom>
          <a:noFill/>
        </p:spPr>
        <p:txBody>
          <a:bodyPr wrap="square" rtlCol="0">
            <a:spAutoFit/>
          </a:bodyPr>
          <a:lstStyle/>
          <a:p>
            <a:pPr algn="ctr"/>
            <a:r>
              <a:rPr lang="da-DK" dirty="0"/>
              <a:t>50 Litre Grab Bag Spill Kit</a:t>
            </a:r>
            <a:endParaRPr lang="en-GB" dirty="0"/>
          </a:p>
        </p:txBody>
      </p:sp>
      <p:sp>
        <p:nvSpPr>
          <p:cNvPr id="11" name="TextBox 10"/>
          <p:cNvSpPr txBox="1"/>
          <p:nvPr/>
        </p:nvSpPr>
        <p:spPr>
          <a:xfrm>
            <a:off x="4749969" y="2166474"/>
            <a:ext cx="1885685" cy="1169551"/>
          </a:xfrm>
          <a:prstGeom prst="rect">
            <a:avLst/>
          </a:prstGeom>
          <a:noFill/>
        </p:spPr>
        <p:txBody>
          <a:bodyPr wrap="square" rtlCol="0">
            <a:spAutoFit/>
          </a:bodyPr>
          <a:lstStyle/>
          <a:p>
            <a:r>
              <a:rPr lang="en-GB" sz="1400" dirty="0"/>
              <a:t>Wheelie bin kits should have tamper tags.  Please report broken tags to Campus Services Helpdesk</a:t>
            </a:r>
          </a:p>
        </p:txBody>
      </p:sp>
      <p:sp>
        <p:nvSpPr>
          <p:cNvPr id="14" name="TextBox 13"/>
          <p:cNvSpPr txBox="1"/>
          <p:nvPr/>
        </p:nvSpPr>
        <p:spPr>
          <a:xfrm>
            <a:off x="4749969" y="1797142"/>
            <a:ext cx="4165600" cy="369332"/>
          </a:xfrm>
          <a:prstGeom prst="rect">
            <a:avLst/>
          </a:prstGeom>
          <a:noFill/>
        </p:spPr>
        <p:txBody>
          <a:bodyPr wrap="square" rtlCol="0">
            <a:spAutoFit/>
          </a:bodyPr>
          <a:lstStyle/>
          <a:p>
            <a:r>
              <a:rPr lang="en-GB" b="1" dirty="0">
                <a:solidFill>
                  <a:srgbClr val="98B025"/>
                </a:solidFill>
              </a:rPr>
              <a:t>Tamper Tags</a:t>
            </a:r>
          </a:p>
        </p:txBody>
      </p:sp>
      <p:sp>
        <p:nvSpPr>
          <p:cNvPr id="12" name="TextBox 11"/>
          <p:cNvSpPr txBox="1"/>
          <p:nvPr/>
        </p:nvSpPr>
        <p:spPr>
          <a:xfrm>
            <a:off x="2468557" y="3541338"/>
            <a:ext cx="2330152" cy="1384995"/>
          </a:xfrm>
          <a:prstGeom prst="rect">
            <a:avLst/>
          </a:prstGeom>
          <a:noFill/>
        </p:spPr>
        <p:txBody>
          <a:bodyPr wrap="square" rtlCol="0">
            <a:spAutoFit/>
          </a:bodyPr>
          <a:lstStyle/>
          <a:p>
            <a:r>
              <a:rPr lang="en-GB" sz="1200" dirty="0"/>
              <a:t>Contains:</a:t>
            </a:r>
          </a:p>
          <a:p>
            <a:r>
              <a:rPr lang="en-GB" sz="1200" dirty="0"/>
              <a:t>7.5 x 125 cm sock (3)</a:t>
            </a:r>
          </a:p>
          <a:p>
            <a:r>
              <a:rPr lang="en-GB" sz="1200" dirty="0"/>
              <a:t>50 x 42 cm pad (50)</a:t>
            </a:r>
          </a:p>
          <a:p>
            <a:r>
              <a:rPr lang="en-GB" sz="1200" dirty="0"/>
              <a:t>65 cm x 45 cm drain mat (1)</a:t>
            </a:r>
          </a:p>
          <a:p>
            <a:r>
              <a:rPr lang="en-GB" sz="1200" dirty="0"/>
              <a:t>800 g clay  plugging compound (1)</a:t>
            </a:r>
          </a:p>
          <a:p>
            <a:r>
              <a:rPr lang="en-GB" sz="1200" dirty="0"/>
              <a:t>waste bag &amp; tie (1)</a:t>
            </a:r>
          </a:p>
          <a:p>
            <a:r>
              <a:rPr lang="en-GB" sz="1200" dirty="0"/>
              <a:t>PPE (gloves &amp; goggles) (1)</a:t>
            </a:r>
          </a:p>
        </p:txBody>
      </p:sp>
      <p:sp>
        <p:nvSpPr>
          <p:cNvPr id="15" name="TextBox 14"/>
          <p:cNvSpPr txBox="1"/>
          <p:nvPr/>
        </p:nvSpPr>
        <p:spPr>
          <a:xfrm>
            <a:off x="183969" y="3543432"/>
            <a:ext cx="2407767" cy="1754326"/>
          </a:xfrm>
          <a:prstGeom prst="rect">
            <a:avLst/>
          </a:prstGeom>
          <a:noFill/>
        </p:spPr>
        <p:txBody>
          <a:bodyPr wrap="square" rtlCol="0">
            <a:spAutoFit/>
          </a:bodyPr>
          <a:lstStyle/>
          <a:p>
            <a:r>
              <a:rPr lang="en-GB" sz="1200" dirty="0"/>
              <a:t>Contains</a:t>
            </a:r>
          </a:p>
          <a:p>
            <a:r>
              <a:rPr lang="en-GB" sz="1200" dirty="0">
                <a:effectLst/>
              </a:rPr>
              <a:t>7.5 x 125 cm sock (5)</a:t>
            </a:r>
          </a:p>
          <a:p>
            <a:r>
              <a:rPr lang="en-GB" sz="1200" dirty="0">
                <a:effectLst/>
              </a:rPr>
              <a:t>7.5 x 300 cm sock (1)</a:t>
            </a:r>
          </a:p>
          <a:p>
            <a:r>
              <a:rPr lang="en-GB" sz="1200" dirty="0">
                <a:effectLst/>
              </a:rPr>
              <a:t>55 x 35 x 10 cm cushion (2)</a:t>
            </a:r>
          </a:p>
          <a:p>
            <a:r>
              <a:rPr lang="en-GB" sz="1200" dirty="0">
                <a:effectLst/>
              </a:rPr>
              <a:t>50 x 42 cm pad (150)</a:t>
            </a:r>
          </a:p>
          <a:p>
            <a:r>
              <a:rPr lang="en-GB" sz="1200" dirty="0">
                <a:effectLst/>
              </a:rPr>
              <a:t>65 cm x 45 cm drain mat (1)</a:t>
            </a:r>
          </a:p>
          <a:p>
            <a:r>
              <a:rPr lang="en-GB" sz="1200" dirty="0">
                <a:effectLst/>
              </a:rPr>
              <a:t>800 g clay plugging compound (1)</a:t>
            </a:r>
          </a:p>
          <a:p>
            <a:r>
              <a:rPr lang="en-GB" sz="1200" dirty="0">
                <a:effectLst/>
              </a:rPr>
              <a:t>waste bag &amp; tie (3)</a:t>
            </a:r>
          </a:p>
          <a:p>
            <a:r>
              <a:rPr lang="en-GB" sz="1200" dirty="0">
                <a:effectLst/>
              </a:rPr>
              <a:t>PPE (gloves &amp; goggles) (1)</a:t>
            </a:r>
            <a:endParaRPr lang="en-GB" dirty="0"/>
          </a:p>
        </p:txBody>
      </p:sp>
      <p:sp>
        <p:nvSpPr>
          <p:cNvPr id="18" name="TextBox 17"/>
          <p:cNvSpPr txBox="1"/>
          <p:nvPr/>
        </p:nvSpPr>
        <p:spPr>
          <a:xfrm>
            <a:off x="4748472" y="3993789"/>
            <a:ext cx="1885685" cy="954107"/>
          </a:xfrm>
          <a:prstGeom prst="rect">
            <a:avLst/>
          </a:prstGeom>
          <a:noFill/>
        </p:spPr>
        <p:txBody>
          <a:bodyPr wrap="square" rtlCol="0">
            <a:spAutoFit/>
          </a:bodyPr>
          <a:lstStyle/>
          <a:p>
            <a:r>
              <a:rPr lang="en-GB" sz="1400" dirty="0">
                <a:solidFill>
                  <a:srgbClr val="FF0000"/>
                </a:solidFill>
              </a:rPr>
              <a:t>! </a:t>
            </a:r>
            <a:r>
              <a:rPr lang="en-GB" sz="1400" dirty="0"/>
              <a:t>Do not hose down with water</a:t>
            </a:r>
          </a:p>
          <a:p>
            <a:r>
              <a:rPr lang="en-GB" sz="1400" dirty="0">
                <a:solidFill>
                  <a:srgbClr val="FF0000"/>
                </a:solidFill>
              </a:rPr>
              <a:t>! </a:t>
            </a:r>
            <a:r>
              <a:rPr lang="en-GB" sz="1400" dirty="0"/>
              <a:t>Do not use detergents to disperse oil</a:t>
            </a:r>
          </a:p>
        </p:txBody>
      </p:sp>
      <p:sp>
        <p:nvSpPr>
          <p:cNvPr id="19" name="TextBox 18"/>
          <p:cNvSpPr txBox="1"/>
          <p:nvPr/>
        </p:nvSpPr>
        <p:spPr>
          <a:xfrm>
            <a:off x="4748472" y="3624457"/>
            <a:ext cx="4165600" cy="369332"/>
          </a:xfrm>
          <a:prstGeom prst="rect">
            <a:avLst/>
          </a:prstGeom>
          <a:noFill/>
        </p:spPr>
        <p:txBody>
          <a:bodyPr wrap="square" rtlCol="0">
            <a:spAutoFit/>
          </a:bodyPr>
          <a:lstStyle/>
          <a:p>
            <a:r>
              <a:rPr lang="en-GB" b="1" dirty="0">
                <a:solidFill>
                  <a:srgbClr val="FF0000"/>
                </a:solidFill>
              </a:rPr>
              <a:t>Do NOT:</a:t>
            </a:r>
          </a:p>
        </p:txBody>
      </p:sp>
      <p:graphicFrame>
        <p:nvGraphicFramePr>
          <p:cNvPr id="16" name="Table 15"/>
          <p:cNvGraphicFramePr>
            <a:graphicFrameLocks noGrp="1"/>
          </p:cNvGraphicFramePr>
          <p:nvPr>
            <p:extLst>
              <p:ext uri="{D42A27DB-BD31-4B8C-83A1-F6EECF244321}">
                <p14:modId xmlns:p14="http://schemas.microsoft.com/office/powerpoint/2010/main" val="103484305"/>
              </p:ext>
            </p:extLst>
          </p:nvPr>
        </p:nvGraphicFramePr>
        <p:xfrm>
          <a:off x="405321" y="5759649"/>
          <a:ext cx="6228836" cy="3585436"/>
        </p:xfrm>
        <a:graphic>
          <a:graphicData uri="http://schemas.openxmlformats.org/drawingml/2006/table">
            <a:tbl>
              <a:tblPr firstRow="1" bandRow="1">
                <a:tableStyleId>{5940675A-B579-460E-94D1-54222C63F5DA}</a:tableStyleId>
              </a:tblPr>
              <a:tblGrid>
                <a:gridCol w="3114418">
                  <a:extLst>
                    <a:ext uri="{9D8B030D-6E8A-4147-A177-3AD203B41FA5}">
                      <a16:colId xmlns:a16="http://schemas.microsoft.com/office/drawing/2014/main" val="20000"/>
                    </a:ext>
                  </a:extLst>
                </a:gridCol>
                <a:gridCol w="3114418">
                  <a:extLst>
                    <a:ext uri="{9D8B030D-6E8A-4147-A177-3AD203B41FA5}">
                      <a16:colId xmlns:a16="http://schemas.microsoft.com/office/drawing/2014/main" val="20001"/>
                    </a:ext>
                  </a:extLst>
                </a:gridCol>
              </a:tblGrid>
              <a:tr h="1908696">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0"/>
                  </a:ext>
                </a:extLst>
              </a:tr>
              <a:tr h="1676740">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001"/>
                  </a:ext>
                </a:extLst>
              </a:tr>
            </a:tbl>
          </a:graphicData>
        </a:graphic>
      </p:graphicFrame>
      <p:pic>
        <p:nvPicPr>
          <p:cNvPr id="2054" name="Picture 6" descr="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58464" y="5885830"/>
            <a:ext cx="900000" cy="1017392"/>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 "/>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73558" y="5861742"/>
            <a:ext cx="900000" cy="942985"/>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Zorb 61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32293" y="7702552"/>
            <a:ext cx="900000" cy="859245"/>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 "/>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5858"/>
          <a:stretch/>
        </p:blipFill>
        <p:spPr bwMode="auto">
          <a:xfrm>
            <a:off x="5622423" y="7761330"/>
            <a:ext cx="900000" cy="721192"/>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p:cNvSpPr txBox="1"/>
          <p:nvPr/>
        </p:nvSpPr>
        <p:spPr>
          <a:xfrm>
            <a:off x="206846" y="5390317"/>
            <a:ext cx="4165600" cy="369332"/>
          </a:xfrm>
          <a:prstGeom prst="rect">
            <a:avLst/>
          </a:prstGeom>
          <a:noFill/>
        </p:spPr>
        <p:txBody>
          <a:bodyPr wrap="square" rtlCol="0">
            <a:spAutoFit/>
          </a:bodyPr>
          <a:lstStyle/>
          <a:p>
            <a:r>
              <a:rPr lang="en-GB" b="1" dirty="0">
                <a:solidFill>
                  <a:srgbClr val="98B025"/>
                </a:solidFill>
              </a:rPr>
              <a:t>Spill products and how to use them</a:t>
            </a:r>
          </a:p>
        </p:txBody>
      </p:sp>
      <p:sp>
        <p:nvSpPr>
          <p:cNvPr id="17" name="TextBox 16"/>
          <p:cNvSpPr txBox="1"/>
          <p:nvPr/>
        </p:nvSpPr>
        <p:spPr>
          <a:xfrm>
            <a:off x="412653" y="5784721"/>
            <a:ext cx="2112308" cy="307777"/>
          </a:xfrm>
          <a:prstGeom prst="rect">
            <a:avLst/>
          </a:prstGeom>
          <a:noFill/>
        </p:spPr>
        <p:txBody>
          <a:bodyPr wrap="square" rtlCol="0">
            <a:spAutoFit/>
          </a:bodyPr>
          <a:lstStyle/>
          <a:p>
            <a:r>
              <a:rPr lang="en-GB" sz="1400" b="1" dirty="0"/>
              <a:t>Absorbent roles and pads</a:t>
            </a:r>
          </a:p>
        </p:txBody>
      </p:sp>
      <p:sp>
        <p:nvSpPr>
          <p:cNvPr id="27" name="TextBox 26"/>
          <p:cNvSpPr txBox="1"/>
          <p:nvPr/>
        </p:nvSpPr>
        <p:spPr>
          <a:xfrm>
            <a:off x="3568065" y="5805143"/>
            <a:ext cx="2112308" cy="307777"/>
          </a:xfrm>
          <a:prstGeom prst="rect">
            <a:avLst/>
          </a:prstGeom>
          <a:noFill/>
        </p:spPr>
        <p:txBody>
          <a:bodyPr wrap="square" rtlCol="0">
            <a:spAutoFit/>
          </a:bodyPr>
          <a:lstStyle/>
          <a:p>
            <a:r>
              <a:rPr lang="en-GB" sz="1400" b="1" dirty="0"/>
              <a:t>Absorbent socks / booms</a:t>
            </a:r>
          </a:p>
        </p:txBody>
      </p:sp>
      <p:sp>
        <p:nvSpPr>
          <p:cNvPr id="28" name="TextBox 27"/>
          <p:cNvSpPr txBox="1"/>
          <p:nvPr/>
        </p:nvSpPr>
        <p:spPr>
          <a:xfrm>
            <a:off x="419985" y="7698109"/>
            <a:ext cx="2112308" cy="307777"/>
          </a:xfrm>
          <a:prstGeom prst="rect">
            <a:avLst/>
          </a:prstGeom>
          <a:noFill/>
        </p:spPr>
        <p:txBody>
          <a:bodyPr wrap="square" rtlCol="0">
            <a:spAutoFit/>
          </a:bodyPr>
          <a:lstStyle/>
          <a:p>
            <a:r>
              <a:rPr lang="en-GB" sz="1400" b="1" dirty="0"/>
              <a:t>Loose absorbent</a:t>
            </a:r>
          </a:p>
        </p:txBody>
      </p:sp>
      <p:sp>
        <p:nvSpPr>
          <p:cNvPr id="29" name="TextBox 28"/>
          <p:cNvSpPr txBox="1"/>
          <p:nvPr/>
        </p:nvSpPr>
        <p:spPr>
          <a:xfrm>
            <a:off x="3538390" y="7653305"/>
            <a:ext cx="2112308" cy="307777"/>
          </a:xfrm>
          <a:prstGeom prst="rect">
            <a:avLst/>
          </a:prstGeom>
          <a:noFill/>
        </p:spPr>
        <p:txBody>
          <a:bodyPr wrap="square" rtlCol="0">
            <a:spAutoFit/>
          </a:bodyPr>
          <a:lstStyle/>
          <a:p>
            <a:r>
              <a:rPr lang="en-GB" sz="1400" b="1" dirty="0"/>
              <a:t>Drain Plug Mats</a:t>
            </a:r>
          </a:p>
        </p:txBody>
      </p:sp>
      <p:sp>
        <p:nvSpPr>
          <p:cNvPr id="20" name="TextBox 19"/>
          <p:cNvSpPr txBox="1"/>
          <p:nvPr/>
        </p:nvSpPr>
        <p:spPr>
          <a:xfrm>
            <a:off x="446156" y="6082740"/>
            <a:ext cx="2002707" cy="1384995"/>
          </a:xfrm>
          <a:prstGeom prst="rect">
            <a:avLst/>
          </a:prstGeom>
          <a:noFill/>
        </p:spPr>
        <p:txBody>
          <a:bodyPr wrap="square" rtlCol="0">
            <a:spAutoFit/>
          </a:bodyPr>
          <a:lstStyle/>
          <a:p>
            <a:r>
              <a:rPr lang="en-GB" sz="1200" dirty="0"/>
              <a:t>Absorbent pads and rolls for cleaning and absorbing oil spills on land and water. The pads work by absorbing the oil without taking up any water. Simply place onto the spill.</a:t>
            </a:r>
          </a:p>
        </p:txBody>
      </p:sp>
      <p:sp>
        <p:nvSpPr>
          <p:cNvPr id="31" name="TextBox 30"/>
          <p:cNvSpPr txBox="1"/>
          <p:nvPr/>
        </p:nvSpPr>
        <p:spPr>
          <a:xfrm>
            <a:off x="3571893" y="6055079"/>
            <a:ext cx="2108480" cy="1569660"/>
          </a:xfrm>
          <a:prstGeom prst="rect">
            <a:avLst/>
          </a:prstGeom>
          <a:noFill/>
        </p:spPr>
        <p:txBody>
          <a:bodyPr wrap="square" rtlCol="0">
            <a:spAutoFit/>
          </a:bodyPr>
          <a:lstStyle/>
          <a:p>
            <a:r>
              <a:rPr lang="en-GB" sz="1200" dirty="0"/>
              <a:t>Oil absorbent socks contain highly absorbent polypropylene material. They are  ideal for creating a barrier around machinery to prevent the spread of an oil spill or to skim the oil off the water surface. </a:t>
            </a:r>
          </a:p>
        </p:txBody>
      </p:sp>
      <p:sp>
        <p:nvSpPr>
          <p:cNvPr id="32" name="TextBox 31"/>
          <p:cNvSpPr txBox="1"/>
          <p:nvPr/>
        </p:nvSpPr>
        <p:spPr>
          <a:xfrm>
            <a:off x="3556887" y="7897886"/>
            <a:ext cx="2002707" cy="1015663"/>
          </a:xfrm>
          <a:prstGeom prst="rect">
            <a:avLst/>
          </a:prstGeom>
          <a:noFill/>
        </p:spPr>
        <p:txBody>
          <a:bodyPr wrap="square" rtlCol="0">
            <a:spAutoFit/>
          </a:bodyPr>
          <a:lstStyle/>
          <a:p>
            <a:r>
              <a:rPr lang="en-GB" sz="1200" dirty="0"/>
              <a:t>Clay drain provide an instant seal to a drain and prevent spilled oils/chemicals flowing into storm drains and out to controlled waters</a:t>
            </a:r>
          </a:p>
        </p:txBody>
      </p:sp>
      <p:sp>
        <p:nvSpPr>
          <p:cNvPr id="33" name="TextBox 32"/>
          <p:cNvSpPr txBox="1"/>
          <p:nvPr/>
        </p:nvSpPr>
        <p:spPr>
          <a:xfrm>
            <a:off x="435875" y="7946976"/>
            <a:ext cx="2300965" cy="830997"/>
          </a:xfrm>
          <a:prstGeom prst="rect">
            <a:avLst/>
          </a:prstGeom>
          <a:noFill/>
        </p:spPr>
        <p:txBody>
          <a:bodyPr wrap="square" rtlCol="0">
            <a:spAutoFit/>
          </a:bodyPr>
          <a:lstStyle/>
          <a:p>
            <a:r>
              <a:rPr lang="en-GB" sz="1200" dirty="0"/>
              <a:t>Loose absorbent is used for clearing up small quantities of oil or petrol. Lighter than Clay alternatives.</a:t>
            </a:r>
          </a:p>
        </p:txBody>
      </p:sp>
      <p:pic>
        <p:nvPicPr>
          <p:cNvPr id="1026" name="Picture 2" descr="https://www.darcy.co.uk/thumbs/thumbs.php?src=https://www.darcy.co.uk/http://www.darcy.co.uk/images/kc/product/Oil%20Spill%20Kit%2050%20web_16_42192_20164614546.jpg&amp;w=625&amp;h=568&amp;q=90&amp;zc=1"/>
          <p:cNvPicPr>
            <a:picLocks noChangeAspect="1" noChangeArrowheads="1"/>
          </p:cNvPicPr>
          <p:nvPr/>
        </p:nvPicPr>
        <p:blipFill rotWithShape="1">
          <a:blip r:embed="rId7">
            <a:extLst>
              <a:ext uri="{28A0092B-C50C-407E-A947-70E740481C1C}">
                <a14:useLocalDpi xmlns:a14="http://schemas.microsoft.com/office/drawing/2010/main" val="0"/>
              </a:ext>
            </a:extLst>
          </a:blip>
          <a:srcRect l="11442" t="11664" r="9935" b="13802"/>
          <a:stretch/>
        </p:blipFill>
        <p:spPr bwMode="auto">
          <a:xfrm>
            <a:off x="2484588" y="1188346"/>
            <a:ext cx="2160000" cy="18609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www.darcy.co.uk/thumbs/thumbs.php?src=https://www.darcy.co.uk/http://www.darcy.co.uk/images/kc/product/Oil%20Spill%20Kit%20240%20web_16_42196_201646143930.jpg&amp;w=625&amp;h=568&amp;q=90&amp;zc=1"/>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5394" r="8726"/>
          <a:stretch/>
        </p:blipFill>
        <p:spPr bwMode="auto">
          <a:xfrm>
            <a:off x="386780" y="1174119"/>
            <a:ext cx="1700976" cy="1800000"/>
          </a:xfrm>
          <a:prstGeom prst="rect">
            <a:avLst/>
          </a:prstGeom>
          <a:noFill/>
          <a:extLst>
            <a:ext uri="{909E8E84-426E-40DD-AFC4-6F175D3DCCD1}">
              <a14:hiddenFill xmlns:a14="http://schemas.microsoft.com/office/drawing/2010/main">
                <a:solidFill>
                  <a:srgbClr val="FFFFFF"/>
                </a:solidFill>
              </a14:hiddenFill>
            </a:ext>
          </a:extLst>
        </p:spPr>
      </p:pic>
      <p:sp>
        <p:nvSpPr>
          <p:cNvPr id="35" name="TextBox 34"/>
          <p:cNvSpPr txBox="1"/>
          <p:nvPr/>
        </p:nvSpPr>
        <p:spPr>
          <a:xfrm>
            <a:off x="-430245" y="9498881"/>
            <a:ext cx="3636194" cy="430887"/>
          </a:xfrm>
          <a:prstGeom prst="rect">
            <a:avLst/>
          </a:prstGeom>
          <a:noFill/>
        </p:spPr>
        <p:txBody>
          <a:bodyPr wrap="square" lIns="91440" tIns="45720" rIns="91440" bIns="45720" rtlCol="0" anchor="t">
            <a:spAutoFit/>
          </a:bodyPr>
          <a:lstStyle/>
          <a:p>
            <a:pPr algn="r"/>
            <a:r>
              <a:rPr lang="en-GB" sz="1100" i="1" dirty="0"/>
              <a:t>EDWG:25 Version F Released Feb 24</a:t>
            </a:r>
            <a:endParaRPr lang="en-GB" sz="1100" dirty="0"/>
          </a:p>
          <a:p>
            <a:pPr algn="r"/>
            <a:endParaRPr lang="en-GB" sz="1100" i="1" dirty="0">
              <a:cs typeface="Calibri"/>
            </a:endParaRPr>
          </a:p>
        </p:txBody>
      </p:sp>
    </p:spTree>
    <p:extLst>
      <p:ext uri="{BB962C8B-B14F-4D97-AF65-F5344CB8AC3E}">
        <p14:creationId xmlns:p14="http://schemas.microsoft.com/office/powerpoint/2010/main" val="14895730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dda95dc4-0975-42fd-bfce-7f56712e5d6d">
      <UserInfo>
        <DisplayName>SharingLinks.d73ad7d4-e190-4eda-8a7f-e2e56df86c57.Flexible.b400aa76-696a-47ef-be41-d386c02a4242</DisplayName>
        <AccountId>196</AccountId>
        <AccountType/>
      </UserInfo>
      <UserInfo>
        <DisplayName>SharingLinks.4fa783bd-e512-4519-b0d5-b385e66a09e3.Flexible.6328f4ae-cf66-42a9-b690-7bce86d1d09a</DisplayName>
        <AccountId>173</AccountId>
        <AccountType/>
      </UserInfo>
      <UserInfo>
        <DisplayName>Tailford, Simon</DisplayName>
        <AccountId>18</AccountId>
        <AccountType/>
      </UserInfo>
      <UserInfo>
        <DisplayName>Wall, Haydn</DisplayName>
        <AccountId>99</AccountId>
        <AccountType/>
      </UserInfo>
      <UserInfo>
        <DisplayName>Orgee, Alan</DisplayName>
        <AccountId>21</AccountId>
        <AccountType/>
      </UserInfo>
      <UserInfo>
        <DisplayName>Moore, Lianne</DisplayName>
        <AccountId>243</AccountId>
        <AccountType/>
      </UserInfo>
    </SharedWithUsers>
    <ISO_x003a_9001_x002d_2015ClauseRelated xmlns="cd912058-2e2a-4179-b3ea-3e57cc136799">8.1</ISO_x003a_9001_x002d_2015ClauseRelated>
    <test xmlns="cd912058-2e2a-4179-b3ea-3e57cc136799">n/a</test>
    <CurrentDocumentNotes xmlns="cd912058-2e2a-4179-b3ea-3e57cc136799" xsi:nil="true"/>
    <Document_x0020_Type xmlns="cd912058-2e2a-4179-b3ea-3e57cc136799">Guidelines</Document_x0020_Type>
    <DocumentReference xmlns="cd912058-2e2a-4179-b3ea-3e57cc136799">EDWG:25</DocumentReference>
    <_Flow_SignoffStatus xmlns="cd912058-2e2a-4179-b3ea-3e57cc136799">Released</_Flow_SignoffStatus>
    <ReviewDate xmlns="cd912058-2e2a-4179-b3ea-3e57cc136799">2025-04-25T23:00:00+00:00</ReviewDate>
    <_ip_UnifiedCompliancePolicyUIAction xmlns="http://schemas.microsoft.com/sharepoint/v3" xsi:nil="true"/>
    <_ip_UnifiedCompliancePolicyProperties xmlns="http://schemas.microsoft.com/sharepoint/v3" xsi:nil="true"/>
    <DocumentReleased xmlns="cd912058-2e2a-4179-b3ea-3e57cc136799" xsi:nil="true"/>
    <VersionControlNotification xmlns="cd912058-2e2a-4179-b3ea-3e57cc136799">
      <Url xsi:nil="true"/>
      <Description xsi:nil="true"/>
    </VersionControlNotification>
    <Usages xmlns="cd912058-2e2a-4179-b3ea-3e57cc136799">EDW</Usage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990877E2355DB4898CAE5B98CA7AEC7" ma:contentTypeVersion="22" ma:contentTypeDescription="Create a new document." ma:contentTypeScope="" ma:versionID="717a2e000c0a9eec8c484642f82b0902">
  <xsd:schema xmlns:xsd="http://www.w3.org/2001/XMLSchema" xmlns:xs="http://www.w3.org/2001/XMLSchema" xmlns:p="http://schemas.microsoft.com/office/2006/metadata/properties" xmlns:ns1="http://schemas.microsoft.com/sharepoint/v3" xmlns:ns2="cd912058-2e2a-4179-b3ea-3e57cc136799" xmlns:ns3="dda95dc4-0975-42fd-bfce-7f56712e5d6d" targetNamespace="http://schemas.microsoft.com/office/2006/metadata/properties" ma:root="true" ma:fieldsID="8f865ffb29cc22a3dc815e39f5b50854" ns1:_="" ns2:_="" ns3:_="">
    <xsd:import namespace="http://schemas.microsoft.com/sharepoint/v3"/>
    <xsd:import namespace="cd912058-2e2a-4179-b3ea-3e57cc136799"/>
    <xsd:import namespace="dda95dc4-0975-42fd-bfce-7f56712e5d6d"/>
    <xsd:element name="properties">
      <xsd:complexType>
        <xsd:sequence>
          <xsd:element name="documentManagement">
            <xsd:complexType>
              <xsd:all>
                <xsd:element ref="ns2:Document_x0020_Type"/>
                <xsd:element ref="ns2:ISO_x003a_9001_x002d_2015ClauseRelated" minOccurs="0"/>
                <xsd:element ref="ns2:DocumentReference" minOccurs="0"/>
                <xsd:element ref="ns2:ReviewDate" minOccurs="0"/>
                <xsd:element ref="ns2:test" minOccurs="0"/>
                <xsd:element ref="ns2:MediaServiceMetadata" minOccurs="0"/>
                <xsd:element ref="ns2:MediaServiceFastMetadata" minOccurs="0"/>
                <xsd:element ref="ns2:_Flow_SignoffStatus" minOccurs="0"/>
                <xsd:element ref="ns2:MediaServiceAutoKeyPoints" minOccurs="0"/>
                <xsd:element ref="ns2:MediaServiceKeyPoints" minOccurs="0"/>
                <xsd:element ref="ns3:SharedWithUsers" minOccurs="0"/>
                <xsd:element ref="ns3:SharedWithDetails" minOccurs="0"/>
                <xsd:element ref="ns2:CurrentDocumentNotes" minOccurs="0"/>
                <xsd:element ref="ns2:MediaServiceObjectDetectorVersions" minOccurs="0"/>
                <xsd:element ref="ns1:_ip_UnifiedCompliancePolicyProperties" minOccurs="0"/>
                <xsd:element ref="ns1:_ip_UnifiedCompliancePolicyUIAction" minOccurs="0"/>
                <xsd:element ref="ns2:DocumentReleased" minOccurs="0"/>
                <xsd:element ref="ns2:VersionControlNotification" minOccurs="0"/>
                <xsd:element ref="ns2:MediaServiceSearchProperties" minOccurs="0"/>
                <xsd:element ref="ns2:Usag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912058-2e2a-4179-b3ea-3e57cc136799" elementFormDefault="qualified">
    <xsd:import namespace="http://schemas.microsoft.com/office/2006/documentManagement/types"/>
    <xsd:import namespace="http://schemas.microsoft.com/office/infopath/2007/PartnerControls"/>
    <xsd:element name="Document_x0020_Type" ma:index="8" ma:displayName="Document Type" ma:internalName="Document_x0020_Type">
      <xsd:simpleType>
        <xsd:restriction base="dms:Text">
          <xsd:maxLength value="255"/>
        </xsd:restriction>
      </xsd:simpleType>
    </xsd:element>
    <xsd:element name="ISO_x003a_9001_x002d_2015ClauseRelated" ma:index="9" nillable="true" ma:displayName="ISO:9001-2015 Clause Related" ma:format="Dropdown" ma:internalName="ISO_x003a_9001_x002d_2015ClauseRelated">
      <xsd:simpleType>
        <xsd:restriction base="dms:Text">
          <xsd:maxLength value="255"/>
        </xsd:restriction>
      </xsd:simpleType>
    </xsd:element>
    <xsd:element name="DocumentReference" ma:index="10" nillable="true" ma:displayName="Document Reference" ma:format="Dropdown" ma:internalName="DocumentReference">
      <xsd:simpleType>
        <xsd:restriction base="dms:Text">
          <xsd:maxLength value="255"/>
        </xsd:restriction>
      </xsd:simpleType>
    </xsd:element>
    <xsd:element name="ReviewDate" ma:index="11" nillable="true" ma:displayName="Review Date" ma:default="2021-12-05T00:00:00Z" ma:format="DateOnly" ma:internalName="ReviewDate">
      <xsd:simpleType>
        <xsd:restriction base="dms:DateTime"/>
      </xsd:simpleType>
    </xsd:element>
    <xsd:element name="test" ma:index="12" nillable="true" ma:displayName="RIBA Stage" ma:format="Dropdown" ma:internalName="test">
      <xsd:simpleType>
        <xsd:restriction base="dms:Choice">
          <xsd:enumeration value="Stage 1 Preparation &amp; Brief"/>
          <xsd:enumeration value="Stage 2 Concept Design"/>
          <xsd:enumeration value="Stage 3 Spatial Coordination"/>
          <xsd:enumeration value="Stage 4 Technical Design"/>
          <xsd:enumeration value="Stage 5 Manufacturing &amp; Construction"/>
          <xsd:enumeration value="Stage 6 Handover"/>
          <xsd:enumeration value="Stage 7 Use"/>
          <xsd:enumeration value="n/a"/>
          <xsd:enumeration value="All RIBA Stages"/>
        </xsd:restriction>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_Flow_SignoffStatus" ma:index="15" nillable="true" ma:displayName="Sign-off status" ma:internalName="Sign_x002d_off_x0020_status">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CurrentDocumentNotes" ma:index="20" nillable="true" ma:displayName="Document Notes" ma:format="Dropdown" ma:internalName="CurrentDocumentNotes">
      <xsd:simpleType>
        <xsd:restriction base="dms:Text">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DocumentReleased" ma:index="24" nillable="true" ma:displayName="Document Released" ma:format="DateTime" ma:internalName="DocumentReleased">
      <xsd:simpleType>
        <xsd:restriction base="dms:DateTime"/>
      </xsd:simpleType>
    </xsd:element>
    <xsd:element name="VersionControlNotification" ma:index="25" nillable="true" ma:displayName="Version Control Notification" ma:format="Hyperlink" ma:internalName="VersionControlNotification">
      <xsd:complexType>
        <xsd:complexContent>
          <xsd:extension base="dms:URL">
            <xsd:sequence>
              <xsd:element name="Url" type="dms:ValidUrl" minOccurs="0" nillable="true"/>
              <xsd:element name="Description" type="xsd:string" nillable="true"/>
            </xsd:sequence>
          </xsd:extension>
        </xsd:complexContent>
      </xsd:complexType>
    </xsd:element>
    <xsd:element name="MediaServiceSearchProperties" ma:index="26" nillable="true" ma:displayName="MediaServiceSearchProperties" ma:hidden="true" ma:internalName="MediaServiceSearchProperties" ma:readOnly="true">
      <xsd:simpleType>
        <xsd:restriction base="dms:Note"/>
      </xsd:simpleType>
    </xsd:element>
    <xsd:element name="Usages" ma:index="27" nillable="true" ma:displayName="Usages" ma:format="Dropdown" ma:internalName="Usages">
      <xsd:simpleType>
        <xsd:restriction base="dms:Choice">
          <xsd:enumeration value="EDW"/>
          <xsd:enumeration value="Project Delivery"/>
          <xsd:enumeration value="Project &amp; EDW"/>
          <xsd:enumeration value="Service Level"/>
          <xsd:enumeration value="Direct Works"/>
          <xsd:enumeration value="Engineering &amp; Structural"/>
        </xsd:restriction>
      </xsd:simpleType>
    </xsd:element>
  </xsd:schema>
  <xsd:schema xmlns:xsd="http://www.w3.org/2001/XMLSchema" xmlns:xs="http://www.w3.org/2001/XMLSchema" xmlns:dms="http://schemas.microsoft.com/office/2006/documentManagement/types" xmlns:pc="http://schemas.microsoft.com/office/infopath/2007/PartnerControls" targetNamespace="dda95dc4-0975-42fd-bfce-7f56712e5d6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2D67713-BF59-47CC-9F69-1009AAB56578}">
  <ds:schemaRefs>
    <ds:schemaRef ds:uri="http://schemas.microsoft.com/sharepoint/v3/contenttype/forms"/>
  </ds:schemaRefs>
</ds:datastoreItem>
</file>

<file path=customXml/itemProps2.xml><?xml version="1.0" encoding="utf-8"?>
<ds:datastoreItem xmlns:ds="http://schemas.openxmlformats.org/officeDocument/2006/customXml" ds:itemID="{BF1EBD7C-E94B-442E-9C76-FDBBD335011F}">
  <ds:schemaRefs>
    <ds:schemaRef ds:uri="http://purl.org/dc/terms/"/>
    <ds:schemaRef ds:uri="http://schemas.openxmlformats.org/package/2006/metadata/core-properties"/>
    <ds:schemaRef ds:uri="http://schemas.microsoft.com/office/2006/documentManagement/types"/>
    <ds:schemaRef ds:uri="59b52adc-a657-4d02-9891-550b73f27838"/>
    <ds:schemaRef ds:uri="http://purl.org/dc/elements/1.1/"/>
    <ds:schemaRef ds:uri="http://schemas.microsoft.com/office/2006/metadata/properties"/>
    <ds:schemaRef ds:uri="18d9ae96-d478-45b0-8f71-31e932ce4c25"/>
    <ds:schemaRef ds:uri="http://schemas.microsoft.com/office/infopath/2007/PartnerControls"/>
    <ds:schemaRef ds:uri="http://www.w3.org/XML/1998/namespace"/>
    <ds:schemaRef ds:uri="http://purl.org/dc/dcmitype/"/>
    <ds:schemaRef ds:uri="dda95dc4-0975-42fd-bfce-7f56712e5d6d"/>
    <ds:schemaRef ds:uri="cd912058-2e2a-4179-b3ea-3e57cc136799"/>
    <ds:schemaRef ds:uri="http://schemas.microsoft.com/sharepoint/v3"/>
  </ds:schemaRefs>
</ds:datastoreItem>
</file>

<file path=customXml/itemProps3.xml><?xml version="1.0" encoding="utf-8"?>
<ds:datastoreItem xmlns:ds="http://schemas.openxmlformats.org/officeDocument/2006/customXml" ds:itemID="{3A13541B-963A-46D3-8FAA-2447E5A2A10E}"/>
</file>

<file path=docProps/app.xml><?xml version="1.0" encoding="utf-8"?>
<Properties xmlns="http://schemas.openxmlformats.org/officeDocument/2006/extended-properties" xmlns:vt="http://schemas.openxmlformats.org/officeDocument/2006/docPropsVTypes">
  <TotalTime>672</TotalTime>
  <Words>648</Words>
  <Application>Microsoft Office PowerPoint</Application>
  <PresentationFormat>A4 Paper (210x297 mm)</PresentationFormat>
  <Paragraphs>88</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Gallagher, Karen</dc:creator>
  <cp:lastModifiedBy>Hayman, Catherine</cp:lastModifiedBy>
  <cp:revision>180</cp:revision>
  <cp:lastPrinted>2018-05-08T10:08:00Z</cp:lastPrinted>
  <dcterms:created xsi:type="dcterms:W3CDTF">2016-08-22T13:08:03Z</dcterms:created>
  <dcterms:modified xsi:type="dcterms:W3CDTF">2024-02-21T12:04:17Z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0x010100D990877E2355DB4898CAE5B98CA7AEC7</vt:lpwstr>
  </property>
  <property fmtid="{D5CDD505-2E9C-101B-9397-08002B2CF9AE}" pid="3" name="Order">
    <vt:r8>91100</vt:r8>
  </property>
  <property fmtid="{D5CDD505-2E9C-101B-9397-08002B2CF9AE}" pid="4" name="xd_Signature">
    <vt:bool>false</vt:bool>
  </property>
  <property fmtid="{D5CDD505-2E9C-101B-9397-08002B2CF9AE}" pid="5" name="xd_ProgID">
    <vt:lpwstr/>
  </property>
  <property fmtid="{D5CDD505-2E9C-101B-9397-08002B2CF9AE}" pid="6" name="TemplateUrl">
    <vt:lpwstr/>
  </property>
  <property fmtid="{D5CDD505-2E9C-101B-9397-08002B2CF9AE}" pid="7" name="ComplianceAssetId">
    <vt:lpwstr/>
  </property>
</Properties>
</file>