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850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399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79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7056119" y="0"/>
            <a:ext cx="5135880" cy="68579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307847" y="432816"/>
            <a:ext cx="5515356" cy="363016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280153" y="1894967"/>
            <a:ext cx="3631692" cy="355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38656" y="2544572"/>
            <a:ext cx="9314687" cy="145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39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C.H.Reece@exeter.ac.uk" TargetMode="External"/><Relationship Id="rId2" Type="http://schemas.openxmlformats.org/officeDocument/2006/relationships/hyperlink" Target="mailto:T.Tuffin@exeter.ac.uk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B.Lawlor@exeter.ac.uk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C.H.Reece@exeter.ac.uk" TargetMode="External"/><Relationship Id="rId2" Type="http://schemas.openxmlformats.org/officeDocument/2006/relationships/hyperlink" Target="mailto:T.Tuffin@exeter.ac.uk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B.Lawlor@exeter.ac.uk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hyperlink" Target="https://www.exeter.ac.uk/media/universityofexeter/governanceandcompliance/Risk_Management_Policy.pdf" TargetMode="Externa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xeter.ac.uk/media/level1/academicserviceswebsite/governanceandcomplianceoffice/risk/riskownerandfacilitator/Risk_and_control_types.pdf" TargetMode="External"/><Relationship Id="rId2" Type="http://schemas.openxmlformats.org/officeDocument/2006/relationships/hyperlink" Target="https://www.exeter.ac.uk/media/level1/academicserviceswebsite/governanceandcomplianceoffice/risk/riskownerandfacilitator/Risk_Articulation_Guidance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exeter.ac.uk/media/universityofexeter/securestaff/riskandcompliance/Risk_Blank_Paper_Session_Guide.docx" TargetMode="External"/><Relationship Id="rId4" Type="http://schemas.openxmlformats.org/officeDocument/2006/relationships/hyperlink" Target="https://www.exeter.ac.uk/media/universityofexeter/securestaff/riskandcompliance/Risk_Action_Plans.pdf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hyperlink" Target="https://www.exeter.ac.uk/departments/cgr/insuranceauditandrisk/managing-reporting-risk/riskownerandriskfacilitatorresources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7801" y="3583734"/>
            <a:ext cx="5687060" cy="686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5400" b="1" dirty="0">
                <a:solidFill>
                  <a:srgbClr val="003B3A"/>
                </a:solidFill>
                <a:latin typeface="Outfit"/>
                <a:cs typeface="Outfit"/>
              </a:rPr>
              <a:t>Risk Management</a:t>
            </a:r>
            <a:endParaRPr sz="5400">
              <a:latin typeface="Outfit"/>
              <a:cs typeface="Outfi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7801" y="4917512"/>
            <a:ext cx="6042025" cy="508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000" b="1" spc="-5" dirty="0">
                <a:solidFill>
                  <a:srgbClr val="003B3A"/>
                </a:solidFill>
                <a:latin typeface="Outfit"/>
                <a:cs typeface="Outfit"/>
              </a:rPr>
              <a:t>Guid</a:t>
            </a:r>
            <a:r>
              <a:rPr sz="4000" b="1" spc="-20" dirty="0">
                <a:solidFill>
                  <a:srgbClr val="003B3A"/>
                </a:solidFill>
                <a:latin typeface="Outfit"/>
                <a:cs typeface="Outfit"/>
              </a:rPr>
              <a:t>a</a:t>
            </a:r>
            <a:r>
              <a:rPr sz="4000" b="1" spc="-5" dirty="0">
                <a:solidFill>
                  <a:srgbClr val="003B3A"/>
                </a:solidFill>
                <a:latin typeface="Outfit"/>
                <a:cs typeface="Outfit"/>
              </a:rPr>
              <a:t>nce</a:t>
            </a:r>
            <a:r>
              <a:rPr sz="4000" b="1" spc="15" dirty="0">
                <a:solidFill>
                  <a:srgbClr val="003B3A"/>
                </a:solidFill>
                <a:latin typeface="Outfit"/>
                <a:cs typeface="Outfit"/>
              </a:rPr>
              <a:t> </a:t>
            </a:r>
            <a:r>
              <a:rPr sz="4000" b="1" spc="-5" dirty="0">
                <a:solidFill>
                  <a:srgbClr val="003B3A"/>
                </a:solidFill>
                <a:latin typeface="Outfit"/>
                <a:cs typeface="Outfit"/>
              </a:rPr>
              <a:t>for Com</a:t>
            </a:r>
            <a:r>
              <a:rPr sz="4000" b="1" spc="0" dirty="0">
                <a:solidFill>
                  <a:srgbClr val="003B3A"/>
                </a:solidFill>
                <a:latin typeface="Outfit"/>
                <a:cs typeface="Outfit"/>
              </a:rPr>
              <a:t>m</a:t>
            </a:r>
            <a:r>
              <a:rPr sz="4000" b="1" spc="-5" dirty="0">
                <a:solidFill>
                  <a:srgbClr val="003B3A"/>
                </a:solidFill>
                <a:latin typeface="Outfit"/>
                <a:cs typeface="Outfit"/>
              </a:rPr>
              <a:t>ittees</a:t>
            </a:r>
            <a:endParaRPr sz="4000">
              <a:latin typeface="Outfit"/>
              <a:cs typeface="Outfi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xfrm>
            <a:off x="1438656" y="2544572"/>
            <a:ext cx="9314687" cy="147732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53690" marR="5080">
              <a:lnSpc>
                <a:spcPts val="1939"/>
              </a:lnSpc>
            </a:pPr>
            <a:r>
              <a:rPr dirty="0"/>
              <a:t>If </a:t>
            </a:r>
            <a:r>
              <a:rPr spc="-30" dirty="0"/>
              <a:t>y</a:t>
            </a:r>
            <a:r>
              <a:rPr spc="-5" dirty="0"/>
              <a:t>ou h</a:t>
            </a:r>
            <a:r>
              <a:rPr spc="-30" dirty="0"/>
              <a:t>a</a:t>
            </a:r>
            <a:r>
              <a:rPr spc="-15" dirty="0"/>
              <a:t>v</a:t>
            </a:r>
            <a:r>
              <a:rPr dirty="0"/>
              <a:t>e</a:t>
            </a:r>
            <a:r>
              <a:rPr spc="-20" dirty="0"/>
              <a:t> </a:t>
            </a:r>
            <a:r>
              <a:rPr spc="-5" dirty="0"/>
              <a:t>a</a:t>
            </a:r>
            <a:r>
              <a:rPr spc="-40" dirty="0"/>
              <a:t>n</a:t>
            </a:r>
            <a:r>
              <a:rPr spc="-5" dirty="0"/>
              <a:t>y</a:t>
            </a:r>
            <a:r>
              <a:rPr spc="-15" dirty="0"/>
              <a:t> </a:t>
            </a:r>
            <a:r>
              <a:rPr spc="-5" dirty="0"/>
              <a:t>qu</a:t>
            </a:r>
            <a:r>
              <a:rPr dirty="0"/>
              <a:t>e</a:t>
            </a:r>
            <a:r>
              <a:rPr spc="-30" dirty="0"/>
              <a:t>s</a:t>
            </a:r>
            <a:r>
              <a:rPr spc="-5" dirty="0"/>
              <a:t>ti</a:t>
            </a:r>
            <a:r>
              <a:rPr spc="-15" dirty="0"/>
              <a:t>o</a:t>
            </a:r>
            <a:r>
              <a:rPr spc="-5" dirty="0"/>
              <a:t>n</a:t>
            </a:r>
            <a:r>
              <a:rPr spc="-20" dirty="0"/>
              <a:t>s</a:t>
            </a:r>
            <a:r>
              <a:rPr spc="-5" dirty="0"/>
              <a:t>,</a:t>
            </a:r>
            <a:r>
              <a:rPr spc="-10" dirty="0"/>
              <a:t> </a:t>
            </a:r>
            <a:r>
              <a:rPr dirty="0"/>
              <a:t>or</a:t>
            </a:r>
            <a:r>
              <a:rPr spc="-25" dirty="0"/>
              <a:t> </a:t>
            </a:r>
            <a:r>
              <a:rPr spc="-10" dirty="0"/>
              <a:t>w</a:t>
            </a:r>
            <a:r>
              <a:rPr spc="-5" dirty="0"/>
              <a:t>o</a:t>
            </a:r>
            <a:r>
              <a:rPr dirty="0"/>
              <a:t>u</a:t>
            </a:r>
            <a:r>
              <a:rPr spc="-5" dirty="0"/>
              <a:t>ld</a:t>
            </a:r>
            <a:r>
              <a:rPr spc="-40" dirty="0"/>
              <a:t> </a:t>
            </a:r>
            <a:r>
              <a:rPr spc="-5" dirty="0"/>
              <a:t>li</a:t>
            </a:r>
            <a:r>
              <a:rPr spc="-50" dirty="0"/>
              <a:t>k</a:t>
            </a:r>
            <a:r>
              <a:rPr dirty="0"/>
              <a:t>e</a:t>
            </a:r>
            <a:r>
              <a:rPr spc="-20" dirty="0"/>
              <a:t> t</a:t>
            </a:r>
            <a:r>
              <a:rPr spc="-5" dirty="0"/>
              <a:t>o</a:t>
            </a:r>
            <a:r>
              <a:rPr spc="-10" dirty="0"/>
              <a:t> </a:t>
            </a:r>
            <a:r>
              <a:rPr spc="-15" dirty="0"/>
              <a:t>g</a:t>
            </a:r>
            <a:r>
              <a:rPr spc="-5" dirty="0"/>
              <a:t>o</a:t>
            </a:r>
            <a:r>
              <a:rPr spc="-10" dirty="0"/>
              <a:t> </a:t>
            </a:r>
            <a:r>
              <a:rPr spc="-5" dirty="0"/>
              <a:t>th</a:t>
            </a:r>
            <a:r>
              <a:rPr spc="-30" dirty="0"/>
              <a:t>r</a:t>
            </a:r>
            <a:r>
              <a:rPr spc="-5" dirty="0"/>
              <a:t>o</a:t>
            </a:r>
            <a:r>
              <a:rPr dirty="0"/>
              <a:t>u</a:t>
            </a:r>
            <a:r>
              <a:rPr spc="-10" dirty="0"/>
              <a:t>g</a:t>
            </a:r>
            <a:r>
              <a:rPr spc="-5" dirty="0"/>
              <a:t>h</a:t>
            </a:r>
            <a:r>
              <a:rPr spc="-20" dirty="0"/>
              <a:t> </a:t>
            </a:r>
            <a:r>
              <a:rPr spc="-5" dirty="0"/>
              <a:t>this</a:t>
            </a:r>
            <a:r>
              <a:rPr spc="-25" dirty="0"/>
              <a:t> </a:t>
            </a:r>
            <a:r>
              <a:rPr dirty="0"/>
              <a:t>s</a:t>
            </a:r>
            <a:r>
              <a:rPr spc="5" dirty="0"/>
              <a:t>e</a:t>
            </a:r>
            <a:r>
              <a:rPr spc="-5" dirty="0"/>
              <a:t>ssion</a:t>
            </a:r>
            <a:r>
              <a:rPr spc="-10" dirty="0"/>
              <a:t> </a:t>
            </a:r>
            <a:r>
              <a:rPr spc="-5" dirty="0"/>
              <a:t>in p</a:t>
            </a:r>
            <a:r>
              <a:rPr dirty="0"/>
              <a:t>e</a:t>
            </a:r>
            <a:r>
              <a:rPr spc="-30" dirty="0"/>
              <a:t>r</a:t>
            </a:r>
            <a:r>
              <a:rPr spc="-5" dirty="0"/>
              <a:t>son</a:t>
            </a:r>
            <a:r>
              <a:rPr spc="-10" dirty="0"/>
              <a:t> w</a:t>
            </a:r>
            <a:r>
              <a:rPr spc="-5" dirty="0"/>
              <a:t>ith</a:t>
            </a:r>
            <a:r>
              <a:rPr spc="-45" dirty="0"/>
              <a:t> </a:t>
            </a:r>
            <a:r>
              <a:rPr spc="-5" dirty="0"/>
              <a:t>a</a:t>
            </a:r>
            <a:r>
              <a:rPr spc="10" dirty="0"/>
              <a:t> </a:t>
            </a:r>
            <a:r>
              <a:rPr spc="-5" dirty="0"/>
              <a:t>m</a:t>
            </a:r>
            <a:r>
              <a:rPr dirty="0"/>
              <a:t>e</a:t>
            </a:r>
            <a:r>
              <a:rPr spc="-5" dirty="0"/>
              <a:t>m</a:t>
            </a:r>
            <a:r>
              <a:rPr dirty="0"/>
              <a:t>ber</a:t>
            </a:r>
            <a:r>
              <a:rPr spc="-40" dirty="0"/>
              <a:t> </a:t>
            </a:r>
            <a:r>
              <a:rPr dirty="0"/>
              <a:t>of</a:t>
            </a:r>
            <a:r>
              <a:rPr spc="5" dirty="0"/>
              <a:t> </a:t>
            </a:r>
            <a:r>
              <a:rPr spc="-5" dirty="0"/>
              <a:t>the</a:t>
            </a:r>
            <a:r>
              <a:rPr spc="-15" dirty="0"/>
              <a:t> </a:t>
            </a:r>
            <a:r>
              <a:rPr spc="-5" dirty="0"/>
              <a:t>ris</a:t>
            </a:r>
            <a:r>
              <a:rPr dirty="0"/>
              <a:t>k</a:t>
            </a:r>
            <a:r>
              <a:rPr spc="-10" dirty="0"/>
              <a:t> </a:t>
            </a:r>
            <a:r>
              <a:rPr spc="-30" dirty="0"/>
              <a:t>t</a:t>
            </a:r>
            <a:r>
              <a:rPr dirty="0"/>
              <a:t>eam,</a:t>
            </a:r>
            <a:r>
              <a:rPr spc="-10" dirty="0"/>
              <a:t> </a:t>
            </a:r>
            <a:r>
              <a:rPr spc="-5" dirty="0"/>
              <a:t>p</a:t>
            </a:r>
            <a:r>
              <a:rPr dirty="0"/>
              <a:t>lease</a:t>
            </a:r>
            <a:r>
              <a:rPr spc="-5" dirty="0"/>
              <a:t> </a:t>
            </a:r>
            <a:r>
              <a:rPr spc="-15" dirty="0"/>
              <a:t>c</a:t>
            </a:r>
            <a:r>
              <a:rPr spc="-5" dirty="0"/>
              <a:t>o</a:t>
            </a:r>
            <a:r>
              <a:rPr spc="-20" dirty="0"/>
              <a:t>n</a:t>
            </a:r>
            <a:r>
              <a:rPr spc="-30" dirty="0"/>
              <a:t>t</a:t>
            </a:r>
            <a:r>
              <a:rPr spc="-5" dirty="0"/>
              <a:t>act</a:t>
            </a:r>
            <a:r>
              <a:rPr spc="-35" dirty="0"/>
              <a:t> </a:t>
            </a:r>
            <a:r>
              <a:rPr dirty="0"/>
              <a:t>e</a:t>
            </a:r>
            <a:r>
              <a:rPr spc="-5" dirty="0"/>
              <a:t>ith</a:t>
            </a:r>
            <a:r>
              <a:rPr dirty="0"/>
              <a:t>e</a:t>
            </a:r>
            <a:r>
              <a:rPr spc="-5" dirty="0"/>
              <a:t>r:</a:t>
            </a:r>
          </a:p>
          <a:p>
            <a:pPr marL="2840990">
              <a:lnSpc>
                <a:spcPct val="100000"/>
              </a:lnSpc>
              <a:spcBef>
                <a:spcPts val="28"/>
              </a:spcBef>
            </a:pPr>
            <a:endParaRPr sz="2500" dirty="0">
              <a:latin typeface="Times New Roman"/>
              <a:cs typeface="Times New Roman"/>
            </a:endParaRPr>
          </a:p>
          <a:p>
            <a:pPr marL="3196590" indent="-228600">
              <a:lnSpc>
                <a:spcPct val="100000"/>
              </a:lnSpc>
              <a:buFont typeface="Arial"/>
              <a:buChar char="•"/>
              <a:tabLst>
                <a:tab pos="3197225" algn="l"/>
              </a:tabLst>
            </a:pPr>
            <a:r>
              <a:rPr spc="-100" dirty="0"/>
              <a:t>T</a:t>
            </a:r>
            <a:r>
              <a:rPr spc="-45" dirty="0"/>
              <a:t>r</a:t>
            </a:r>
            <a:r>
              <a:rPr dirty="0"/>
              <a:t>acey</a:t>
            </a:r>
            <a:r>
              <a:rPr spc="-35" dirty="0"/>
              <a:t> </a:t>
            </a:r>
            <a:r>
              <a:rPr spc="-5" dirty="0"/>
              <a:t>All</a:t>
            </a:r>
            <a:r>
              <a:rPr dirty="0"/>
              <a:t>e</a:t>
            </a:r>
            <a:r>
              <a:rPr spc="-5" dirty="0"/>
              <a:t>n:</a:t>
            </a:r>
            <a:r>
              <a:rPr spc="-25" dirty="0"/>
              <a:t> </a:t>
            </a:r>
            <a:r>
              <a:rPr u="heavy" spc="-160" dirty="0">
                <a:solidFill>
                  <a:srgbClr val="0462C1"/>
                </a:solidFill>
                <a:hlinkClick r:id="rId2"/>
              </a:rPr>
              <a:t>T</a:t>
            </a:r>
            <a:r>
              <a:rPr u="heavy" spc="-125" dirty="0">
                <a:solidFill>
                  <a:srgbClr val="0462C1"/>
                </a:solidFill>
                <a:hlinkClick r:id="rId2"/>
              </a:rPr>
              <a:t>.</a:t>
            </a:r>
            <a:r>
              <a:rPr u="heavy" spc="-100" dirty="0">
                <a:solidFill>
                  <a:srgbClr val="0462C1"/>
                </a:solidFill>
                <a:hlinkClick r:id="rId2"/>
              </a:rPr>
              <a:t>T</a:t>
            </a:r>
            <a:r>
              <a:rPr u="heavy" spc="-5" dirty="0">
                <a:solidFill>
                  <a:srgbClr val="0462C1"/>
                </a:solidFill>
                <a:hlinkClick r:id="rId2"/>
              </a:rPr>
              <a:t>uf</a:t>
            </a:r>
            <a:r>
              <a:rPr u="heavy" spc="-10" dirty="0">
                <a:solidFill>
                  <a:srgbClr val="0462C1"/>
                </a:solidFill>
                <a:hlinkClick r:id="rId2"/>
              </a:rPr>
              <a:t>f</a:t>
            </a:r>
            <a:r>
              <a:rPr u="heavy" spc="-5" dirty="0">
                <a:solidFill>
                  <a:srgbClr val="0462C1"/>
                </a:solidFill>
                <a:hlinkClick r:id="rId2"/>
              </a:rPr>
              <a:t>i</a:t>
            </a:r>
            <a:r>
              <a:rPr u="heavy" dirty="0">
                <a:solidFill>
                  <a:srgbClr val="0462C1"/>
                </a:solidFill>
                <a:hlinkClick r:id="rId2"/>
              </a:rPr>
              <a:t>n</a:t>
            </a:r>
            <a:r>
              <a:rPr u="heavy" spc="-5" dirty="0">
                <a:solidFill>
                  <a:srgbClr val="0462C1"/>
                </a:solidFill>
                <a:hlinkClick r:id="rId2"/>
              </a:rPr>
              <a:t>@</a:t>
            </a:r>
            <a:r>
              <a:rPr u="heavy" spc="-20" dirty="0">
                <a:solidFill>
                  <a:srgbClr val="0462C1"/>
                </a:solidFill>
                <a:hlinkClick r:id="rId2"/>
              </a:rPr>
              <a:t>e</a:t>
            </a:r>
            <a:r>
              <a:rPr u="heavy" spc="-50" dirty="0">
                <a:solidFill>
                  <a:srgbClr val="0462C1"/>
                </a:solidFill>
                <a:hlinkClick r:id="rId2"/>
              </a:rPr>
              <a:t>x</a:t>
            </a:r>
            <a:r>
              <a:rPr u="heavy" spc="-10" dirty="0">
                <a:solidFill>
                  <a:srgbClr val="0462C1"/>
                </a:solidFill>
                <a:hlinkClick r:id="rId2"/>
              </a:rPr>
              <a:t>e</a:t>
            </a:r>
            <a:r>
              <a:rPr u="heavy" spc="-30" dirty="0">
                <a:solidFill>
                  <a:srgbClr val="0462C1"/>
                </a:solidFill>
                <a:hlinkClick r:id="rId2"/>
              </a:rPr>
              <a:t>t</a:t>
            </a:r>
            <a:r>
              <a:rPr u="heavy" spc="-10" dirty="0">
                <a:solidFill>
                  <a:srgbClr val="0462C1"/>
                </a:solidFill>
                <a:hlinkClick r:id="rId2"/>
              </a:rPr>
              <a:t>e</a:t>
            </a:r>
            <a:r>
              <a:rPr u="heavy" spc="-160" dirty="0">
                <a:solidFill>
                  <a:srgbClr val="0462C1"/>
                </a:solidFill>
                <a:hlinkClick r:id="rId2"/>
              </a:rPr>
              <a:t>r</a:t>
            </a:r>
            <a:r>
              <a:rPr u="heavy" spc="-5" dirty="0">
                <a:solidFill>
                  <a:srgbClr val="0462C1"/>
                </a:solidFill>
                <a:hlinkClick r:id="rId2"/>
              </a:rPr>
              <a:t>.a</a:t>
            </a:r>
            <a:r>
              <a:rPr u="heavy" spc="-15" dirty="0">
                <a:solidFill>
                  <a:srgbClr val="0462C1"/>
                </a:solidFill>
                <a:hlinkClick r:id="rId2"/>
              </a:rPr>
              <a:t>c</a:t>
            </a:r>
            <a:r>
              <a:rPr u="heavy" spc="-10" dirty="0">
                <a:solidFill>
                  <a:srgbClr val="0462C1"/>
                </a:solidFill>
                <a:hlinkClick r:id="rId2"/>
              </a:rPr>
              <a:t>.</a:t>
            </a:r>
            <a:r>
              <a:rPr u="heavy" spc="-15" dirty="0">
                <a:solidFill>
                  <a:srgbClr val="0462C1"/>
                </a:solidFill>
                <a:hlinkClick r:id="rId2"/>
              </a:rPr>
              <a:t>u</a:t>
            </a:r>
            <a:r>
              <a:rPr u="heavy" dirty="0">
                <a:solidFill>
                  <a:srgbClr val="0462C1"/>
                </a:solidFill>
                <a:hlinkClick r:id="rId2"/>
              </a:rPr>
              <a:t>k</a:t>
            </a:r>
          </a:p>
          <a:p>
            <a:pPr marL="3196590" indent="-228600">
              <a:lnSpc>
                <a:spcPct val="100000"/>
              </a:lnSpc>
              <a:spcBef>
                <a:spcPts val="380"/>
              </a:spcBef>
              <a:buFont typeface="Arial"/>
              <a:buChar char="•"/>
              <a:tabLst>
                <a:tab pos="3197225" algn="l"/>
              </a:tabLst>
            </a:pPr>
            <a:r>
              <a:rPr lang="en-GB" spc="-5" dirty="0"/>
              <a:t>Claire Reece: </a:t>
            </a:r>
            <a:r>
              <a:rPr lang="en-GB" spc="-5" dirty="0">
                <a:hlinkClick r:id="rId3"/>
              </a:rPr>
              <a:t>C.H.Reece@exeter.ac.uk</a:t>
            </a:r>
            <a:r>
              <a:rPr lang="en-GB" spc="-5" dirty="0"/>
              <a:t> </a:t>
            </a:r>
            <a:endParaRPr u="heavy" dirty="0">
              <a:solidFill>
                <a:srgbClr val="0462C1"/>
              </a:solidFill>
              <a:hlinkClick r:id="rId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494134" y="6517792"/>
            <a:ext cx="586740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spc="-5" dirty="0">
                <a:latin typeface="Calibri"/>
                <a:cs typeface="Calibri"/>
              </a:rPr>
              <a:t>11</a:t>
            </a:r>
            <a:r>
              <a:rPr sz="1800" b="1" spc="-15" dirty="0">
                <a:latin typeface="Calibri"/>
                <a:cs typeface="Calibri"/>
              </a:rPr>
              <a:t>/</a:t>
            </a:r>
            <a:r>
              <a:rPr sz="1800" b="1" spc="-5" dirty="0">
                <a:latin typeface="Calibri"/>
                <a:cs typeface="Calibri"/>
              </a:rPr>
              <a:t>11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566235" y="3257958"/>
            <a:ext cx="387350" cy="388620"/>
          </a:xfrm>
          <a:custGeom>
            <a:avLst/>
            <a:gdLst/>
            <a:ahLst/>
            <a:cxnLst/>
            <a:rect l="l" t="t" r="r" b="b"/>
            <a:pathLst>
              <a:path w="387350" h="388620">
                <a:moveTo>
                  <a:pt x="193465" y="0"/>
                </a:moveTo>
                <a:lnTo>
                  <a:pt x="146816" y="5640"/>
                </a:lnTo>
                <a:lnTo>
                  <a:pt x="104258" y="21661"/>
                </a:lnTo>
                <a:lnTo>
                  <a:pt x="67138" y="46716"/>
                </a:lnTo>
                <a:lnTo>
                  <a:pt x="36806" y="79456"/>
                </a:lnTo>
                <a:lnTo>
                  <a:pt x="14609" y="118532"/>
                </a:lnTo>
                <a:lnTo>
                  <a:pt x="1896" y="162597"/>
                </a:lnTo>
                <a:lnTo>
                  <a:pt x="0" y="178161"/>
                </a:lnTo>
                <a:lnTo>
                  <a:pt x="0" y="209998"/>
                </a:lnTo>
                <a:lnTo>
                  <a:pt x="9251" y="255426"/>
                </a:lnTo>
                <a:lnTo>
                  <a:pt x="28437" y="296315"/>
                </a:lnTo>
                <a:lnTo>
                  <a:pt x="56207" y="331317"/>
                </a:lnTo>
                <a:lnTo>
                  <a:pt x="91214" y="359084"/>
                </a:lnTo>
                <a:lnTo>
                  <a:pt x="132109" y="378266"/>
                </a:lnTo>
                <a:lnTo>
                  <a:pt x="177544" y="387517"/>
                </a:lnTo>
                <a:lnTo>
                  <a:pt x="193465" y="388160"/>
                </a:lnTo>
                <a:lnTo>
                  <a:pt x="209385" y="387517"/>
                </a:lnTo>
                <a:lnTo>
                  <a:pt x="254820" y="378266"/>
                </a:lnTo>
                <a:lnTo>
                  <a:pt x="295715" y="359084"/>
                </a:lnTo>
                <a:lnTo>
                  <a:pt x="330722" y="331317"/>
                </a:lnTo>
                <a:lnTo>
                  <a:pt x="358492" y="296315"/>
                </a:lnTo>
                <a:lnTo>
                  <a:pt x="377678" y="255426"/>
                </a:lnTo>
                <a:lnTo>
                  <a:pt x="386930" y="209998"/>
                </a:lnTo>
                <a:lnTo>
                  <a:pt x="386930" y="178161"/>
                </a:lnTo>
                <a:lnTo>
                  <a:pt x="377678" y="132733"/>
                </a:lnTo>
                <a:lnTo>
                  <a:pt x="358492" y="91844"/>
                </a:lnTo>
                <a:lnTo>
                  <a:pt x="330722" y="56842"/>
                </a:lnTo>
                <a:lnTo>
                  <a:pt x="295715" y="29076"/>
                </a:lnTo>
                <a:lnTo>
                  <a:pt x="254820" y="9893"/>
                </a:lnTo>
                <a:lnTo>
                  <a:pt x="209385" y="643"/>
                </a:lnTo>
                <a:lnTo>
                  <a:pt x="193465" y="0"/>
                </a:lnTo>
                <a:close/>
              </a:path>
            </a:pathLst>
          </a:custGeom>
          <a:solidFill>
            <a:srgbClr val="21E69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889106" y="3999844"/>
            <a:ext cx="776605" cy="388620"/>
          </a:xfrm>
          <a:custGeom>
            <a:avLst/>
            <a:gdLst/>
            <a:ahLst/>
            <a:cxnLst/>
            <a:rect l="l" t="t" r="r" b="b"/>
            <a:pathLst>
              <a:path w="776605" h="388620">
                <a:moveTo>
                  <a:pt x="390389" y="0"/>
                </a:moveTo>
                <a:lnTo>
                  <a:pt x="338648" y="2567"/>
                </a:lnTo>
                <a:lnTo>
                  <a:pt x="288336" y="10050"/>
                </a:lnTo>
                <a:lnTo>
                  <a:pt x="225985" y="26261"/>
                </a:lnTo>
                <a:lnTo>
                  <a:pt x="174960" y="43533"/>
                </a:lnTo>
                <a:lnTo>
                  <a:pt x="127865" y="63693"/>
                </a:lnTo>
                <a:lnTo>
                  <a:pt x="84136" y="86886"/>
                </a:lnTo>
                <a:lnTo>
                  <a:pt x="43211" y="113254"/>
                </a:lnTo>
                <a:lnTo>
                  <a:pt x="14505" y="144033"/>
                </a:lnTo>
                <a:lnTo>
                  <a:pt x="0" y="388092"/>
                </a:lnTo>
                <a:lnTo>
                  <a:pt x="776433" y="388092"/>
                </a:lnTo>
                <a:lnTo>
                  <a:pt x="775448" y="178808"/>
                </a:lnTo>
                <a:lnTo>
                  <a:pt x="755139" y="132715"/>
                </a:lnTo>
                <a:lnTo>
                  <a:pt x="724447" y="107038"/>
                </a:lnTo>
                <a:lnTo>
                  <a:pt x="679654" y="78046"/>
                </a:lnTo>
                <a:lnTo>
                  <a:pt x="634448" y="54859"/>
                </a:lnTo>
                <a:lnTo>
                  <a:pt x="588493" y="37099"/>
                </a:lnTo>
                <a:lnTo>
                  <a:pt x="527459" y="19987"/>
                </a:lnTo>
                <a:lnTo>
                  <a:pt x="476890" y="9037"/>
                </a:lnTo>
                <a:lnTo>
                  <a:pt x="427323" y="2341"/>
                </a:lnTo>
                <a:lnTo>
                  <a:pt x="390389" y="0"/>
                </a:lnTo>
                <a:close/>
              </a:path>
            </a:pathLst>
          </a:custGeom>
          <a:solidFill>
            <a:srgbClr val="21E69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083858" y="3559861"/>
            <a:ext cx="387350" cy="388620"/>
          </a:xfrm>
          <a:custGeom>
            <a:avLst/>
            <a:gdLst/>
            <a:ahLst/>
            <a:cxnLst/>
            <a:rect l="l" t="t" r="r" b="b"/>
            <a:pathLst>
              <a:path w="387350" h="388620">
                <a:moveTo>
                  <a:pt x="193465" y="0"/>
                </a:moveTo>
                <a:lnTo>
                  <a:pt x="146816" y="5640"/>
                </a:lnTo>
                <a:lnTo>
                  <a:pt x="104258" y="21661"/>
                </a:lnTo>
                <a:lnTo>
                  <a:pt x="67138" y="46716"/>
                </a:lnTo>
                <a:lnTo>
                  <a:pt x="36806" y="79456"/>
                </a:lnTo>
                <a:lnTo>
                  <a:pt x="14609" y="118532"/>
                </a:lnTo>
                <a:lnTo>
                  <a:pt x="1896" y="162597"/>
                </a:lnTo>
                <a:lnTo>
                  <a:pt x="0" y="178161"/>
                </a:lnTo>
                <a:lnTo>
                  <a:pt x="0" y="209998"/>
                </a:lnTo>
                <a:lnTo>
                  <a:pt x="9254" y="255426"/>
                </a:lnTo>
                <a:lnTo>
                  <a:pt x="28442" y="296315"/>
                </a:lnTo>
                <a:lnTo>
                  <a:pt x="56214" y="331317"/>
                </a:lnTo>
                <a:lnTo>
                  <a:pt x="91221" y="359084"/>
                </a:lnTo>
                <a:lnTo>
                  <a:pt x="132115" y="378266"/>
                </a:lnTo>
                <a:lnTo>
                  <a:pt x="177547" y="387517"/>
                </a:lnTo>
                <a:lnTo>
                  <a:pt x="193465" y="388160"/>
                </a:lnTo>
                <a:lnTo>
                  <a:pt x="209386" y="387516"/>
                </a:lnTo>
                <a:lnTo>
                  <a:pt x="254825" y="378264"/>
                </a:lnTo>
                <a:lnTo>
                  <a:pt x="295722" y="359079"/>
                </a:lnTo>
                <a:lnTo>
                  <a:pt x="330728" y="331311"/>
                </a:lnTo>
                <a:lnTo>
                  <a:pt x="358497" y="296307"/>
                </a:lnTo>
                <a:lnTo>
                  <a:pt x="377680" y="255419"/>
                </a:lnTo>
                <a:lnTo>
                  <a:pt x="386930" y="209998"/>
                </a:lnTo>
                <a:lnTo>
                  <a:pt x="386930" y="178161"/>
                </a:lnTo>
                <a:lnTo>
                  <a:pt x="377678" y="132733"/>
                </a:lnTo>
                <a:lnTo>
                  <a:pt x="358492" y="91844"/>
                </a:lnTo>
                <a:lnTo>
                  <a:pt x="330722" y="56842"/>
                </a:lnTo>
                <a:lnTo>
                  <a:pt x="295715" y="29076"/>
                </a:lnTo>
                <a:lnTo>
                  <a:pt x="254820" y="9893"/>
                </a:lnTo>
                <a:lnTo>
                  <a:pt x="209385" y="643"/>
                </a:lnTo>
                <a:lnTo>
                  <a:pt x="193465" y="0"/>
                </a:lnTo>
                <a:close/>
              </a:path>
            </a:pathLst>
          </a:custGeom>
          <a:solidFill>
            <a:srgbClr val="21E69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371484" y="3697940"/>
            <a:ext cx="697865" cy="388620"/>
          </a:xfrm>
          <a:custGeom>
            <a:avLst/>
            <a:gdLst/>
            <a:ahLst/>
            <a:cxnLst/>
            <a:rect l="l" t="t" r="r" b="b"/>
            <a:pathLst>
              <a:path w="697864" h="388620">
                <a:moveTo>
                  <a:pt x="390361" y="0"/>
                </a:moveTo>
                <a:lnTo>
                  <a:pt x="338630" y="2569"/>
                </a:lnTo>
                <a:lnTo>
                  <a:pt x="288318" y="10054"/>
                </a:lnTo>
                <a:lnTo>
                  <a:pt x="239398" y="22386"/>
                </a:lnTo>
                <a:lnTo>
                  <a:pt x="187707" y="39901"/>
                </a:lnTo>
                <a:lnTo>
                  <a:pt x="139894" y="59684"/>
                </a:lnTo>
                <a:lnTo>
                  <a:pt x="95336" y="81910"/>
                </a:lnTo>
                <a:lnTo>
                  <a:pt x="53408" y="106752"/>
                </a:lnTo>
                <a:lnTo>
                  <a:pt x="22306" y="132310"/>
                </a:lnTo>
                <a:lnTo>
                  <a:pt x="3721" y="165954"/>
                </a:lnTo>
                <a:lnTo>
                  <a:pt x="0" y="388093"/>
                </a:lnTo>
                <a:lnTo>
                  <a:pt x="465860" y="388093"/>
                </a:lnTo>
                <a:lnTo>
                  <a:pt x="473664" y="377988"/>
                </a:lnTo>
                <a:lnTo>
                  <a:pt x="482208" y="368530"/>
                </a:lnTo>
                <a:lnTo>
                  <a:pt x="525729" y="334817"/>
                </a:lnTo>
                <a:lnTo>
                  <a:pt x="569245" y="308242"/>
                </a:lnTo>
                <a:lnTo>
                  <a:pt x="614513" y="284866"/>
                </a:lnTo>
                <a:lnTo>
                  <a:pt x="661357" y="264774"/>
                </a:lnTo>
                <a:lnTo>
                  <a:pt x="697419" y="251911"/>
                </a:lnTo>
                <a:lnTo>
                  <a:pt x="689529" y="241887"/>
                </a:lnTo>
                <a:lnTo>
                  <a:pt x="668185" y="209920"/>
                </a:lnTo>
                <a:lnTo>
                  <a:pt x="650669" y="175470"/>
                </a:lnTo>
                <a:lnTo>
                  <a:pt x="637420" y="138998"/>
                </a:lnTo>
                <a:lnTo>
                  <a:pt x="628878" y="100965"/>
                </a:lnTo>
                <a:lnTo>
                  <a:pt x="625460" y="51687"/>
                </a:lnTo>
                <a:lnTo>
                  <a:pt x="601787" y="42406"/>
                </a:lnTo>
                <a:lnTo>
                  <a:pt x="540299" y="23491"/>
                </a:lnTo>
                <a:lnTo>
                  <a:pt x="489390" y="11392"/>
                </a:lnTo>
                <a:lnTo>
                  <a:pt x="439638" y="3628"/>
                </a:lnTo>
                <a:lnTo>
                  <a:pt x="414983" y="1310"/>
                </a:lnTo>
                <a:lnTo>
                  <a:pt x="390361" y="0"/>
                </a:lnTo>
                <a:close/>
              </a:path>
            </a:pathLst>
          </a:custGeom>
          <a:solidFill>
            <a:srgbClr val="21E69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996945" y="2662833"/>
            <a:ext cx="904875" cy="829310"/>
          </a:xfrm>
          <a:custGeom>
            <a:avLst/>
            <a:gdLst/>
            <a:ahLst/>
            <a:cxnLst/>
            <a:rect l="l" t="t" r="r" b="b"/>
            <a:pathLst>
              <a:path w="904875" h="829310">
                <a:moveTo>
                  <a:pt x="859467" y="0"/>
                </a:moveTo>
                <a:lnTo>
                  <a:pt x="44859" y="0"/>
                </a:lnTo>
                <a:lnTo>
                  <a:pt x="8515" y="18915"/>
                </a:lnTo>
                <a:lnTo>
                  <a:pt x="0" y="44824"/>
                </a:lnTo>
                <a:lnTo>
                  <a:pt x="181" y="602048"/>
                </a:lnTo>
                <a:lnTo>
                  <a:pt x="17219" y="637141"/>
                </a:lnTo>
                <a:lnTo>
                  <a:pt x="174265" y="646879"/>
                </a:lnTo>
                <a:lnTo>
                  <a:pt x="174265" y="828884"/>
                </a:lnTo>
                <a:lnTo>
                  <a:pt x="353060" y="646879"/>
                </a:lnTo>
                <a:lnTo>
                  <a:pt x="859855" y="646814"/>
                </a:lnTo>
                <a:lnTo>
                  <a:pt x="873625" y="644495"/>
                </a:lnTo>
                <a:lnTo>
                  <a:pt x="902122" y="616155"/>
                </a:lnTo>
                <a:lnTo>
                  <a:pt x="904575" y="566013"/>
                </a:lnTo>
                <a:lnTo>
                  <a:pt x="448110" y="565971"/>
                </a:lnTo>
                <a:lnTo>
                  <a:pt x="434028" y="563801"/>
                </a:lnTo>
                <a:lnTo>
                  <a:pt x="421612" y="557830"/>
                </a:lnTo>
                <a:lnTo>
                  <a:pt x="411434" y="548577"/>
                </a:lnTo>
                <a:lnTo>
                  <a:pt x="404264" y="536752"/>
                </a:lnTo>
                <a:lnTo>
                  <a:pt x="400753" y="523006"/>
                </a:lnTo>
                <a:lnTo>
                  <a:pt x="402587" y="507298"/>
                </a:lnTo>
                <a:lnTo>
                  <a:pt x="407975" y="493857"/>
                </a:lnTo>
                <a:lnTo>
                  <a:pt x="416353" y="483074"/>
                </a:lnTo>
                <a:lnTo>
                  <a:pt x="427156" y="475338"/>
                </a:lnTo>
                <a:lnTo>
                  <a:pt x="439823" y="471037"/>
                </a:lnTo>
                <a:lnTo>
                  <a:pt x="904576" y="471037"/>
                </a:lnTo>
                <a:lnTo>
                  <a:pt x="904576" y="436626"/>
                </a:lnTo>
                <a:lnTo>
                  <a:pt x="417763" y="436626"/>
                </a:lnTo>
                <a:lnTo>
                  <a:pt x="417763" y="309611"/>
                </a:lnTo>
                <a:lnTo>
                  <a:pt x="448389" y="309611"/>
                </a:lnTo>
                <a:lnTo>
                  <a:pt x="464914" y="308552"/>
                </a:lnTo>
                <a:lnTo>
                  <a:pt x="505493" y="293509"/>
                </a:lnTo>
                <a:lnTo>
                  <a:pt x="530169" y="262912"/>
                </a:lnTo>
                <a:lnTo>
                  <a:pt x="536209" y="235645"/>
                </a:lnTo>
                <a:lnTo>
                  <a:pt x="299141" y="235645"/>
                </a:lnTo>
                <a:lnTo>
                  <a:pt x="300252" y="202055"/>
                </a:lnTo>
                <a:lnTo>
                  <a:pt x="311744" y="162897"/>
                </a:lnTo>
                <a:lnTo>
                  <a:pt x="333493" y="129235"/>
                </a:lnTo>
                <a:lnTo>
                  <a:pt x="363774" y="103008"/>
                </a:lnTo>
                <a:lnTo>
                  <a:pt x="400863" y="86159"/>
                </a:lnTo>
                <a:lnTo>
                  <a:pt x="437264" y="80507"/>
                </a:lnTo>
                <a:lnTo>
                  <a:pt x="904579" y="80507"/>
                </a:lnTo>
                <a:lnTo>
                  <a:pt x="904478" y="44824"/>
                </a:lnTo>
                <a:lnTo>
                  <a:pt x="902323" y="31277"/>
                </a:lnTo>
                <a:lnTo>
                  <a:pt x="896030" y="18915"/>
                </a:lnTo>
                <a:lnTo>
                  <a:pt x="886418" y="9101"/>
                </a:lnTo>
                <a:lnTo>
                  <a:pt x="874205" y="2558"/>
                </a:lnTo>
                <a:lnTo>
                  <a:pt x="859467" y="0"/>
                </a:lnTo>
                <a:close/>
              </a:path>
              <a:path w="904875" h="829310">
                <a:moveTo>
                  <a:pt x="904576" y="471037"/>
                </a:moveTo>
                <a:lnTo>
                  <a:pt x="439823" y="471037"/>
                </a:lnTo>
                <a:lnTo>
                  <a:pt x="456479" y="472480"/>
                </a:lnTo>
                <a:lnTo>
                  <a:pt x="470536" y="477263"/>
                </a:lnTo>
                <a:lnTo>
                  <a:pt x="481769" y="484885"/>
                </a:lnTo>
                <a:lnTo>
                  <a:pt x="489949" y="494841"/>
                </a:lnTo>
                <a:lnTo>
                  <a:pt x="494851" y="506626"/>
                </a:lnTo>
                <a:lnTo>
                  <a:pt x="494002" y="523718"/>
                </a:lnTo>
                <a:lnTo>
                  <a:pt x="473826" y="558335"/>
                </a:lnTo>
                <a:lnTo>
                  <a:pt x="448389" y="566013"/>
                </a:lnTo>
                <a:lnTo>
                  <a:pt x="904575" y="566013"/>
                </a:lnTo>
                <a:lnTo>
                  <a:pt x="904576" y="471037"/>
                </a:lnTo>
                <a:close/>
              </a:path>
              <a:path w="904875" h="829310">
                <a:moveTo>
                  <a:pt x="904579" y="80507"/>
                </a:moveTo>
                <a:lnTo>
                  <a:pt x="442835" y="80507"/>
                </a:lnTo>
                <a:lnTo>
                  <a:pt x="462991" y="81387"/>
                </a:lnTo>
                <a:lnTo>
                  <a:pt x="477204" y="83294"/>
                </a:lnTo>
                <a:lnTo>
                  <a:pt x="516840" y="96677"/>
                </a:lnTo>
                <a:lnTo>
                  <a:pt x="550546" y="120154"/>
                </a:lnTo>
                <a:lnTo>
                  <a:pt x="576492" y="151932"/>
                </a:lnTo>
                <a:lnTo>
                  <a:pt x="592850" y="190220"/>
                </a:lnTo>
                <a:lnTo>
                  <a:pt x="597538" y="244479"/>
                </a:lnTo>
                <a:lnTo>
                  <a:pt x="595782" y="258345"/>
                </a:lnTo>
                <a:lnTo>
                  <a:pt x="582550" y="296983"/>
                </a:lnTo>
                <a:lnTo>
                  <a:pt x="558821" y="329493"/>
                </a:lnTo>
                <a:lnTo>
                  <a:pt x="526451" y="353705"/>
                </a:lnTo>
                <a:lnTo>
                  <a:pt x="487298" y="367448"/>
                </a:lnTo>
                <a:lnTo>
                  <a:pt x="479231" y="368698"/>
                </a:lnTo>
                <a:lnTo>
                  <a:pt x="479231" y="436626"/>
                </a:lnTo>
                <a:lnTo>
                  <a:pt x="904576" y="436626"/>
                </a:lnTo>
                <a:lnTo>
                  <a:pt x="904579" y="80507"/>
                </a:lnTo>
                <a:close/>
              </a:path>
              <a:path w="904875" h="829310">
                <a:moveTo>
                  <a:pt x="434452" y="142389"/>
                </a:moveTo>
                <a:lnTo>
                  <a:pt x="396867" y="155228"/>
                </a:lnTo>
                <a:lnTo>
                  <a:pt x="370181" y="183991"/>
                </a:lnTo>
                <a:lnTo>
                  <a:pt x="360609" y="235645"/>
                </a:lnTo>
                <a:lnTo>
                  <a:pt x="536209" y="235645"/>
                </a:lnTo>
                <a:lnTo>
                  <a:pt x="527400" y="192146"/>
                </a:lnTo>
                <a:lnTo>
                  <a:pt x="502243" y="160309"/>
                </a:lnTo>
                <a:lnTo>
                  <a:pt x="465531" y="143850"/>
                </a:lnTo>
                <a:lnTo>
                  <a:pt x="434452" y="142389"/>
                </a:lnTo>
                <a:close/>
              </a:path>
            </a:pathLst>
          </a:custGeom>
          <a:solidFill>
            <a:srgbClr val="21E69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Co</a:t>
            </a:r>
            <a:r>
              <a:rPr spc="-35" dirty="0"/>
              <a:t>n</a:t>
            </a:r>
            <a:r>
              <a:rPr spc="-45" dirty="0"/>
              <a:t>t</a:t>
            </a:r>
            <a:r>
              <a:rPr spc="-5" dirty="0"/>
              <a:t>a</a:t>
            </a:r>
            <a:r>
              <a:rPr dirty="0"/>
              <a:t>c</a:t>
            </a:r>
            <a:r>
              <a:rPr spc="-5" dirty="0"/>
              <a:t>t</a:t>
            </a:r>
            <a:r>
              <a:rPr spc="10" dirty="0"/>
              <a:t> </a:t>
            </a:r>
            <a:r>
              <a:rPr spc="-10" dirty="0"/>
              <a:t>us: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xfrm>
            <a:off x="1438656" y="2544572"/>
            <a:ext cx="9314687" cy="147732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53690" marR="5080">
              <a:lnSpc>
                <a:spcPts val="1939"/>
              </a:lnSpc>
            </a:pPr>
            <a:r>
              <a:rPr dirty="0"/>
              <a:t>If </a:t>
            </a:r>
            <a:r>
              <a:rPr spc="-30" dirty="0"/>
              <a:t>y</a:t>
            </a:r>
            <a:r>
              <a:rPr spc="-5" dirty="0"/>
              <a:t>ou h</a:t>
            </a:r>
            <a:r>
              <a:rPr spc="-30" dirty="0"/>
              <a:t>a</a:t>
            </a:r>
            <a:r>
              <a:rPr spc="-15" dirty="0"/>
              <a:t>v</a:t>
            </a:r>
            <a:r>
              <a:rPr dirty="0"/>
              <a:t>e</a:t>
            </a:r>
            <a:r>
              <a:rPr spc="-20" dirty="0"/>
              <a:t> </a:t>
            </a:r>
            <a:r>
              <a:rPr spc="-5" dirty="0"/>
              <a:t>a</a:t>
            </a:r>
            <a:r>
              <a:rPr spc="-40" dirty="0"/>
              <a:t>n</a:t>
            </a:r>
            <a:r>
              <a:rPr spc="-5" dirty="0"/>
              <a:t>y</a:t>
            </a:r>
            <a:r>
              <a:rPr spc="-15" dirty="0"/>
              <a:t> </a:t>
            </a:r>
            <a:r>
              <a:rPr spc="-5" dirty="0"/>
              <a:t>qu</a:t>
            </a:r>
            <a:r>
              <a:rPr dirty="0"/>
              <a:t>e</a:t>
            </a:r>
            <a:r>
              <a:rPr spc="-30" dirty="0"/>
              <a:t>s</a:t>
            </a:r>
            <a:r>
              <a:rPr spc="-5" dirty="0"/>
              <a:t>ti</a:t>
            </a:r>
            <a:r>
              <a:rPr spc="-15" dirty="0"/>
              <a:t>o</a:t>
            </a:r>
            <a:r>
              <a:rPr spc="-5" dirty="0"/>
              <a:t>n</a:t>
            </a:r>
            <a:r>
              <a:rPr spc="-20" dirty="0"/>
              <a:t>s</a:t>
            </a:r>
            <a:r>
              <a:rPr spc="-5" dirty="0"/>
              <a:t>,</a:t>
            </a:r>
            <a:r>
              <a:rPr spc="-10" dirty="0"/>
              <a:t> </a:t>
            </a:r>
            <a:r>
              <a:rPr dirty="0"/>
              <a:t>or</a:t>
            </a:r>
            <a:r>
              <a:rPr spc="-25" dirty="0"/>
              <a:t> </a:t>
            </a:r>
            <a:r>
              <a:rPr spc="-10" dirty="0"/>
              <a:t>w</a:t>
            </a:r>
            <a:r>
              <a:rPr spc="-5" dirty="0"/>
              <a:t>o</a:t>
            </a:r>
            <a:r>
              <a:rPr dirty="0"/>
              <a:t>u</a:t>
            </a:r>
            <a:r>
              <a:rPr spc="-5" dirty="0"/>
              <a:t>ld</a:t>
            </a:r>
            <a:r>
              <a:rPr spc="-40" dirty="0"/>
              <a:t> </a:t>
            </a:r>
            <a:r>
              <a:rPr spc="-5" dirty="0"/>
              <a:t>li</a:t>
            </a:r>
            <a:r>
              <a:rPr spc="-50" dirty="0"/>
              <a:t>k</a:t>
            </a:r>
            <a:r>
              <a:rPr dirty="0"/>
              <a:t>e</a:t>
            </a:r>
            <a:r>
              <a:rPr spc="-20" dirty="0"/>
              <a:t> t</a:t>
            </a:r>
            <a:r>
              <a:rPr spc="-5" dirty="0"/>
              <a:t>o</a:t>
            </a:r>
            <a:r>
              <a:rPr spc="-10" dirty="0"/>
              <a:t> </a:t>
            </a:r>
            <a:r>
              <a:rPr spc="-15" dirty="0"/>
              <a:t>g</a:t>
            </a:r>
            <a:r>
              <a:rPr spc="-5" dirty="0"/>
              <a:t>o</a:t>
            </a:r>
            <a:r>
              <a:rPr spc="-10" dirty="0"/>
              <a:t> </a:t>
            </a:r>
            <a:r>
              <a:rPr spc="-5" dirty="0"/>
              <a:t>th</a:t>
            </a:r>
            <a:r>
              <a:rPr spc="-30" dirty="0"/>
              <a:t>r</a:t>
            </a:r>
            <a:r>
              <a:rPr spc="-5" dirty="0"/>
              <a:t>o</a:t>
            </a:r>
            <a:r>
              <a:rPr dirty="0"/>
              <a:t>u</a:t>
            </a:r>
            <a:r>
              <a:rPr spc="-10" dirty="0"/>
              <a:t>g</a:t>
            </a:r>
            <a:r>
              <a:rPr spc="-5" dirty="0"/>
              <a:t>h</a:t>
            </a:r>
            <a:r>
              <a:rPr spc="-20" dirty="0"/>
              <a:t> </a:t>
            </a:r>
            <a:r>
              <a:rPr spc="-5" dirty="0"/>
              <a:t>this</a:t>
            </a:r>
            <a:r>
              <a:rPr spc="-25" dirty="0"/>
              <a:t> </a:t>
            </a:r>
            <a:r>
              <a:rPr dirty="0"/>
              <a:t>s</a:t>
            </a:r>
            <a:r>
              <a:rPr spc="5" dirty="0"/>
              <a:t>e</a:t>
            </a:r>
            <a:r>
              <a:rPr spc="-5" dirty="0"/>
              <a:t>ssion</a:t>
            </a:r>
            <a:r>
              <a:rPr spc="-10" dirty="0"/>
              <a:t> </a:t>
            </a:r>
            <a:r>
              <a:rPr spc="-5" dirty="0"/>
              <a:t>in p</a:t>
            </a:r>
            <a:r>
              <a:rPr dirty="0"/>
              <a:t>e</a:t>
            </a:r>
            <a:r>
              <a:rPr spc="-30" dirty="0"/>
              <a:t>r</a:t>
            </a:r>
            <a:r>
              <a:rPr spc="-5" dirty="0"/>
              <a:t>son</a:t>
            </a:r>
            <a:r>
              <a:rPr spc="-10" dirty="0"/>
              <a:t> w</a:t>
            </a:r>
            <a:r>
              <a:rPr spc="-5" dirty="0"/>
              <a:t>ith</a:t>
            </a:r>
            <a:r>
              <a:rPr spc="-45" dirty="0"/>
              <a:t> </a:t>
            </a:r>
            <a:r>
              <a:rPr spc="-5" dirty="0"/>
              <a:t>a</a:t>
            </a:r>
            <a:r>
              <a:rPr spc="10" dirty="0"/>
              <a:t> </a:t>
            </a:r>
            <a:r>
              <a:rPr spc="-5" dirty="0"/>
              <a:t>m</a:t>
            </a:r>
            <a:r>
              <a:rPr dirty="0"/>
              <a:t>e</a:t>
            </a:r>
            <a:r>
              <a:rPr spc="-5" dirty="0"/>
              <a:t>m</a:t>
            </a:r>
            <a:r>
              <a:rPr dirty="0"/>
              <a:t>ber</a:t>
            </a:r>
            <a:r>
              <a:rPr spc="-40" dirty="0"/>
              <a:t> </a:t>
            </a:r>
            <a:r>
              <a:rPr dirty="0"/>
              <a:t>of</a:t>
            </a:r>
            <a:r>
              <a:rPr spc="5" dirty="0"/>
              <a:t> </a:t>
            </a:r>
            <a:r>
              <a:rPr spc="-5" dirty="0"/>
              <a:t>the</a:t>
            </a:r>
            <a:r>
              <a:rPr spc="-15" dirty="0"/>
              <a:t> </a:t>
            </a:r>
            <a:r>
              <a:rPr spc="-5" dirty="0"/>
              <a:t>ris</a:t>
            </a:r>
            <a:r>
              <a:rPr dirty="0"/>
              <a:t>k</a:t>
            </a:r>
            <a:r>
              <a:rPr spc="-10" dirty="0"/>
              <a:t> </a:t>
            </a:r>
            <a:r>
              <a:rPr spc="-30" dirty="0"/>
              <a:t>t</a:t>
            </a:r>
            <a:r>
              <a:rPr dirty="0"/>
              <a:t>eam,</a:t>
            </a:r>
            <a:r>
              <a:rPr spc="-10" dirty="0"/>
              <a:t> </a:t>
            </a:r>
            <a:r>
              <a:rPr spc="-5" dirty="0"/>
              <a:t>p</a:t>
            </a:r>
            <a:r>
              <a:rPr dirty="0"/>
              <a:t>lease</a:t>
            </a:r>
            <a:r>
              <a:rPr spc="-5" dirty="0"/>
              <a:t> </a:t>
            </a:r>
            <a:r>
              <a:rPr spc="-15" dirty="0"/>
              <a:t>c</a:t>
            </a:r>
            <a:r>
              <a:rPr spc="-5" dirty="0"/>
              <a:t>o</a:t>
            </a:r>
            <a:r>
              <a:rPr spc="-20" dirty="0"/>
              <a:t>n</a:t>
            </a:r>
            <a:r>
              <a:rPr spc="-30" dirty="0"/>
              <a:t>t</a:t>
            </a:r>
            <a:r>
              <a:rPr spc="-5" dirty="0"/>
              <a:t>act</a:t>
            </a:r>
            <a:r>
              <a:rPr spc="-35" dirty="0"/>
              <a:t> </a:t>
            </a:r>
            <a:r>
              <a:rPr dirty="0"/>
              <a:t>e</a:t>
            </a:r>
            <a:r>
              <a:rPr spc="-5" dirty="0"/>
              <a:t>ith</a:t>
            </a:r>
            <a:r>
              <a:rPr dirty="0"/>
              <a:t>e</a:t>
            </a:r>
            <a:r>
              <a:rPr spc="-5" dirty="0"/>
              <a:t>r:</a:t>
            </a:r>
          </a:p>
          <a:p>
            <a:pPr marL="2840990">
              <a:lnSpc>
                <a:spcPct val="100000"/>
              </a:lnSpc>
              <a:spcBef>
                <a:spcPts val="28"/>
              </a:spcBef>
            </a:pPr>
            <a:endParaRPr sz="2500" dirty="0">
              <a:latin typeface="Times New Roman"/>
              <a:cs typeface="Times New Roman"/>
            </a:endParaRPr>
          </a:p>
          <a:p>
            <a:pPr marL="3196590" indent="-228600">
              <a:lnSpc>
                <a:spcPct val="100000"/>
              </a:lnSpc>
              <a:buFont typeface="Arial"/>
              <a:buChar char="•"/>
              <a:tabLst>
                <a:tab pos="3197225" algn="l"/>
              </a:tabLst>
            </a:pPr>
            <a:r>
              <a:rPr spc="-100" dirty="0"/>
              <a:t>T</a:t>
            </a:r>
            <a:r>
              <a:rPr spc="-45" dirty="0"/>
              <a:t>r</a:t>
            </a:r>
            <a:r>
              <a:rPr dirty="0"/>
              <a:t>acey</a:t>
            </a:r>
            <a:r>
              <a:rPr spc="-35" dirty="0"/>
              <a:t> </a:t>
            </a:r>
            <a:r>
              <a:rPr spc="-5" dirty="0"/>
              <a:t>All</a:t>
            </a:r>
            <a:r>
              <a:rPr dirty="0"/>
              <a:t>e</a:t>
            </a:r>
            <a:r>
              <a:rPr spc="-5" dirty="0"/>
              <a:t>n:</a:t>
            </a:r>
            <a:r>
              <a:rPr spc="-25" dirty="0"/>
              <a:t> </a:t>
            </a:r>
            <a:r>
              <a:rPr u="heavy" spc="-160" dirty="0">
                <a:solidFill>
                  <a:srgbClr val="0462C1"/>
                </a:solidFill>
                <a:hlinkClick r:id="rId2"/>
              </a:rPr>
              <a:t>T</a:t>
            </a:r>
            <a:r>
              <a:rPr u="heavy" spc="-125" dirty="0">
                <a:solidFill>
                  <a:srgbClr val="0462C1"/>
                </a:solidFill>
                <a:hlinkClick r:id="rId2"/>
              </a:rPr>
              <a:t>.</a:t>
            </a:r>
            <a:r>
              <a:rPr u="heavy" spc="-100" dirty="0">
                <a:solidFill>
                  <a:srgbClr val="0462C1"/>
                </a:solidFill>
                <a:hlinkClick r:id="rId2"/>
              </a:rPr>
              <a:t>T</a:t>
            </a:r>
            <a:r>
              <a:rPr u="heavy" spc="-5" dirty="0">
                <a:solidFill>
                  <a:srgbClr val="0462C1"/>
                </a:solidFill>
                <a:hlinkClick r:id="rId2"/>
              </a:rPr>
              <a:t>uf</a:t>
            </a:r>
            <a:r>
              <a:rPr u="heavy" spc="-10" dirty="0">
                <a:solidFill>
                  <a:srgbClr val="0462C1"/>
                </a:solidFill>
                <a:hlinkClick r:id="rId2"/>
              </a:rPr>
              <a:t>f</a:t>
            </a:r>
            <a:r>
              <a:rPr u="heavy" spc="-5" dirty="0">
                <a:solidFill>
                  <a:srgbClr val="0462C1"/>
                </a:solidFill>
                <a:hlinkClick r:id="rId2"/>
              </a:rPr>
              <a:t>i</a:t>
            </a:r>
            <a:r>
              <a:rPr u="heavy" dirty="0">
                <a:solidFill>
                  <a:srgbClr val="0462C1"/>
                </a:solidFill>
                <a:hlinkClick r:id="rId2"/>
              </a:rPr>
              <a:t>n</a:t>
            </a:r>
            <a:r>
              <a:rPr u="heavy" spc="-5" dirty="0">
                <a:solidFill>
                  <a:srgbClr val="0462C1"/>
                </a:solidFill>
                <a:hlinkClick r:id="rId2"/>
              </a:rPr>
              <a:t>@</a:t>
            </a:r>
            <a:r>
              <a:rPr u="heavy" spc="-20" dirty="0">
                <a:solidFill>
                  <a:srgbClr val="0462C1"/>
                </a:solidFill>
                <a:hlinkClick r:id="rId2"/>
              </a:rPr>
              <a:t>e</a:t>
            </a:r>
            <a:r>
              <a:rPr u="heavy" spc="-50" dirty="0">
                <a:solidFill>
                  <a:srgbClr val="0462C1"/>
                </a:solidFill>
                <a:hlinkClick r:id="rId2"/>
              </a:rPr>
              <a:t>x</a:t>
            </a:r>
            <a:r>
              <a:rPr u="heavy" spc="-10" dirty="0">
                <a:solidFill>
                  <a:srgbClr val="0462C1"/>
                </a:solidFill>
                <a:hlinkClick r:id="rId2"/>
              </a:rPr>
              <a:t>e</a:t>
            </a:r>
            <a:r>
              <a:rPr u="heavy" spc="-30" dirty="0">
                <a:solidFill>
                  <a:srgbClr val="0462C1"/>
                </a:solidFill>
                <a:hlinkClick r:id="rId2"/>
              </a:rPr>
              <a:t>t</a:t>
            </a:r>
            <a:r>
              <a:rPr u="heavy" spc="-10" dirty="0">
                <a:solidFill>
                  <a:srgbClr val="0462C1"/>
                </a:solidFill>
                <a:hlinkClick r:id="rId2"/>
              </a:rPr>
              <a:t>e</a:t>
            </a:r>
            <a:r>
              <a:rPr u="heavy" spc="-160" dirty="0">
                <a:solidFill>
                  <a:srgbClr val="0462C1"/>
                </a:solidFill>
                <a:hlinkClick r:id="rId2"/>
              </a:rPr>
              <a:t>r</a:t>
            </a:r>
            <a:r>
              <a:rPr u="heavy" spc="-5" dirty="0">
                <a:solidFill>
                  <a:srgbClr val="0462C1"/>
                </a:solidFill>
                <a:hlinkClick r:id="rId2"/>
              </a:rPr>
              <a:t>.a</a:t>
            </a:r>
            <a:r>
              <a:rPr u="heavy" spc="-15" dirty="0">
                <a:solidFill>
                  <a:srgbClr val="0462C1"/>
                </a:solidFill>
                <a:hlinkClick r:id="rId2"/>
              </a:rPr>
              <a:t>c</a:t>
            </a:r>
            <a:r>
              <a:rPr u="heavy" spc="-10" dirty="0">
                <a:solidFill>
                  <a:srgbClr val="0462C1"/>
                </a:solidFill>
                <a:hlinkClick r:id="rId2"/>
              </a:rPr>
              <a:t>.</a:t>
            </a:r>
            <a:r>
              <a:rPr u="heavy" spc="-15" dirty="0">
                <a:solidFill>
                  <a:srgbClr val="0462C1"/>
                </a:solidFill>
                <a:hlinkClick r:id="rId2"/>
              </a:rPr>
              <a:t>u</a:t>
            </a:r>
            <a:r>
              <a:rPr u="heavy" dirty="0">
                <a:solidFill>
                  <a:srgbClr val="0462C1"/>
                </a:solidFill>
                <a:hlinkClick r:id="rId2"/>
              </a:rPr>
              <a:t>k</a:t>
            </a:r>
          </a:p>
          <a:p>
            <a:pPr marL="3196590" indent="-228600">
              <a:lnSpc>
                <a:spcPct val="100000"/>
              </a:lnSpc>
              <a:spcBef>
                <a:spcPts val="380"/>
              </a:spcBef>
              <a:buFont typeface="Arial"/>
              <a:buChar char="•"/>
              <a:tabLst>
                <a:tab pos="3197225" algn="l"/>
              </a:tabLst>
            </a:pPr>
            <a:r>
              <a:rPr lang="en-GB" spc="-5" dirty="0"/>
              <a:t>Claire Reece: </a:t>
            </a:r>
            <a:r>
              <a:rPr lang="en-GB" spc="-5" dirty="0">
                <a:hlinkClick r:id="rId3"/>
              </a:rPr>
              <a:t>C.H.Reece@exeter.ac.uk</a:t>
            </a:r>
            <a:r>
              <a:rPr lang="en-GB" spc="-5" dirty="0"/>
              <a:t> </a:t>
            </a:r>
            <a:endParaRPr u="heavy" dirty="0">
              <a:solidFill>
                <a:srgbClr val="0462C1"/>
              </a:solidFill>
              <a:hlinkClick r:id="rId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494134" y="6517792"/>
            <a:ext cx="586740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spc="-5" dirty="0">
                <a:latin typeface="Calibri"/>
                <a:cs typeface="Calibri"/>
              </a:rPr>
              <a:t>11</a:t>
            </a:r>
            <a:r>
              <a:rPr sz="1800" b="1" spc="-15" dirty="0">
                <a:latin typeface="Calibri"/>
                <a:cs typeface="Calibri"/>
              </a:rPr>
              <a:t>/</a:t>
            </a:r>
            <a:r>
              <a:rPr sz="1800" b="1" spc="-5" dirty="0">
                <a:latin typeface="Calibri"/>
                <a:cs typeface="Calibri"/>
              </a:rPr>
              <a:t>11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566235" y="3257958"/>
            <a:ext cx="387350" cy="388620"/>
          </a:xfrm>
          <a:custGeom>
            <a:avLst/>
            <a:gdLst/>
            <a:ahLst/>
            <a:cxnLst/>
            <a:rect l="l" t="t" r="r" b="b"/>
            <a:pathLst>
              <a:path w="387350" h="388620">
                <a:moveTo>
                  <a:pt x="193465" y="0"/>
                </a:moveTo>
                <a:lnTo>
                  <a:pt x="146816" y="5640"/>
                </a:lnTo>
                <a:lnTo>
                  <a:pt x="104258" y="21661"/>
                </a:lnTo>
                <a:lnTo>
                  <a:pt x="67138" y="46716"/>
                </a:lnTo>
                <a:lnTo>
                  <a:pt x="36806" y="79456"/>
                </a:lnTo>
                <a:lnTo>
                  <a:pt x="14609" y="118532"/>
                </a:lnTo>
                <a:lnTo>
                  <a:pt x="1896" y="162597"/>
                </a:lnTo>
                <a:lnTo>
                  <a:pt x="0" y="178161"/>
                </a:lnTo>
                <a:lnTo>
                  <a:pt x="0" y="209998"/>
                </a:lnTo>
                <a:lnTo>
                  <a:pt x="9251" y="255426"/>
                </a:lnTo>
                <a:lnTo>
                  <a:pt x="28437" y="296315"/>
                </a:lnTo>
                <a:lnTo>
                  <a:pt x="56207" y="331317"/>
                </a:lnTo>
                <a:lnTo>
                  <a:pt x="91214" y="359084"/>
                </a:lnTo>
                <a:lnTo>
                  <a:pt x="132109" y="378266"/>
                </a:lnTo>
                <a:lnTo>
                  <a:pt x="177544" y="387517"/>
                </a:lnTo>
                <a:lnTo>
                  <a:pt x="193465" y="388160"/>
                </a:lnTo>
                <a:lnTo>
                  <a:pt x="209385" y="387517"/>
                </a:lnTo>
                <a:lnTo>
                  <a:pt x="254820" y="378266"/>
                </a:lnTo>
                <a:lnTo>
                  <a:pt x="295715" y="359084"/>
                </a:lnTo>
                <a:lnTo>
                  <a:pt x="330722" y="331317"/>
                </a:lnTo>
                <a:lnTo>
                  <a:pt x="358492" y="296315"/>
                </a:lnTo>
                <a:lnTo>
                  <a:pt x="377678" y="255426"/>
                </a:lnTo>
                <a:lnTo>
                  <a:pt x="386930" y="209998"/>
                </a:lnTo>
                <a:lnTo>
                  <a:pt x="386930" y="178161"/>
                </a:lnTo>
                <a:lnTo>
                  <a:pt x="377678" y="132733"/>
                </a:lnTo>
                <a:lnTo>
                  <a:pt x="358492" y="91844"/>
                </a:lnTo>
                <a:lnTo>
                  <a:pt x="330722" y="56842"/>
                </a:lnTo>
                <a:lnTo>
                  <a:pt x="295715" y="29076"/>
                </a:lnTo>
                <a:lnTo>
                  <a:pt x="254820" y="9893"/>
                </a:lnTo>
                <a:lnTo>
                  <a:pt x="209385" y="643"/>
                </a:lnTo>
                <a:lnTo>
                  <a:pt x="193465" y="0"/>
                </a:lnTo>
                <a:close/>
              </a:path>
            </a:pathLst>
          </a:custGeom>
          <a:solidFill>
            <a:srgbClr val="21E69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889106" y="3999844"/>
            <a:ext cx="776605" cy="388620"/>
          </a:xfrm>
          <a:custGeom>
            <a:avLst/>
            <a:gdLst/>
            <a:ahLst/>
            <a:cxnLst/>
            <a:rect l="l" t="t" r="r" b="b"/>
            <a:pathLst>
              <a:path w="776605" h="388620">
                <a:moveTo>
                  <a:pt x="390389" y="0"/>
                </a:moveTo>
                <a:lnTo>
                  <a:pt x="338648" y="2567"/>
                </a:lnTo>
                <a:lnTo>
                  <a:pt x="288336" y="10050"/>
                </a:lnTo>
                <a:lnTo>
                  <a:pt x="225985" y="26261"/>
                </a:lnTo>
                <a:lnTo>
                  <a:pt x="174960" y="43533"/>
                </a:lnTo>
                <a:lnTo>
                  <a:pt x="127865" y="63693"/>
                </a:lnTo>
                <a:lnTo>
                  <a:pt x="84136" y="86886"/>
                </a:lnTo>
                <a:lnTo>
                  <a:pt x="43211" y="113254"/>
                </a:lnTo>
                <a:lnTo>
                  <a:pt x="14505" y="144033"/>
                </a:lnTo>
                <a:lnTo>
                  <a:pt x="0" y="388092"/>
                </a:lnTo>
                <a:lnTo>
                  <a:pt x="776433" y="388092"/>
                </a:lnTo>
                <a:lnTo>
                  <a:pt x="775448" y="178808"/>
                </a:lnTo>
                <a:lnTo>
                  <a:pt x="755139" y="132715"/>
                </a:lnTo>
                <a:lnTo>
                  <a:pt x="724447" y="107038"/>
                </a:lnTo>
                <a:lnTo>
                  <a:pt x="679654" y="78046"/>
                </a:lnTo>
                <a:lnTo>
                  <a:pt x="634448" y="54859"/>
                </a:lnTo>
                <a:lnTo>
                  <a:pt x="588493" y="37099"/>
                </a:lnTo>
                <a:lnTo>
                  <a:pt x="527459" y="19987"/>
                </a:lnTo>
                <a:lnTo>
                  <a:pt x="476890" y="9037"/>
                </a:lnTo>
                <a:lnTo>
                  <a:pt x="427323" y="2341"/>
                </a:lnTo>
                <a:lnTo>
                  <a:pt x="390389" y="0"/>
                </a:lnTo>
                <a:close/>
              </a:path>
            </a:pathLst>
          </a:custGeom>
          <a:solidFill>
            <a:srgbClr val="21E69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083858" y="3559861"/>
            <a:ext cx="387350" cy="388620"/>
          </a:xfrm>
          <a:custGeom>
            <a:avLst/>
            <a:gdLst/>
            <a:ahLst/>
            <a:cxnLst/>
            <a:rect l="l" t="t" r="r" b="b"/>
            <a:pathLst>
              <a:path w="387350" h="388620">
                <a:moveTo>
                  <a:pt x="193465" y="0"/>
                </a:moveTo>
                <a:lnTo>
                  <a:pt x="146816" y="5640"/>
                </a:lnTo>
                <a:lnTo>
                  <a:pt x="104258" y="21661"/>
                </a:lnTo>
                <a:lnTo>
                  <a:pt x="67138" y="46716"/>
                </a:lnTo>
                <a:lnTo>
                  <a:pt x="36806" y="79456"/>
                </a:lnTo>
                <a:lnTo>
                  <a:pt x="14609" y="118532"/>
                </a:lnTo>
                <a:lnTo>
                  <a:pt x="1896" y="162597"/>
                </a:lnTo>
                <a:lnTo>
                  <a:pt x="0" y="178161"/>
                </a:lnTo>
                <a:lnTo>
                  <a:pt x="0" y="209998"/>
                </a:lnTo>
                <a:lnTo>
                  <a:pt x="9254" y="255426"/>
                </a:lnTo>
                <a:lnTo>
                  <a:pt x="28442" y="296315"/>
                </a:lnTo>
                <a:lnTo>
                  <a:pt x="56214" y="331317"/>
                </a:lnTo>
                <a:lnTo>
                  <a:pt x="91221" y="359084"/>
                </a:lnTo>
                <a:lnTo>
                  <a:pt x="132115" y="378266"/>
                </a:lnTo>
                <a:lnTo>
                  <a:pt x="177547" y="387517"/>
                </a:lnTo>
                <a:lnTo>
                  <a:pt x="193465" y="388160"/>
                </a:lnTo>
                <a:lnTo>
                  <a:pt x="209386" y="387516"/>
                </a:lnTo>
                <a:lnTo>
                  <a:pt x="254825" y="378264"/>
                </a:lnTo>
                <a:lnTo>
                  <a:pt x="295722" y="359079"/>
                </a:lnTo>
                <a:lnTo>
                  <a:pt x="330728" y="331311"/>
                </a:lnTo>
                <a:lnTo>
                  <a:pt x="358497" y="296307"/>
                </a:lnTo>
                <a:lnTo>
                  <a:pt x="377680" y="255419"/>
                </a:lnTo>
                <a:lnTo>
                  <a:pt x="386930" y="209998"/>
                </a:lnTo>
                <a:lnTo>
                  <a:pt x="386930" y="178161"/>
                </a:lnTo>
                <a:lnTo>
                  <a:pt x="377678" y="132733"/>
                </a:lnTo>
                <a:lnTo>
                  <a:pt x="358492" y="91844"/>
                </a:lnTo>
                <a:lnTo>
                  <a:pt x="330722" y="56842"/>
                </a:lnTo>
                <a:lnTo>
                  <a:pt x="295715" y="29076"/>
                </a:lnTo>
                <a:lnTo>
                  <a:pt x="254820" y="9893"/>
                </a:lnTo>
                <a:lnTo>
                  <a:pt x="209385" y="643"/>
                </a:lnTo>
                <a:lnTo>
                  <a:pt x="193465" y="0"/>
                </a:lnTo>
                <a:close/>
              </a:path>
            </a:pathLst>
          </a:custGeom>
          <a:solidFill>
            <a:srgbClr val="21E69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371484" y="3697940"/>
            <a:ext cx="697865" cy="388620"/>
          </a:xfrm>
          <a:custGeom>
            <a:avLst/>
            <a:gdLst/>
            <a:ahLst/>
            <a:cxnLst/>
            <a:rect l="l" t="t" r="r" b="b"/>
            <a:pathLst>
              <a:path w="697864" h="388620">
                <a:moveTo>
                  <a:pt x="390361" y="0"/>
                </a:moveTo>
                <a:lnTo>
                  <a:pt x="338630" y="2569"/>
                </a:lnTo>
                <a:lnTo>
                  <a:pt x="288318" y="10054"/>
                </a:lnTo>
                <a:lnTo>
                  <a:pt x="239398" y="22386"/>
                </a:lnTo>
                <a:lnTo>
                  <a:pt x="187707" y="39901"/>
                </a:lnTo>
                <a:lnTo>
                  <a:pt x="139894" y="59684"/>
                </a:lnTo>
                <a:lnTo>
                  <a:pt x="95336" y="81910"/>
                </a:lnTo>
                <a:lnTo>
                  <a:pt x="53408" y="106752"/>
                </a:lnTo>
                <a:lnTo>
                  <a:pt x="22306" y="132310"/>
                </a:lnTo>
                <a:lnTo>
                  <a:pt x="3721" y="165954"/>
                </a:lnTo>
                <a:lnTo>
                  <a:pt x="0" y="388093"/>
                </a:lnTo>
                <a:lnTo>
                  <a:pt x="465860" y="388093"/>
                </a:lnTo>
                <a:lnTo>
                  <a:pt x="473664" y="377988"/>
                </a:lnTo>
                <a:lnTo>
                  <a:pt x="482208" y="368530"/>
                </a:lnTo>
                <a:lnTo>
                  <a:pt x="525729" y="334817"/>
                </a:lnTo>
                <a:lnTo>
                  <a:pt x="569245" y="308242"/>
                </a:lnTo>
                <a:lnTo>
                  <a:pt x="614513" y="284866"/>
                </a:lnTo>
                <a:lnTo>
                  <a:pt x="661357" y="264774"/>
                </a:lnTo>
                <a:lnTo>
                  <a:pt x="697419" y="251911"/>
                </a:lnTo>
                <a:lnTo>
                  <a:pt x="689529" y="241887"/>
                </a:lnTo>
                <a:lnTo>
                  <a:pt x="668185" y="209920"/>
                </a:lnTo>
                <a:lnTo>
                  <a:pt x="650669" y="175470"/>
                </a:lnTo>
                <a:lnTo>
                  <a:pt x="637420" y="138998"/>
                </a:lnTo>
                <a:lnTo>
                  <a:pt x="628878" y="100965"/>
                </a:lnTo>
                <a:lnTo>
                  <a:pt x="625460" y="51687"/>
                </a:lnTo>
                <a:lnTo>
                  <a:pt x="601787" y="42406"/>
                </a:lnTo>
                <a:lnTo>
                  <a:pt x="540299" y="23491"/>
                </a:lnTo>
                <a:lnTo>
                  <a:pt x="489390" y="11392"/>
                </a:lnTo>
                <a:lnTo>
                  <a:pt x="439638" y="3628"/>
                </a:lnTo>
                <a:lnTo>
                  <a:pt x="414983" y="1310"/>
                </a:lnTo>
                <a:lnTo>
                  <a:pt x="390361" y="0"/>
                </a:lnTo>
                <a:close/>
              </a:path>
            </a:pathLst>
          </a:custGeom>
          <a:solidFill>
            <a:srgbClr val="21E69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996945" y="2662833"/>
            <a:ext cx="904875" cy="829310"/>
          </a:xfrm>
          <a:custGeom>
            <a:avLst/>
            <a:gdLst/>
            <a:ahLst/>
            <a:cxnLst/>
            <a:rect l="l" t="t" r="r" b="b"/>
            <a:pathLst>
              <a:path w="904875" h="829310">
                <a:moveTo>
                  <a:pt x="859467" y="0"/>
                </a:moveTo>
                <a:lnTo>
                  <a:pt x="44859" y="0"/>
                </a:lnTo>
                <a:lnTo>
                  <a:pt x="8515" y="18915"/>
                </a:lnTo>
                <a:lnTo>
                  <a:pt x="0" y="44824"/>
                </a:lnTo>
                <a:lnTo>
                  <a:pt x="181" y="602048"/>
                </a:lnTo>
                <a:lnTo>
                  <a:pt x="17219" y="637141"/>
                </a:lnTo>
                <a:lnTo>
                  <a:pt x="174265" y="646879"/>
                </a:lnTo>
                <a:lnTo>
                  <a:pt x="174265" y="828884"/>
                </a:lnTo>
                <a:lnTo>
                  <a:pt x="353060" y="646879"/>
                </a:lnTo>
                <a:lnTo>
                  <a:pt x="859855" y="646814"/>
                </a:lnTo>
                <a:lnTo>
                  <a:pt x="873625" y="644495"/>
                </a:lnTo>
                <a:lnTo>
                  <a:pt x="902122" y="616155"/>
                </a:lnTo>
                <a:lnTo>
                  <a:pt x="904575" y="566013"/>
                </a:lnTo>
                <a:lnTo>
                  <a:pt x="448110" y="565971"/>
                </a:lnTo>
                <a:lnTo>
                  <a:pt x="434028" y="563801"/>
                </a:lnTo>
                <a:lnTo>
                  <a:pt x="421612" y="557830"/>
                </a:lnTo>
                <a:lnTo>
                  <a:pt x="411434" y="548577"/>
                </a:lnTo>
                <a:lnTo>
                  <a:pt x="404264" y="536752"/>
                </a:lnTo>
                <a:lnTo>
                  <a:pt x="400753" y="523006"/>
                </a:lnTo>
                <a:lnTo>
                  <a:pt x="402587" y="507298"/>
                </a:lnTo>
                <a:lnTo>
                  <a:pt x="407975" y="493857"/>
                </a:lnTo>
                <a:lnTo>
                  <a:pt x="416353" y="483074"/>
                </a:lnTo>
                <a:lnTo>
                  <a:pt x="427156" y="475338"/>
                </a:lnTo>
                <a:lnTo>
                  <a:pt x="439823" y="471037"/>
                </a:lnTo>
                <a:lnTo>
                  <a:pt x="904576" y="471037"/>
                </a:lnTo>
                <a:lnTo>
                  <a:pt x="904576" y="436626"/>
                </a:lnTo>
                <a:lnTo>
                  <a:pt x="417763" y="436626"/>
                </a:lnTo>
                <a:lnTo>
                  <a:pt x="417763" y="309611"/>
                </a:lnTo>
                <a:lnTo>
                  <a:pt x="448389" y="309611"/>
                </a:lnTo>
                <a:lnTo>
                  <a:pt x="464914" y="308552"/>
                </a:lnTo>
                <a:lnTo>
                  <a:pt x="505493" y="293509"/>
                </a:lnTo>
                <a:lnTo>
                  <a:pt x="530169" y="262912"/>
                </a:lnTo>
                <a:lnTo>
                  <a:pt x="536209" y="235645"/>
                </a:lnTo>
                <a:lnTo>
                  <a:pt x="299141" y="235645"/>
                </a:lnTo>
                <a:lnTo>
                  <a:pt x="300252" y="202055"/>
                </a:lnTo>
                <a:lnTo>
                  <a:pt x="311744" y="162897"/>
                </a:lnTo>
                <a:lnTo>
                  <a:pt x="333493" y="129235"/>
                </a:lnTo>
                <a:lnTo>
                  <a:pt x="363774" y="103008"/>
                </a:lnTo>
                <a:lnTo>
                  <a:pt x="400863" y="86159"/>
                </a:lnTo>
                <a:lnTo>
                  <a:pt x="437264" y="80507"/>
                </a:lnTo>
                <a:lnTo>
                  <a:pt x="904579" y="80507"/>
                </a:lnTo>
                <a:lnTo>
                  <a:pt x="904478" y="44824"/>
                </a:lnTo>
                <a:lnTo>
                  <a:pt x="902323" y="31277"/>
                </a:lnTo>
                <a:lnTo>
                  <a:pt x="896030" y="18915"/>
                </a:lnTo>
                <a:lnTo>
                  <a:pt x="886418" y="9101"/>
                </a:lnTo>
                <a:lnTo>
                  <a:pt x="874205" y="2558"/>
                </a:lnTo>
                <a:lnTo>
                  <a:pt x="859467" y="0"/>
                </a:lnTo>
                <a:close/>
              </a:path>
              <a:path w="904875" h="829310">
                <a:moveTo>
                  <a:pt x="904576" y="471037"/>
                </a:moveTo>
                <a:lnTo>
                  <a:pt x="439823" y="471037"/>
                </a:lnTo>
                <a:lnTo>
                  <a:pt x="456479" y="472480"/>
                </a:lnTo>
                <a:lnTo>
                  <a:pt x="470536" y="477263"/>
                </a:lnTo>
                <a:lnTo>
                  <a:pt x="481769" y="484885"/>
                </a:lnTo>
                <a:lnTo>
                  <a:pt x="489949" y="494841"/>
                </a:lnTo>
                <a:lnTo>
                  <a:pt x="494851" y="506626"/>
                </a:lnTo>
                <a:lnTo>
                  <a:pt x="494002" y="523718"/>
                </a:lnTo>
                <a:lnTo>
                  <a:pt x="473826" y="558335"/>
                </a:lnTo>
                <a:lnTo>
                  <a:pt x="448389" y="566013"/>
                </a:lnTo>
                <a:lnTo>
                  <a:pt x="904575" y="566013"/>
                </a:lnTo>
                <a:lnTo>
                  <a:pt x="904576" y="471037"/>
                </a:lnTo>
                <a:close/>
              </a:path>
              <a:path w="904875" h="829310">
                <a:moveTo>
                  <a:pt x="904579" y="80507"/>
                </a:moveTo>
                <a:lnTo>
                  <a:pt x="442835" y="80507"/>
                </a:lnTo>
                <a:lnTo>
                  <a:pt x="462991" y="81387"/>
                </a:lnTo>
                <a:lnTo>
                  <a:pt x="477204" y="83294"/>
                </a:lnTo>
                <a:lnTo>
                  <a:pt x="516840" y="96677"/>
                </a:lnTo>
                <a:lnTo>
                  <a:pt x="550546" y="120154"/>
                </a:lnTo>
                <a:lnTo>
                  <a:pt x="576492" y="151932"/>
                </a:lnTo>
                <a:lnTo>
                  <a:pt x="592850" y="190220"/>
                </a:lnTo>
                <a:lnTo>
                  <a:pt x="597538" y="244479"/>
                </a:lnTo>
                <a:lnTo>
                  <a:pt x="595782" y="258345"/>
                </a:lnTo>
                <a:lnTo>
                  <a:pt x="582550" y="296983"/>
                </a:lnTo>
                <a:lnTo>
                  <a:pt x="558821" y="329493"/>
                </a:lnTo>
                <a:lnTo>
                  <a:pt x="526451" y="353705"/>
                </a:lnTo>
                <a:lnTo>
                  <a:pt x="487298" y="367448"/>
                </a:lnTo>
                <a:lnTo>
                  <a:pt x="479231" y="368698"/>
                </a:lnTo>
                <a:lnTo>
                  <a:pt x="479231" y="436626"/>
                </a:lnTo>
                <a:lnTo>
                  <a:pt x="904576" y="436626"/>
                </a:lnTo>
                <a:lnTo>
                  <a:pt x="904579" y="80507"/>
                </a:lnTo>
                <a:close/>
              </a:path>
              <a:path w="904875" h="829310">
                <a:moveTo>
                  <a:pt x="434452" y="142389"/>
                </a:moveTo>
                <a:lnTo>
                  <a:pt x="396867" y="155228"/>
                </a:lnTo>
                <a:lnTo>
                  <a:pt x="370181" y="183991"/>
                </a:lnTo>
                <a:lnTo>
                  <a:pt x="360609" y="235645"/>
                </a:lnTo>
                <a:lnTo>
                  <a:pt x="536209" y="235645"/>
                </a:lnTo>
                <a:lnTo>
                  <a:pt x="527400" y="192146"/>
                </a:lnTo>
                <a:lnTo>
                  <a:pt x="502243" y="160309"/>
                </a:lnTo>
                <a:lnTo>
                  <a:pt x="465531" y="143850"/>
                </a:lnTo>
                <a:lnTo>
                  <a:pt x="434452" y="142389"/>
                </a:lnTo>
                <a:close/>
              </a:path>
            </a:pathLst>
          </a:custGeom>
          <a:solidFill>
            <a:srgbClr val="21E69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Co</a:t>
            </a:r>
            <a:r>
              <a:rPr spc="-35" dirty="0"/>
              <a:t>n</a:t>
            </a:r>
            <a:r>
              <a:rPr spc="-45" dirty="0"/>
              <a:t>t</a:t>
            </a:r>
            <a:r>
              <a:rPr spc="-5" dirty="0"/>
              <a:t>a</a:t>
            </a:r>
            <a:r>
              <a:rPr dirty="0"/>
              <a:t>c</a:t>
            </a:r>
            <a:r>
              <a:rPr spc="-5" dirty="0"/>
              <a:t>t</a:t>
            </a:r>
            <a:r>
              <a:rPr spc="10" dirty="0"/>
              <a:t> </a:t>
            </a:r>
            <a:r>
              <a:rPr spc="-10" dirty="0"/>
              <a:t>us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0" cy="1689100"/>
          </a:xfrm>
          <a:custGeom>
            <a:avLst/>
            <a:gdLst/>
            <a:ahLst/>
            <a:cxnLst/>
            <a:rect l="l" t="t" r="r" b="b"/>
            <a:pathLst>
              <a:path h="1689100">
                <a:moveTo>
                  <a:pt x="0" y="1688592"/>
                </a:moveTo>
                <a:lnTo>
                  <a:pt x="0" y="0"/>
                </a:lnTo>
                <a:lnTo>
                  <a:pt x="0" y="1688592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2192000" cy="1689100"/>
          </a:xfrm>
          <a:custGeom>
            <a:avLst/>
            <a:gdLst/>
            <a:ahLst/>
            <a:cxnLst/>
            <a:rect l="l" t="t" r="r" b="b"/>
            <a:pathLst>
              <a:path w="12192000" h="1689100">
                <a:moveTo>
                  <a:pt x="0" y="1688591"/>
                </a:moveTo>
                <a:lnTo>
                  <a:pt x="12192000" y="1688591"/>
                </a:lnTo>
                <a:lnTo>
                  <a:pt x="12192000" y="0"/>
                </a:lnTo>
                <a:lnTo>
                  <a:pt x="0" y="0"/>
                </a:lnTo>
                <a:lnTo>
                  <a:pt x="0" y="1688591"/>
                </a:lnTo>
                <a:close/>
              </a:path>
            </a:pathLst>
          </a:custGeom>
          <a:solidFill>
            <a:srgbClr val="21E69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235760" y="706907"/>
            <a:ext cx="2099945" cy="5854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400" b="1" spc="-5" dirty="0">
                <a:solidFill>
                  <a:srgbClr val="FFFFFF"/>
                </a:solidFill>
                <a:latin typeface="Calibri"/>
                <a:cs typeface="Calibri"/>
              </a:rPr>
              <a:t>Co</a:t>
            </a:r>
            <a:r>
              <a:rPr sz="4400" b="1" spc="-45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4400" b="1" spc="-55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4400" b="1" spc="-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4400" b="1" spc="-35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ts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1688592"/>
            <a:ext cx="12192000" cy="5169535"/>
          </a:xfrm>
          <a:custGeom>
            <a:avLst/>
            <a:gdLst/>
            <a:ahLst/>
            <a:cxnLst/>
            <a:rect l="l" t="t" r="r" b="b"/>
            <a:pathLst>
              <a:path w="12192000" h="5169534">
                <a:moveTo>
                  <a:pt x="0" y="5169408"/>
                </a:moveTo>
                <a:lnTo>
                  <a:pt x="12192000" y="5169408"/>
                </a:lnTo>
                <a:lnTo>
                  <a:pt x="12192000" y="0"/>
                </a:lnTo>
                <a:lnTo>
                  <a:pt x="0" y="0"/>
                </a:lnTo>
                <a:lnTo>
                  <a:pt x="0" y="5169408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156716" y="2033016"/>
            <a:ext cx="457200" cy="0"/>
          </a:xfrm>
          <a:custGeom>
            <a:avLst/>
            <a:gdLst/>
            <a:ahLst/>
            <a:cxnLst/>
            <a:rect l="l" t="t" r="r" b="b"/>
            <a:pathLst>
              <a:path w="457200">
                <a:moveTo>
                  <a:pt x="0" y="0"/>
                </a:moveTo>
                <a:lnTo>
                  <a:pt x="457200" y="0"/>
                </a:lnTo>
              </a:path>
            </a:pathLst>
          </a:custGeom>
          <a:ln w="4572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307719" y="2269896"/>
            <a:ext cx="4892040" cy="29234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buAutoNum type="arabicPeriod"/>
              <a:tabLst>
                <a:tab pos="241300" algn="l"/>
              </a:tabLst>
            </a:pPr>
            <a:r>
              <a:rPr sz="2200" b="1" spc="-5" dirty="0">
                <a:latin typeface="Calibri"/>
                <a:cs typeface="Calibri"/>
              </a:rPr>
              <a:t>Fu</a:t>
            </a:r>
            <a:r>
              <a:rPr sz="2200" b="1" spc="-15" dirty="0">
                <a:latin typeface="Calibri"/>
                <a:cs typeface="Calibri"/>
              </a:rPr>
              <a:t>n</a:t>
            </a:r>
            <a:r>
              <a:rPr sz="2200" b="1" spc="-5" dirty="0">
                <a:latin typeface="Calibri"/>
                <a:cs typeface="Calibri"/>
              </a:rPr>
              <a:t>d</a:t>
            </a:r>
            <a:r>
              <a:rPr sz="2200" b="1" spc="-20" dirty="0">
                <a:latin typeface="Calibri"/>
                <a:cs typeface="Calibri"/>
              </a:rPr>
              <a:t>a</a:t>
            </a:r>
            <a:r>
              <a:rPr sz="2200" b="1" spc="-10" dirty="0">
                <a:latin typeface="Calibri"/>
                <a:cs typeface="Calibri"/>
              </a:rPr>
              <a:t>me</a:t>
            </a:r>
            <a:r>
              <a:rPr sz="2200" b="1" spc="-35" dirty="0">
                <a:latin typeface="Calibri"/>
                <a:cs typeface="Calibri"/>
              </a:rPr>
              <a:t>nt</a:t>
            </a:r>
            <a:r>
              <a:rPr sz="2200" b="1" spc="-5" dirty="0">
                <a:latin typeface="Calibri"/>
                <a:cs typeface="Calibri"/>
              </a:rPr>
              <a:t>al</a:t>
            </a:r>
            <a:r>
              <a:rPr sz="2200" b="1" spc="20" dirty="0">
                <a:latin typeface="Calibri"/>
                <a:cs typeface="Calibri"/>
              </a:rPr>
              <a:t> </a:t>
            </a:r>
            <a:r>
              <a:rPr sz="2200" b="1" spc="-5" dirty="0">
                <a:latin typeface="Calibri"/>
                <a:cs typeface="Calibri"/>
              </a:rPr>
              <a:t>pri</a:t>
            </a:r>
            <a:r>
              <a:rPr sz="2200" b="1" spc="-20" dirty="0">
                <a:latin typeface="Calibri"/>
                <a:cs typeface="Calibri"/>
              </a:rPr>
              <a:t>n</a:t>
            </a:r>
            <a:r>
              <a:rPr sz="2200" b="1" spc="-10" dirty="0">
                <a:latin typeface="Calibri"/>
                <a:cs typeface="Calibri"/>
              </a:rPr>
              <a:t>ciples</a:t>
            </a:r>
            <a:endParaRPr sz="2200" dirty="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735"/>
              </a:spcBef>
              <a:buAutoNum type="arabicPeriod"/>
              <a:tabLst>
                <a:tab pos="241300" algn="l"/>
              </a:tabLst>
            </a:pPr>
            <a:r>
              <a:rPr sz="2200" b="1" spc="-5" dirty="0">
                <a:latin typeface="Calibri"/>
                <a:cs typeface="Calibri"/>
              </a:rPr>
              <a:t>Risk</a:t>
            </a:r>
            <a:r>
              <a:rPr sz="2200" b="1" dirty="0">
                <a:latin typeface="Calibri"/>
                <a:cs typeface="Calibri"/>
              </a:rPr>
              <a:t> </a:t>
            </a:r>
            <a:r>
              <a:rPr sz="2200" b="1" spc="-35" dirty="0">
                <a:latin typeface="Calibri"/>
                <a:cs typeface="Calibri"/>
              </a:rPr>
              <a:t>r</a:t>
            </a:r>
            <a:r>
              <a:rPr sz="2200" b="1" spc="-10" dirty="0">
                <a:latin typeface="Calibri"/>
                <a:cs typeface="Calibri"/>
              </a:rPr>
              <a:t>egi</a:t>
            </a:r>
            <a:r>
              <a:rPr sz="2200" b="1" spc="-25" dirty="0">
                <a:latin typeface="Calibri"/>
                <a:cs typeface="Calibri"/>
              </a:rPr>
              <a:t>s</a:t>
            </a:r>
            <a:r>
              <a:rPr sz="2200" b="1" spc="-35" dirty="0">
                <a:latin typeface="Calibri"/>
                <a:cs typeface="Calibri"/>
              </a:rPr>
              <a:t>t</a:t>
            </a:r>
            <a:r>
              <a:rPr sz="2200" b="1" spc="-10" dirty="0">
                <a:latin typeface="Calibri"/>
                <a:cs typeface="Calibri"/>
              </a:rPr>
              <a:t>e</a:t>
            </a:r>
            <a:r>
              <a:rPr sz="2200" b="1" spc="-35" dirty="0">
                <a:latin typeface="Calibri"/>
                <a:cs typeface="Calibri"/>
              </a:rPr>
              <a:t>r</a:t>
            </a:r>
            <a:r>
              <a:rPr sz="2200" b="1" spc="-5" dirty="0">
                <a:latin typeface="Calibri"/>
                <a:cs typeface="Calibri"/>
              </a:rPr>
              <a:t>s</a:t>
            </a:r>
            <a:endParaRPr sz="2200" dirty="0">
              <a:latin typeface="Calibri"/>
              <a:cs typeface="Calibri"/>
            </a:endParaRPr>
          </a:p>
          <a:p>
            <a:pPr marL="12700" marR="290830">
              <a:lnSpc>
                <a:spcPct val="127800"/>
              </a:lnSpc>
              <a:spcBef>
                <a:spcPts val="10"/>
              </a:spcBef>
              <a:buAutoNum type="arabicPeriod"/>
              <a:tabLst>
                <a:tab pos="241300" algn="l"/>
              </a:tabLst>
            </a:pPr>
            <a:r>
              <a:rPr sz="2200" b="1" spc="-10" dirty="0">
                <a:latin typeface="Calibri"/>
                <a:cs typeface="Calibri"/>
              </a:rPr>
              <a:t>Th</a:t>
            </a:r>
            <a:r>
              <a:rPr sz="2200" b="1" spc="-5" dirty="0">
                <a:latin typeface="Calibri"/>
                <a:cs typeface="Calibri"/>
              </a:rPr>
              <a:t>e</a:t>
            </a:r>
            <a:r>
              <a:rPr sz="2200" b="1" spc="5" dirty="0">
                <a:latin typeface="Calibri"/>
                <a:cs typeface="Calibri"/>
              </a:rPr>
              <a:t> </a:t>
            </a:r>
            <a:r>
              <a:rPr sz="2200" b="1" spc="-45" dirty="0">
                <a:latin typeface="Calibri"/>
                <a:cs typeface="Calibri"/>
              </a:rPr>
              <a:t>R</a:t>
            </a:r>
            <a:r>
              <a:rPr sz="2200" b="1" spc="-5" dirty="0">
                <a:latin typeface="Calibri"/>
                <a:cs typeface="Calibri"/>
              </a:rPr>
              <a:t>ole</a:t>
            </a:r>
            <a:r>
              <a:rPr sz="2200" b="1" spc="5" dirty="0">
                <a:latin typeface="Calibri"/>
                <a:cs typeface="Calibri"/>
              </a:rPr>
              <a:t> </a:t>
            </a:r>
            <a:r>
              <a:rPr sz="2200" b="1" spc="-5" dirty="0">
                <a:latin typeface="Calibri"/>
                <a:cs typeface="Calibri"/>
              </a:rPr>
              <a:t>of</a:t>
            </a:r>
            <a:r>
              <a:rPr sz="2200" b="1" spc="10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Othe</a:t>
            </a:r>
            <a:r>
              <a:rPr sz="2200" b="1" spc="-5" dirty="0">
                <a:latin typeface="Calibri"/>
                <a:cs typeface="Calibri"/>
              </a:rPr>
              <a:t>r</a:t>
            </a:r>
            <a:r>
              <a:rPr sz="2200" b="1" spc="10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Commi</a:t>
            </a:r>
            <a:r>
              <a:rPr sz="2200" b="1" spc="-35" dirty="0">
                <a:latin typeface="Calibri"/>
                <a:cs typeface="Calibri"/>
              </a:rPr>
              <a:t>tt</a:t>
            </a:r>
            <a:r>
              <a:rPr sz="2200" b="1" spc="-10" dirty="0">
                <a:latin typeface="Calibri"/>
                <a:cs typeface="Calibri"/>
              </a:rPr>
              <a:t>ee</a:t>
            </a:r>
            <a:r>
              <a:rPr sz="2200" b="1" spc="-5" dirty="0">
                <a:latin typeface="Calibri"/>
                <a:cs typeface="Calibri"/>
              </a:rPr>
              <a:t>s</a:t>
            </a:r>
            <a:r>
              <a:rPr sz="2200" b="1" spc="40" dirty="0">
                <a:latin typeface="Calibri"/>
                <a:cs typeface="Calibri"/>
              </a:rPr>
              <a:t> </a:t>
            </a:r>
            <a:r>
              <a:rPr sz="2200" b="1" spc="-5" dirty="0">
                <a:latin typeface="Calibri"/>
                <a:cs typeface="Calibri"/>
              </a:rPr>
              <a:t>of</a:t>
            </a:r>
            <a:r>
              <a:rPr sz="2200" b="1" spc="10" dirty="0">
                <a:latin typeface="Calibri"/>
                <a:cs typeface="Calibri"/>
              </a:rPr>
              <a:t> </a:t>
            </a:r>
            <a:r>
              <a:rPr sz="2200" b="1" spc="-5" dirty="0">
                <a:latin typeface="Calibri"/>
                <a:cs typeface="Calibri"/>
              </a:rPr>
              <a:t>U</a:t>
            </a:r>
            <a:r>
              <a:rPr sz="2200" b="1" spc="-15" dirty="0">
                <a:latin typeface="Calibri"/>
                <a:cs typeface="Calibri"/>
              </a:rPr>
              <a:t>E</a:t>
            </a:r>
            <a:r>
              <a:rPr sz="2200" b="1" spc="-5" dirty="0">
                <a:latin typeface="Calibri"/>
                <a:cs typeface="Calibri"/>
              </a:rPr>
              <a:t>B </a:t>
            </a:r>
            <a:r>
              <a:rPr lang="en-GB" sz="2200" b="1" spc="-5" dirty="0">
                <a:latin typeface="Calibri"/>
                <a:cs typeface="Calibri"/>
              </a:rPr>
              <a:t>4</a:t>
            </a:r>
            <a:r>
              <a:rPr sz="2200" b="1" spc="85" dirty="0">
                <a:latin typeface="Calibri"/>
                <a:cs typeface="Calibri"/>
              </a:rPr>
              <a:t>.</a:t>
            </a:r>
            <a:r>
              <a:rPr sz="2200" b="1" spc="-5" dirty="0">
                <a:latin typeface="Calibri"/>
                <a:cs typeface="Calibri"/>
              </a:rPr>
              <a:t>Ad</a:t>
            </a:r>
            <a:r>
              <a:rPr sz="2200" b="1" spc="-15" dirty="0">
                <a:latin typeface="Calibri"/>
                <a:cs typeface="Calibri"/>
              </a:rPr>
              <a:t>d</a:t>
            </a:r>
            <a:r>
              <a:rPr sz="2200" b="1" spc="-5" dirty="0">
                <a:latin typeface="Calibri"/>
                <a:cs typeface="Calibri"/>
              </a:rPr>
              <a:t>i</a:t>
            </a:r>
            <a:r>
              <a:rPr sz="2200" b="1" spc="-15" dirty="0">
                <a:latin typeface="Calibri"/>
                <a:cs typeface="Calibri"/>
              </a:rPr>
              <a:t>t</a:t>
            </a:r>
            <a:r>
              <a:rPr sz="2200" b="1" spc="-5" dirty="0">
                <a:latin typeface="Calibri"/>
                <a:cs typeface="Calibri"/>
              </a:rPr>
              <a:t>i</a:t>
            </a:r>
            <a:r>
              <a:rPr sz="2200" b="1" spc="-15" dirty="0">
                <a:latin typeface="Calibri"/>
                <a:cs typeface="Calibri"/>
              </a:rPr>
              <a:t>o</a:t>
            </a:r>
            <a:r>
              <a:rPr sz="2200" b="1" spc="-5" dirty="0">
                <a:latin typeface="Calibri"/>
                <a:cs typeface="Calibri"/>
              </a:rPr>
              <a:t>n</a:t>
            </a:r>
            <a:r>
              <a:rPr sz="2200" b="1" spc="-20" dirty="0">
                <a:latin typeface="Calibri"/>
                <a:cs typeface="Calibri"/>
              </a:rPr>
              <a:t>a</a:t>
            </a:r>
            <a:r>
              <a:rPr sz="2200" b="1" spc="-5" dirty="0">
                <a:latin typeface="Calibri"/>
                <a:cs typeface="Calibri"/>
              </a:rPr>
              <a:t>l</a:t>
            </a:r>
            <a:r>
              <a:rPr sz="2200" b="1" spc="15" dirty="0">
                <a:latin typeface="Calibri"/>
                <a:cs typeface="Calibri"/>
              </a:rPr>
              <a:t> </a:t>
            </a:r>
            <a:r>
              <a:rPr sz="2200" b="1" spc="-30" dirty="0">
                <a:latin typeface="Calibri"/>
                <a:cs typeface="Calibri"/>
              </a:rPr>
              <a:t>r</a:t>
            </a:r>
            <a:r>
              <a:rPr sz="2200" b="1" spc="-10" dirty="0">
                <a:latin typeface="Calibri"/>
                <a:cs typeface="Calibri"/>
              </a:rPr>
              <a:t>es</a:t>
            </a:r>
            <a:r>
              <a:rPr sz="2200" b="1" spc="-15" dirty="0">
                <a:latin typeface="Calibri"/>
                <a:cs typeface="Calibri"/>
              </a:rPr>
              <a:t>o</a:t>
            </a:r>
            <a:r>
              <a:rPr sz="2200" b="1" spc="-5" dirty="0">
                <a:latin typeface="Calibri"/>
                <a:cs typeface="Calibri"/>
              </a:rPr>
              <a:t>u</a:t>
            </a:r>
            <a:r>
              <a:rPr sz="2200" b="1" spc="-50" dirty="0">
                <a:latin typeface="Calibri"/>
                <a:cs typeface="Calibri"/>
              </a:rPr>
              <a:t>r</a:t>
            </a:r>
            <a:r>
              <a:rPr sz="2200" b="1" spc="-10" dirty="0">
                <a:latin typeface="Calibri"/>
                <a:cs typeface="Calibri"/>
              </a:rPr>
              <a:t>ce</a:t>
            </a:r>
            <a:r>
              <a:rPr sz="2200" b="1" spc="-5" dirty="0">
                <a:latin typeface="Calibri"/>
                <a:cs typeface="Calibri"/>
              </a:rPr>
              <a:t>s</a:t>
            </a:r>
            <a:r>
              <a:rPr sz="2200" b="1" spc="55" dirty="0">
                <a:latin typeface="Calibri"/>
                <a:cs typeface="Calibri"/>
              </a:rPr>
              <a:t> </a:t>
            </a:r>
            <a:r>
              <a:rPr sz="2200" b="1" spc="-40" dirty="0">
                <a:latin typeface="Calibri"/>
                <a:cs typeface="Calibri"/>
              </a:rPr>
              <a:t>f</a:t>
            </a:r>
            <a:r>
              <a:rPr sz="2200" b="1" spc="-15" dirty="0">
                <a:latin typeface="Calibri"/>
                <a:cs typeface="Calibri"/>
              </a:rPr>
              <a:t>o</a:t>
            </a:r>
            <a:r>
              <a:rPr sz="2200" b="1" dirty="0">
                <a:latin typeface="Calibri"/>
                <a:cs typeface="Calibri"/>
              </a:rPr>
              <a:t>r</a:t>
            </a:r>
            <a:r>
              <a:rPr sz="2200" b="1" spc="25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Commi</a:t>
            </a:r>
            <a:r>
              <a:rPr sz="2200" b="1" spc="-40" dirty="0">
                <a:latin typeface="Calibri"/>
                <a:cs typeface="Calibri"/>
              </a:rPr>
              <a:t>t</a:t>
            </a:r>
            <a:r>
              <a:rPr sz="2200" b="1" spc="-35" dirty="0">
                <a:latin typeface="Calibri"/>
                <a:cs typeface="Calibri"/>
              </a:rPr>
              <a:t>t</a:t>
            </a:r>
            <a:r>
              <a:rPr sz="2200" b="1" spc="-10" dirty="0">
                <a:latin typeface="Calibri"/>
                <a:cs typeface="Calibri"/>
              </a:rPr>
              <a:t>ees</a:t>
            </a:r>
            <a:r>
              <a:rPr sz="2200" b="1" spc="-5" dirty="0">
                <a:latin typeface="Calibri"/>
                <a:cs typeface="Calibri"/>
              </a:rPr>
              <a:t> </a:t>
            </a:r>
            <a:r>
              <a:rPr lang="en-GB" sz="2200" b="1" spc="-5" dirty="0">
                <a:latin typeface="Calibri"/>
                <a:cs typeface="Calibri"/>
              </a:rPr>
              <a:t>5</a:t>
            </a:r>
            <a:r>
              <a:rPr sz="2200" b="1" spc="85" dirty="0">
                <a:latin typeface="Calibri"/>
                <a:cs typeface="Calibri"/>
              </a:rPr>
              <a:t>.</a:t>
            </a:r>
            <a:r>
              <a:rPr sz="2200" b="1" spc="-5" dirty="0">
                <a:latin typeface="Calibri"/>
                <a:cs typeface="Calibri"/>
              </a:rPr>
              <a:t>Risk</a:t>
            </a:r>
            <a:r>
              <a:rPr sz="2200" b="1" dirty="0">
                <a:latin typeface="Calibri"/>
                <a:cs typeface="Calibri"/>
              </a:rPr>
              <a:t> </a:t>
            </a:r>
            <a:r>
              <a:rPr sz="2200" b="1" spc="-45" dirty="0">
                <a:latin typeface="Calibri"/>
                <a:cs typeface="Calibri"/>
              </a:rPr>
              <a:t>R</a:t>
            </a:r>
            <a:r>
              <a:rPr sz="2200" b="1" spc="-10" dirty="0">
                <a:latin typeface="Calibri"/>
                <a:cs typeface="Calibri"/>
              </a:rPr>
              <a:t>ep</a:t>
            </a:r>
            <a:r>
              <a:rPr sz="2200" b="1" spc="-15" dirty="0">
                <a:latin typeface="Calibri"/>
                <a:cs typeface="Calibri"/>
              </a:rPr>
              <a:t>o</a:t>
            </a:r>
            <a:r>
              <a:rPr sz="2200" b="1" spc="-10" dirty="0">
                <a:latin typeface="Calibri"/>
                <a:cs typeface="Calibri"/>
              </a:rPr>
              <a:t>rtin</a:t>
            </a:r>
            <a:r>
              <a:rPr sz="2200" b="1" spc="-5" dirty="0">
                <a:latin typeface="Calibri"/>
                <a:cs typeface="Calibri"/>
              </a:rPr>
              <a:t>g</a:t>
            </a:r>
            <a:endParaRPr sz="22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40"/>
              </a:spcBef>
            </a:pPr>
            <a:r>
              <a:rPr lang="en-GB" sz="2200" b="1" spc="-5" dirty="0">
                <a:latin typeface="Calibri"/>
                <a:cs typeface="Calibri"/>
              </a:rPr>
              <a:t>6</a:t>
            </a:r>
            <a:r>
              <a:rPr sz="2200" b="1" spc="85" dirty="0">
                <a:latin typeface="Calibri"/>
                <a:cs typeface="Calibri"/>
              </a:rPr>
              <a:t>.</a:t>
            </a:r>
            <a:r>
              <a:rPr sz="2200" b="1" spc="-10" dirty="0">
                <a:latin typeface="Calibri"/>
                <a:cs typeface="Calibri"/>
              </a:rPr>
              <a:t>Wh</a:t>
            </a:r>
            <a:r>
              <a:rPr sz="2200" b="1" spc="-35" dirty="0">
                <a:latin typeface="Calibri"/>
                <a:cs typeface="Calibri"/>
              </a:rPr>
              <a:t>a</a:t>
            </a:r>
            <a:r>
              <a:rPr sz="2200" b="1" spc="-5" dirty="0">
                <a:latin typeface="Calibri"/>
                <a:cs typeface="Calibri"/>
              </a:rPr>
              <a:t>t</a:t>
            </a:r>
            <a:r>
              <a:rPr sz="2200" b="1" spc="20" dirty="0">
                <a:latin typeface="Calibri"/>
                <a:cs typeface="Calibri"/>
              </a:rPr>
              <a:t> </a:t>
            </a:r>
            <a:r>
              <a:rPr sz="2200" b="1" spc="-35" dirty="0">
                <a:latin typeface="Calibri"/>
                <a:cs typeface="Calibri"/>
              </a:rPr>
              <a:t>t</a:t>
            </a:r>
            <a:r>
              <a:rPr sz="2200" b="1" spc="-5" dirty="0">
                <a:latin typeface="Calibri"/>
                <a:cs typeface="Calibri"/>
              </a:rPr>
              <a:t>o</a:t>
            </a:r>
            <a:r>
              <a:rPr sz="2200" b="1" spc="10" dirty="0">
                <a:latin typeface="Calibri"/>
                <a:cs typeface="Calibri"/>
              </a:rPr>
              <a:t> </a:t>
            </a:r>
            <a:r>
              <a:rPr sz="2200" b="1" spc="-45" dirty="0">
                <a:latin typeface="Calibri"/>
                <a:cs typeface="Calibri"/>
              </a:rPr>
              <a:t>e</a:t>
            </a:r>
            <a:r>
              <a:rPr sz="2200" b="1" spc="-10" dirty="0">
                <a:latin typeface="Calibri"/>
                <a:cs typeface="Calibri"/>
              </a:rPr>
              <a:t>xpec</a:t>
            </a:r>
            <a:r>
              <a:rPr sz="2200" b="1" spc="-5" dirty="0">
                <a:latin typeface="Calibri"/>
                <a:cs typeface="Calibri"/>
              </a:rPr>
              <a:t>t</a:t>
            </a:r>
            <a:r>
              <a:rPr sz="2200" b="1" spc="30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f</a:t>
            </a:r>
            <a:r>
              <a:rPr sz="2200" b="1" spc="-30" dirty="0">
                <a:latin typeface="Calibri"/>
                <a:cs typeface="Calibri"/>
              </a:rPr>
              <a:t>r</a:t>
            </a:r>
            <a:r>
              <a:rPr sz="2200" b="1" spc="-5" dirty="0">
                <a:latin typeface="Calibri"/>
                <a:cs typeface="Calibri"/>
              </a:rPr>
              <a:t>om</a:t>
            </a:r>
            <a:r>
              <a:rPr sz="2200" b="1" spc="20" dirty="0">
                <a:latin typeface="Calibri"/>
                <a:cs typeface="Calibri"/>
              </a:rPr>
              <a:t> </a:t>
            </a:r>
            <a:r>
              <a:rPr sz="2200" b="1" spc="-5" dirty="0">
                <a:latin typeface="Calibri"/>
                <a:cs typeface="Calibri"/>
              </a:rPr>
              <a:t>t</a:t>
            </a:r>
            <a:r>
              <a:rPr sz="2200" b="1" spc="-15" dirty="0">
                <a:latin typeface="Calibri"/>
                <a:cs typeface="Calibri"/>
              </a:rPr>
              <a:t>h</a:t>
            </a:r>
            <a:r>
              <a:rPr sz="2200" b="1" spc="-5" dirty="0">
                <a:latin typeface="Calibri"/>
                <a:cs typeface="Calibri"/>
              </a:rPr>
              <a:t>e</a:t>
            </a:r>
            <a:r>
              <a:rPr sz="2200" b="1" dirty="0">
                <a:latin typeface="Calibri"/>
                <a:cs typeface="Calibri"/>
              </a:rPr>
              <a:t> </a:t>
            </a:r>
            <a:r>
              <a:rPr sz="2200" b="1" spc="-35" dirty="0">
                <a:latin typeface="Calibri"/>
                <a:cs typeface="Calibri"/>
              </a:rPr>
              <a:t>r</a:t>
            </a:r>
            <a:r>
              <a:rPr sz="2200" b="1" spc="-10" dirty="0">
                <a:latin typeface="Calibri"/>
                <a:cs typeface="Calibri"/>
              </a:rPr>
              <a:t>ep</a:t>
            </a:r>
            <a:r>
              <a:rPr sz="2200" b="1" spc="-15" dirty="0">
                <a:latin typeface="Calibri"/>
                <a:cs typeface="Calibri"/>
              </a:rPr>
              <a:t>o</a:t>
            </a:r>
            <a:r>
              <a:rPr sz="2200" b="1" spc="-10" dirty="0">
                <a:latin typeface="Calibri"/>
                <a:cs typeface="Calibri"/>
              </a:rPr>
              <a:t>rtin</a:t>
            </a:r>
            <a:r>
              <a:rPr sz="2200" b="1" spc="-5" dirty="0">
                <a:latin typeface="Calibri"/>
                <a:cs typeface="Calibri"/>
              </a:rPr>
              <a:t>g</a:t>
            </a:r>
            <a:r>
              <a:rPr sz="2200" b="1" spc="40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c</a:t>
            </a:r>
            <a:r>
              <a:rPr sz="2200" b="1" spc="-20" dirty="0">
                <a:latin typeface="Calibri"/>
                <a:cs typeface="Calibri"/>
              </a:rPr>
              <a:t>y</a:t>
            </a:r>
            <a:r>
              <a:rPr sz="2200" b="1" spc="-10" dirty="0">
                <a:latin typeface="Calibri"/>
                <a:cs typeface="Calibri"/>
              </a:rPr>
              <a:t>cle</a:t>
            </a:r>
            <a:endParaRPr sz="22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30"/>
              </a:spcBef>
            </a:pPr>
            <a:r>
              <a:rPr lang="en-GB" sz="2200" b="1" spc="-5" dirty="0">
                <a:latin typeface="Calibri"/>
                <a:cs typeface="Calibri"/>
              </a:rPr>
              <a:t>7</a:t>
            </a:r>
            <a:r>
              <a:rPr sz="2200" b="1" spc="85" dirty="0">
                <a:latin typeface="Calibri"/>
                <a:cs typeface="Calibri"/>
              </a:rPr>
              <a:t>.</a:t>
            </a:r>
            <a:r>
              <a:rPr sz="2200" b="1" spc="-5" dirty="0">
                <a:latin typeface="Calibri"/>
                <a:cs typeface="Calibri"/>
              </a:rPr>
              <a:t>Que</a:t>
            </a:r>
            <a:r>
              <a:rPr sz="2200" b="1" spc="-35" dirty="0">
                <a:latin typeface="Calibri"/>
                <a:cs typeface="Calibri"/>
              </a:rPr>
              <a:t>s</a:t>
            </a:r>
            <a:r>
              <a:rPr sz="2200" b="1" spc="-15" dirty="0">
                <a:latin typeface="Calibri"/>
                <a:cs typeface="Calibri"/>
              </a:rPr>
              <a:t>t</a:t>
            </a:r>
            <a:r>
              <a:rPr sz="2200" b="1" spc="-5" dirty="0">
                <a:latin typeface="Calibri"/>
                <a:cs typeface="Calibri"/>
              </a:rPr>
              <a:t>i</a:t>
            </a:r>
            <a:r>
              <a:rPr sz="2200" b="1" spc="-15" dirty="0">
                <a:latin typeface="Calibri"/>
                <a:cs typeface="Calibri"/>
              </a:rPr>
              <a:t>o</a:t>
            </a:r>
            <a:r>
              <a:rPr sz="2200" b="1" spc="-5" dirty="0">
                <a:latin typeface="Calibri"/>
                <a:cs typeface="Calibri"/>
              </a:rPr>
              <a:t>ns</a:t>
            </a:r>
            <a:endParaRPr sz="2200" dirty="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552046" y="6517792"/>
            <a:ext cx="470534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spc="-5" dirty="0">
                <a:latin typeface="Calibri"/>
                <a:cs typeface="Calibri"/>
              </a:rPr>
              <a:t>1</a:t>
            </a:r>
            <a:r>
              <a:rPr sz="1800" b="1" spc="-15" dirty="0">
                <a:latin typeface="Calibri"/>
                <a:cs typeface="Calibri"/>
              </a:rPr>
              <a:t>/</a:t>
            </a:r>
            <a:r>
              <a:rPr sz="1800" b="1" spc="-5" dirty="0">
                <a:latin typeface="Calibri"/>
                <a:cs typeface="Calibri"/>
              </a:rPr>
              <a:t>11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94705" y="283336"/>
            <a:ext cx="5059045" cy="20332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5400"/>
              </a:lnSpc>
            </a:pPr>
            <a:r>
              <a:rPr sz="5000" b="0" dirty="0">
                <a:latin typeface="Calibri Light"/>
                <a:cs typeface="Calibri Light"/>
              </a:rPr>
              <a:t>Fundame</a:t>
            </a:r>
            <a:r>
              <a:rPr sz="5000" b="0" spc="-35" dirty="0">
                <a:latin typeface="Calibri Light"/>
                <a:cs typeface="Calibri Light"/>
              </a:rPr>
              <a:t>n</a:t>
            </a:r>
            <a:r>
              <a:rPr sz="5000" b="0" spc="-80" dirty="0">
                <a:latin typeface="Calibri Light"/>
                <a:cs typeface="Calibri Light"/>
              </a:rPr>
              <a:t>t</a:t>
            </a:r>
            <a:r>
              <a:rPr sz="5000" b="0" spc="-5" dirty="0">
                <a:latin typeface="Calibri Light"/>
                <a:cs typeface="Calibri Light"/>
              </a:rPr>
              <a:t>al</a:t>
            </a:r>
            <a:r>
              <a:rPr sz="5000" b="0" dirty="0">
                <a:latin typeface="Calibri Light"/>
                <a:cs typeface="Calibri Light"/>
              </a:rPr>
              <a:t> </a:t>
            </a:r>
            <a:r>
              <a:rPr sz="5000" b="0" spc="-45" dirty="0">
                <a:latin typeface="Calibri Light"/>
                <a:cs typeface="Calibri Light"/>
              </a:rPr>
              <a:t>P</a:t>
            </a:r>
            <a:r>
              <a:rPr sz="5000" b="0" dirty="0">
                <a:latin typeface="Calibri Light"/>
                <a:cs typeface="Calibri Light"/>
              </a:rPr>
              <a:t>rinciples</a:t>
            </a:r>
            <a:r>
              <a:rPr sz="5000" b="0" spc="-45" dirty="0">
                <a:latin typeface="Calibri Light"/>
                <a:cs typeface="Calibri Light"/>
              </a:rPr>
              <a:t> </a:t>
            </a:r>
            <a:r>
              <a:rPr sz="5000" b="0" dirty="0">
                <a:latin typeface="Calibri Light"/>
                <a:cs typeface="Calibri Light"/>
              </a:rPr>
              <a:t>–</a:t>
            </a:r>
            <a:r>
              <a:rPr sz="5000" b="0" spc="-15" dirty="0">
                <a:latin typeface="Calibri Light"/>
                <a:cs typeface="Calibri Light"/>
              </a:rPr>
              <a:t> </a:t>
            </a:r>
            <a:r>
              <a:rPr sz="5000" b="0" u="heavy" spc="-5" dirty="0">
                <a:solidFill>
                  <a:srgbClr val="0462C1"/>
                </a:solidFill>
                <a:latin typeface="Calibri Light"/>
                <a:cs typeface="Calibri Light"/>
                <a:hlinkClick r:id="rId2"/>
              </a:rPr>
              <a:t>Risk</a:t>
            </a:r>
            <a:r>
              <a:rPr sz="5000" b="0" spc="-5" dirty="0">
                <a:solidFill>
                  <a:srgbClr val="0462C1"/>
                </a:solidFill>
                <a:latin typeface="Calibri Light"/>
                <a:cs typeface="Calibri Light"/>
              </a:rPr>
              <a:t> </a:t>
            </a:r>
            <a:r>
              <a:rPr sz="5000" b="0" u="heavy" dirty="0">
                <a:solidFill>
                  <a:srgbClr val="0462C1"/>
                </a:solidFill>
                <a:latin typeface="Calibri Light"/>
                <a:cs typeface="Calibri Light"/>
                <a:hlinkClick r:id="rId2"/>
              </a:rPr>
              <a:t>Mana</a:t>
            </a:r>
            <a:r>
              <a:rPr sz="5000" b="0" u="heavy" spc="-55" dirty="0">
                <a:solidFill>
                  <a:srgbClr val="0462C1"/>
                </a:solidFill>
                <a:latin typeface="Calibri Light"/>
                <a:cs typeface="Calibri Light"/>
                <a:hlinkClick r:id="rId2"/>
              </a:rPr>
              <a:t>g</a:t>
            </a:r>
            <a:r>
              <a:rPr sz="5000" b="0" u="heavy" spc="-5" dirty="0">
                <a:solidFill>
                  <a:srgbClr val="0462C1"/>
                </a:solidFill>
                <a:latin typeface="Calibri Light"/>
                <a:cs typeface="Calibri Light"/>
                <a:hlinkClick r:id="rId2"/>
              </a:rPr>
              <a:t>eme</a:t>
            </a:r>
            <a:r>
              <a:rPr sz="5000" b="0" u="heavy" spc="-45" dirty="0">
                <a:solidFill>
                  <a:srgbClr val="0462C1"/>
                </a:solidFill>
                <a:latin typeface="Calibri Light"/>
                <a:cs typeface="Calibri Light"/>
                <a:hlinkClick r:id="rId2"/>
              </a:rPr>
              <a:t>n</a:t>
            </a:r>
            <a:r>
              <a:rPr sz="5000" b="0" u="heavy" spc="-5" dirty="0">
                <a:solidFill>
                  <a:srgbClr val="0462C1"/>
                </a:solidFill>
                <a:latin typeface="Calibri Light"/>
                <a:cs typeface="Calibri Light"/>
                <a:hlinkClick r:id="rId2"/>
              </a:rPr>
              <a:t>t</a:t>
            </a:r>
            <a:r>
              <a:rPr sz="5000" b="0" u="heavy" spc="-15" dirty="0">
                <a:solidFill>
                  <a:srgbClr val="0462C1"/>
                </a:solidFill>
                <a:latin typeface="Calibri Light"/>
                <a:cs typeface="Calibri Light"/>
                <a:hlinkClick r:id="rId2"/>
              </a:rPr>
              <a:t> </a:t>
            </a:r>
            <a:r>
              <a:rPr sz="5000" b="0" u="heavy" spc="-105" dirty="0">
                <a:solidFill>
                  <a:srgbClr val="0462C1"/>
                </a:solidFill>
                <a:latin typeface="Calibri Light"/>
                <a:cs typeface="Calibri Light"/>
                <a:hlinkClick r:id="rId2"/>
              </a:rPr>
              <a:t>P</a:t>
            </a:r>
            <a:r>
              <a:rPr sz="5000" b="0" u="heavy" spc="-5" dirty="0">
                <a:solidFill>
                  <a:srgbClr val="0462C1"/>
                </a:solidFill>
                <a:latin typeface="Calibri Light"/>
                <a:cs typeface="Calibri Light"/>
                <a:hlinkClick r:id="rId2"/>
              </a:rPr>
              <a:t>olicy</a:t>
            </a:r>
            <a:endParaRPr sz="5000">
              <a:latin typeface="Calibri Light"/>
              <a:cs typeface="Calibri Light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11377" y="3598417"/>
            <a:ext cx="25400" cy="325957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51185" y="3468234"/>
            <a:ext cx="2649220" cy="2308860"/>
          </a:xfrm>
          <a:custGeom>
            <a:avLst/>
            <a:gdLst/>
            <a:ahLst/>
            <a:cxnLst/>
            <a:rect l="l" t="t" r="r" b="b"/>
            <a:pathLst>
              <a:path w="2649220" h="2308860">
                <a:moveTo>
                  <a:pt x="1323514" y="1039212"/>
                </a:moveTo>
                <a:lnTo>
                  <a:pt x="1325135" y="1499831"/>
                </a:lnTo>
                <a:lnTo>
                  <a:pt x="1332002" y="1566679"/>
                </a:lnTo>
                <a:lnTo>
                  <a:pt x="1339030" y="1605252"/>
                </a:lnTo>
                <a:lnTo>
                  <a:pt x="1348155" y="1643010"/>
                </a:lnTo>
                <a:lnTo>
                  <a:pt x="1359377" y="1679953"/>
                </a:lnTo>
                <a:lnTo>
                  <a:pt x="1375742" y="1723198"/>
                </a:lnTo>
                <a:lnTo>
                  <a:pt x="1394813" y="1765941"/>
                </a:lnTo>
                <a:lnTo>
                  <a:pt x="1425939" y="1825508"/>
                </a:lnTo>
                <a:lnTo>
                  <a:pt x="1464195" y="1886664"/>
                </a:lnTo>
                <a:lnTo>
                  <a:pt x="1487405" y="1919096"/>
                </a:lnTo>
                <a:lnTo>
                  <a:pt x="1520230" y="1960715"/>
                </a:lnTo>
                <a:lnTo>
                  <a:pt x="1555123" y="2000891"/>
                </a:lnTo>
                <a:lnTo>
                  <a:pt x="1591774" y="2039302"/>
                </a:lnTo>
                <a:lnTo>
                  <a:pt x="1630184" y="2075951"/>
                </a:lnTo>
                <a:lnTo>
                  <a:pt x="1670356" y="2110839"/>
                </a:lnTo>
                <a:lnTo>
                  <a:pt x="1712154" y="2143944"/>
                </a:lnTo>
                <a:lnTo>
                  <a:pt x="1765459" y="2182591"/>
                </a:lnTo>
                <a:lnTo>
                  <a:pt x="1819726" y="2218168"/>
                </a:lnTo>
                <a:lnTo>
                  <a:pt x="1874956" y="2250675"/>
                </a:lnTo>
                <a:lnTo>
                  <a:pt x="1986233" y="2308824"/>
                </a:lnTo>
                <a:lnTo>
                  <a:pt x="2085063" y="2256565"/>
                </a:lnTo>
                <a:lnTo>
                  <a:pt x="2140633" y="2224176"/>
                </a:lnTo>
                <a:lnTo>
                  <a:pt x="2195398" y="2188877"/>
                </a:lnTo>
                <a:lnTo>
                  <a:pt x="2249354" y="2150660"/>
                </a:lnTo>
                <a:lnTo>
                  <a:pt x="2286896" y="2121526"/>
                </a:lnTo>
                <a:lnTo>
                  <a:pt x="1984464" y="2121526"/>
                </a:lnTo>
                <a:lnTo>
                  <a:pt x="1941297" y="2097509"/>
                </a:lnTo>
                <a:lnTo>
                  <a:pt x="1887884" y="2064542"/>
                </a:lnTo>
                <a:lnTo>
                  <a:pt x="1834802" y="2028080"/>
                </a:lnTo>
                <a:lnTo>
                  <a:pt x="1783894" y="1989366"/>
                </a:lnTo>
                <a:lnTo>
                  <a:pt x="1746685" y="1957645"/>
                </a:lnTo>
                <a:lnTo>
                  <a:pt x="1706118" y="1918858"/>
                </a:lnTo>
                <a:lnTo>
                  <a:pt x="1674669" y="1885977"/>
                </a:lnTo>
                <a:lnTo>
                  <a:pt x="1638998" y="1844979"/>
                </a:lnTo>
                <a:lnTo>
                  <a:pt x="1601996" y="1795446"/>
                </a:lnTo>
                <a:lnTo>
                  <a:pt x="1562585" y="1731200"/>
                </a:lnTo>
                <a:lnTo>
                  <a:pt x="1544644" y="1696447"/>
                </a:lnTo>
                <a:lnTo>
                  <a:pt x="1525259" y="1653104"/>
                </a:lnTo>
                <a:lnTo>
                  <a:pt x="1504247" y="1587389"/>
                </a:lnTo>
                <a:lnTo>
                  <a:pt x="1494614" y="1537459"/>
                </a:lnTo>
                <a:lnTo>
                  <a:pt x="1491917" y="1514612"/>
                </a:lnTo>
                <a:lnTo>
                  <a:pt x="1492214" y="1204819"/>
                </a:lnTo>
                <a:lnTo>
                  <a:pt x="1531107" y="1203387"/>
                </a:lnTo>
                <a:lnTo>
                  <a:pt x="1581909" y="1199162"/>
                </a:lnTo>
                <a:lnTo>
                  <a:pt x="1631730" y="1192244"/>
                </a:lnTo>
                <a:lnTo>
                  <a:pt x="1692249" y="1179110"/>
                </a:lnTo>
                <a:lnTo>
                  <a:pt x="1739708" y="1163024"/>
                </a:lnTo>
                <a:lnTo>
                  <a:pt x="1786978" y="1141573"/>
                </a:lnTo>
                <a:lnTo>
                  <a:pt x="1831759" y="1117140"/>
                </a:lnTo>
                <a:lnTo>
                  <a:pt x="1853918" y="1107129"/>
                </a:lnTo>
                <a:lnTo>
                  <a:pt x="1905124" y="1091150"/>
                </a:lnTo>
                <a:lnTo>
                  <a:pt x="1965900" y="1083994"/>
                </a:lnTo>
                <a:lnTo>
                  <a:pt x="1995366" y="1083519"/>
                </a:lnTo>
                <a:lnTo>
                  <a:pt x="2648918" y="1083519"/>
                </a:lnTo>
                <a:lnTo>
                  <a:pt x="2648928" y="1040379"/>
                </a:lnTo>
                <a:lnTo>
                  <a:pt x="2507670" y="1040144"/>
                </a:lnTo>
                <a:lnTo>
                  <a:pt x="1478623" y="1040144"/>
                </a:lnTo>
                <a:lnTo>
                  <a:pt x="1323514" y="1039212"/>
                </a:lnTo>
                <a:close/>
              </a:path>
              <a:path w="2649220" h="2308860">
                <a:moveTo>
                  <a:pt x="2648918" y="1083519"/>
                </a:moveTo>
                <a:lnTo>
                  <a:pt x="1995366" y="1083519"/>
                </a:lnTo>
                <a:lnTo>
                  <a:pt x="2008768" y="1084226"/>
                </a:lnTo>
                <a:lnTo>
                  <a:pt x="2034554" y="1086599"/>
                </a:lnTo>
                <a:lnTo>
                  <a:pt x="2082825" y="1095407"/>
                </a:lnTo>
                <a:lnTo>
                  <a:pt x="2125222" y="1110339"/>
                </a:lnTo>
                <a:lnTo>
                  <a:pt x="2187719" y="1142964"/>
                </a:lnTo>
                <a:lnTo>
                  <a:pt x="2211002" y="1154350"/>
                </a:lnTo>
                <a:lnTo>
                  <a:pt x="2258322" y="1173186"/>
                </a:lnTo>
                <a:lnTo>
                  <a:pt x="2306658" y="1186776"/>
                </a:lnTo>
                <a:lnTo>
                  <a:pt x="2368094" y="1197436"/>
                </a:lnTo>
                <a:lnTo>
                  <a:pt x="2444185" y="1204043"/>
                </a:lnTo>
                <a:lnTo>
                  <a:pt x="2480947" y="1204819"/>
                </a:lnTo>
                <a:lnTo>
                  <a:pt x="2481695" y="1499831"/>
                </a:lnTo>
                <a:lnTo>
                  <a:pt x="2472576" y="1566679"/>
                </a:lnTo>
                <a:lnTo>
                  <a:pt x="2460505" y="1613850"/>
                </a:lnTo>
                <a:lnTo>
                  <a:pt x="2440626" y="1667318"/>
                </a:lnTo>
                <a:lnTo>
                  <a:pt x="2413342" y="1723198"/>
                </a:lnTo>
                <a:lnTo>
                  <a:pt x="2375210" y="1786782"/>
                </a:lnTo>
                <a:lnTo>
                  <a:pt x="2347753" y="1825508"/>
                </a:lnTo>
                <a:lnTo>
                  <a:pt x="2306927" y="1876342"/>
                </a:lnTo>
                <a:lnTo>
                  <a:pt x="2274554" y="1911507"/>
                </a:lnTo>
                <a:lnTo>
                  <a:pt x="2238840" y="1946235"/>
                </a:lnTo>
                <a:lnTo>
                  <a:pt x="2199734" y="1980381"/>
                </a:lnTo>
                <a:lnTo>
                  <a:pt x="2156640" y="2014389"/>
                </a:lnTo>
                <a:lnTo>
                  <a:pt x="2121800" y="2039302"/>
                </a:lnTo>
                <a:lnTo>
                  <a:pt x="2065876" y="2075951"/>
                </a:lnTo>
                <a:lnTo>
                  <a:pt x="2028268" y="2098281"/>
                </a:lnTo>
                <a:lnTo>
                  <a:pt x="1984464" y="2121526"/>
                </a:lnTo>
                <a:lnTo>
                  <a:pt x="2286896" y="2121526"/>
                </a:lnTo>
                <a:lnTo>
                  <a:pt x="2345074" y="2072631"/>
                </a:lnTo>
                <a:lnTo>
                  <a:pt x="2382332" y="2037289"/>
                </a:lnTo>
                <a:lnTo>
                  <a:pt x="2417894" y="2000221"/>
                </a:lnTo>
                <a:lnTo>
                  <a:pt x="2454690" y="1957645"/>
                </a:lnTo>
                <a:lnTo>
                  <a:pt x="2485157" y="1918858"/>
                </a:lnTo>
                <a:lnTo>
                  <a:pt x="2515369" y="1875752"/>
                </a:lnTo>
                <a:lnTo>
                  <a:pt x="2542447" y="1832236"/>
                </a:lnTo>
                <a:lnTo>
                  <a:pt x="2568906" y="1783455"/>
                </a:lnTo>
                <a:lnTo>
                  <a:pt x="2593278" y="1731200"/>
                </a:lnTo>
                <a:lnTo>
                  <a:pt x="2617530" y="1667318"/>
                </a:lnTo>
                <a:lnTo>
                  <a:pt x="2629801" y="1622849"/>
                </a:lnTo>
                <a:lnTo>
                  <a:pt x="2642953" y="1553056"/>
                </a:lnTo>
                <a:lnTo>
                  <a:pt x="2648250" y="1486076"/>
                </a:lnTo>
                <a:lnTo>
                  <a:pt x="2648918" y="1083519"/>
                </a:lnTo>
                <a:close/>
              </a:path>
              <a:path w="2649220" h="2308860">
                <a:moveTo>
                  <a:pt x="2317592" y="0"/>
                </a:moveTo>
                <a:lnTo>
                  <a:pt x="329436" y="0"/>
                </a:lnTo>
                <a:lnTo>
                  <a:pt x="329436" y="1207463"/>
                </a:lnTo>
                <a:lnTo>
                  <a:pt x="57174" y="1481056"/>
                </a:lnTo>
                <a:lnTo>
                  <a:pt x="27843" y="1522603"/>
                </a:lnTo>
                <a:lnTo>
                  <a:pt x="7776" y="1582796"/>
                </a:lnTo>
                <a:lnTo>
                  <a:pt x="0" y="1685562"/>
                </a:lnTo>
                <a:lnTo>
                  <a:pt x="2394" y="1696447"/>
                </a:lnTo>
                <a:lnTo>
                  <a:pt x="17827" y="1734794"/>
                </a:lnTo>
                <a:lnTo>
                  <a:pt x="48204" y="1775250"/>
                </a:lnTo>
                <a:lnTo>
                  <a:pt x="88854" y="1804348"/>
                </a:lnTo>
                <a:lnTo>
                  <a:pt x="125134" y="1817900"/>
                </a:lnTo>
                <a:lnTo>
                  <a:pt x="163756" y="1822211"/>
                </a:lnTo>
                <a:lnTo>
                  <a:pt x="1192993" y="1813809"/>
                </a:lnTo>
                <a:lnTo>
                  <a:pt x="1169097" y="1751480"/>
                </a:lnTo>
                <a:lnTo>
                  <a:pt x="1154312" y="1704007"/>
                </a:lnTo>
                <a:lnTo>
                  <a:pt x="1142288" y="1656555"/>
                </a:lnTo>
                <a:lnTo>
                  <a:pt x="163756" y="1656555"/>
                </a:lnTo>
                <a:lnTo>
                  <a:pt x="166219" y="1634939"/>
                </a:lnTo>
                <a:lnTo>
                  <a:pt x="168577" y="1622849"/>
                </a:lnTo>
                <a:lnTo>
                  <a:pt x="175823" y="1597444"/>
                </a:lnTo>
                <a:lnTo>
                  <a:pt x="178005" y="1593137"/>
                </a:lnTo>
                <a:lnTo>
                  <a:pt x="447234" y="1325244"/>
                </a:lnTo>
                <a:lnTo>
                  <a:pt x="1116414" y="1325244"/>
                </a:lnTo>
                <a:lnTo>
                  <a:pt x="1116414" y="1159588"/>
                </a:lnTo>
                <a:lnTo>
                  <a:pt x="495116" y="1159588"/>
                </a:lnTo>
                <a:lnTo>
                  <a:pt x="495116" y="165655"/>
                </a:lnTo>
                <a:lnTo>
                  <a:pt x="2317592" y="165655"/>
                </a:lnTo>
                <a:lnTo>
                  <a:pt x="2317592" y="0"/>
                </a:lnTo>
                <a:close/>
              </a:path>
              <a:path w="2649220" h="2308860">
                <a:moveTo>
                  <a:pt x="2648928" y="1039213"/>
                </a:moveTo>
                <a:lnTo>
                  <a:pt x="2623838" y="1040051"/>
                </a:lnTo>
                <a:lnTo>
                  <a:pt x="2513056" y="1040379"/>
                </a:lnTo>
                <a:lnTo>
                  <a:pt x="2648928" y="1040379"/>
                </a:lnTo>
                <a:lnTo>
                  <a:pt x="2648928" y="1039213"/>
                </a:lnTo>
                <a:close/>
              </a:path>
              <a:path w="2649220" h="2308860">
                <a:moveTo>
                  <a:pt x="1986233" y="917566"/>
                </a:moveTo>
                <a:lnTo>
                  <a:pt x="1928646" y="921085"/>
                </a:lnTo>
                <a:lnTo>
                  <a:pt x="1866389" y="931324"/>
                </a:lnTo>
                <a:lnTo>
                  <a:pt x="1819164" y="944314"/>
                </a:lnTo>
                <a:lnTo>
                  <a:pt x="1773856" y="962321"/>
                </a:lnTo>
                <a:lnTo>
                  <a:pt x="1690893" y="1005825"/>
                </a:lnTo>
                <a:lnTo>
                  <a:pt x="1668070" y="1015460"/>
                </a:lnTo>
                <a:lnTo>
                  <a:pt x="1618386" y="1029138"/>
                </a:lnTo>
                <a:lnTo>
                  <a:pt x="1542439" y="1037550"/>
                </a:lnTo>
                <a:lnTo>
                  <a:pt x="1478623" y="1040144"/>
                </a:lnTo>
                <a:lnTo>
                  <a:pt x="2507670" y="1040144"/>
                </a:lnTo>
                <a:lnTo>
                  <a:pt x="2449971" y="1037550"/>
                </a:lnTo>
                <a:lnTo>
                  <a:pt x="2373394" y="1030698"/>
                </a:lnTo>
                <a:lnTo>
                  <a:pt x="2322644" y="1020236"/>
                </a:lnTo>
                <a:lnTo>
                  <a:pt x="2275613" y="1002133"/>
                </a:lnTo>
                <a:lnTo>
                  <a:pt x="2229746" y="977408"/>
                </a:lnTo>
                <a:lnTo>
                  <a:pt x="2194693" y="960680"/>
                </a:lnTo>
                <a:lnTo>
                  <a:pt x="2136528" y="938835"/>
                </a:lnTo>
                <a:lnTo>
                  <a:pt x="2089594" y="926981"/>
                </a:lnTo>
                <a:lnTo>
                  <a:pt x="2039589" y="919921"/>
                </a:lnTo>
                <a:lnTo>
                  <a:pt x="2013329" y="918155"/>
                </a:lnTo>
                <a:lnTo>
                  <a:pt x="1986233" y="917566"/>
                </a:lnTo>
                <a:close/>
              </a:path>
              <a:path w="2649220" h="2308860">
                <a:moveTo>
                  <a:pt x="2317592" y="165655"/>
                </a:moveTo>
                <a:lnTo>
                  <a:pt x="2151913" y="165655"/>
                </a:lnTo>
                <a:lnTo>
                  <a:pt x="2162183" y="732384"/>
                </a:lnTo>
                <a:lnTo>
                  <a:pt x="2196231" y="741600"/>
                </a:lnTo>
                <a:lnTo>
                  <a:pt x="2248434" y="758477"/>
                </a:lnTo>
                <a:lnTo>
                  <a:pt x="2271907" y="767938"/>
                </a:lnTo>
                <a:lnTo>
                  <a:pt x="2294962" y="778687"/>
                </a:lnTo>
                <a:lnTo>
                  <a:pt x="2317592" y="790729"/>
                </a:lnTo>
                <a:lnTo>
                  <a:pt x="2317592" y="165655"/>
                </a:lnTo>
                <a:close/>
              </a:path>
            </a:pathLst>
          </a:custGeom>
          <a:solidFill>
            <a:srgbClr val="21E69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349158" y="3468234"/>
            <a:ext cx="2319655" cy="1822450"/>
          </a:xfrm>
          <a:custGeom>
            <a:avLst/>
            <a:gdLst/>
            <a:ahLst/>
            <a:cxnLst/>
            <a:rect l="l" t="t" r="r" b="b"/>
            <a:pathLst>
              <a:path w="2319654" h="1822450">
                <a:moveTo>
                  <a:pt x="1144315" y="1656555"/>
                </a:moveTo>
                <a:lnTo>
                  <a:pt x="1153546" y="1694082"/>
                </a:lnTo>
                <a:lnTo>
                  <a:pt x="1164257" y="1730862"/>
                </a:lnTo>
                <a:lnTo>
                  <a:pt x="1180846" y="1778750"/>
                </a:lnTo>
                <a:lnTo>
                  <a:pt x="1195020" y="1813809"/>
                </a:lnTo>
                <a:lnTo>
                  <a:pt x="165783" y="1822211"/>
                </a:lnTo>
                <a:lnTo>
                  <a:pt x="127161" y="1817900"/>
                </a:lnTo>
                <a:lnTo>
                  <a:pt x="90881" y="1804348"/>
                </a:lnTo>
                <a:lnTo>
                  <a:pt x="50231" y="1775250"/>
                </a:lnTo>
                <a:lnTo>
                  <a:pt x="19854" y="1734794"/>
                </a:lnTo>
                <a:lnTo>
                  <a:pt x="4844" y="1698332"/>
                </a:lnTo>
                <a:lnTo>
                  <a:pt x="0" y="1661393"/>
                </a:lnTo>
                <a:lnTo>
                  <a:pt x="323" y="1647618"/>
                </a:lnTo>
                <a:lnTo>
                  <a:pt x="4965" y="1607775"/>
                </a:lnTo>
                <a:lnTo>
                  <a:pt x="16502" y="1556185"/>
                </a:lnTo>
                <a:lnTo>
                  <a:pt x="37330" y="1510513"/>
                </a:lnTo>
                <a:lnTo>
                  <a:pt x="331463" y="1207463"/>
                </a:lnTo>
                <a:lnTo>
                  <a:pt x="331463" y="0"/>
                </a:lnTo>
                <a:lnTo>
                  <a:pt x="2319620" y="0"/>
                </a:lnTo>
                <a:lnTo>
                  <a:pt x="2319620" y="790729"/>
                </a:lnTo>
                <a:lnTo>
                  <a:pt x="2308357" y="784546"/>
                </a:lnTo>
                <a:lnTo>
                  <a:pt x="2296989" y="778687"/>
                </a:lnTo>
                <a:lnTo>
                  <a:pt x="2250461" y="758477"/>
                </a:lnTo>
                <a:lnTo>
                  <a:pt x="2210312" y="745232"/>
                </a:lnTo>
                <a:lnTo>
                  <a:pt x="2164210" y="732384"/>
                </a:lnTo>
                <a:lnTo>
                  <a:pt x="2153940" y="165655"/>
                </a:lnTo>
                <a:lnTo>
                  <a:pt x="497143" y="165655"/>
                </a:lnTo>
                <a:lnTo>
                  <a:pt x="497143" y="1159588"/>
                </a:lnTo>
                <a:lnTo>
                  <a:pt x="1118442" y="1159588"/>
                </a:lnTo>
                <a:lnTo>
                  <a:pt x="1118442" y="1325244"/>
                </a:lnTo>
                <a:lnTo>
                  <a:pt x="449261" y="1325244"/>
                </a:lnTo>
                <a:lnTo>
                  <a:pt x="182600" y="1590541"/>
                </a:lnTo>
                <a:lnTo>
                  <a:pt x="180032" y="1593137"/>
                </a:lnTo>
                <a:lnTo>
                  <a:pt x="177850" y="1597444"/>
                </a:lnTo>
                <a:lnTo>
                  <a:pt x="176138" y="1603490"/>
                </a:lnTo>
                <a:lnTo>
                  <a:pt x="174399" y="1609537"/>
                </a:lnTo>
                <a:lnTo>
                  <a:pt x="172687" y="1615555"/>
                </a:lnTo>
                <a:lnTo>
                  <a:pt x="170947" y="1621602"/>
                </a:lnTo>
                <a:lnTo>
                  <a:pt x="169235" y="1627648"/>
                </a:lnTo>
                <a:lnTo>
                  <a:pt x="167937" y="1634109"/>
                </a:lnTo>
                <a:lnTo>
                  <a:pt x="167081" y="1641011"/>
                </a:lnTo>
                <a:lnTo>
                  <a:pt x="166225" y="1647913"/>
                </a:lnTo>
                <a:lnTo>
                  <a:pt x="165783" y="1653104"/>
                </a:lnTo>
                <a:lnTo>
                  <a:pt x="165783" y="1656555"/>
                </a:lnTo>
                <a:lnTo>
                  <a:pt x="82944" y="1656555"/>
                </a:lnTo>
                <a:lnTo>
                  <a:pt x="1144315" y="1656555"/>
                </a:lnTo>
                <a:close/>
              </a:path>
            </a:pathLst>
          </a:custGeom>
          <a:ln w="38655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674700" y="4385800"/>
            <a:ext cx="1325880" cy="1391285"/>
          </a:xfrm>
          <a:custGeom>
            <a:avLst/>
            <a:gdLst/>
            <a:ahLst/>
            <a:cxnLst/>
            <a:rect l="l" t="t" r="r" b="b"/>
            <a:pathLst>
              <a:path w="1325879" h="1391285">
                <a:moveTo>
                  <a:pt x="662718" y="0"/>
                </a:moveTo>
                <a:lnTo>
                  <a:pt x="703049" y="1324"/>
                </a:lnTo>
                <a:lnTo>
                  <a:pt x="741497" y="5297"/>
                </a:lnTo>
                <a:lnTo>
                  <a:pt x="789820" y="14706"/>
                </a:lnTo>
                <a:lnTo>
                  <a:pt x="836271" y="29109"/>
                </a:lnTo>
                <a:lnTo>
                  <a:pt x="882840" y="48385"/>
                </a:lnTo>
                <a:lnTo>
                  <a:pt x="917971" y="66030"/>
                </a:lnTo>
                <a:lnTo>
                  <a:pt x="940836" y="78801"/>
                </a:lnTo>
                <a:lnTo>
                  <a:pt x="952098" y="84567"/>
                </a:lnTo>
                <a:lnTo>
                  <a:pt x="999130" y="102670"/>
                </a:lnTo>
                <a:lnTo>
                  <a:pt x="1036803" y="111211"/>
                </a:lnTo>
                <a:lnTo>
                  <a:pt x="1076876" y="115966"/>
                </a:lnTo>
                <a:lnTo>
                  <a:pt x="1115645" y="119276"/>
                </a:lnTo>
                <a:lnTo>
                  <a:pt x="1165206" y="122062"/>
                </a:lnTo>
                <a:lnTo>
                  <a:pt x="1261927" y="122944"/>
                </a:lnTo>
                <a:lnTo>
                  <a:pt x="1274809" y="122893"/>
                </a:lnTo>
                <a:lnTo>
                  <a:pt x="1287613" y="122741"/>
                </a:lnTo>
                <a:lnTo>
                  <a:pt x="1300323" y="122485"/>
                </a:lnTo>
                <a:lnTo>
                  <a:pt x="1312928" y="122121"/>
                </a:lnTo>
                <a:lnTo>
                  <a:pt x="1325414" y="121647"/>
                </a:lnTo>
                <a:lnTo>
                  <a:pt x="1325437" y="542273"/>
                </a:lnTo>
                <a:lnTo>
                  <a:pt x="1324336" y="582688"/>
                </a:lnTo>
                <a:lnTo>
                  <a:pt x="1321031" y="622406"/>
                </a:lnTo>
                <a:lnTo>
                  <a:pt x="1315515" y="661425"/>
                </a:lnTo>
                <a:lnTo>
                  <a:pt x="1307782" y="699746"/>
                </a:lnTo>
                <a:lnTo>
                  <a:pt x="1297828" y="737367"/>
                </a:lnTo>
                <a:lnTo>
                  <a:pt x="1285647" y="774289"/>
                </a:lnTo>
                <a:lnTo>
                  <a:pt x="1271276" y="810508"/>
                </a:lnTo>
                <a:lnTo>
                  <a:pt x="1255278" y="845984"/>
                </a:lnTo>
                <a:lnTo>
                  <a:pt x="1237830" y="880706"/>
                </a:lnTo>
                <a:lnTo>
                  <a:pt x="1218933" y="914670"/>
                </a:lnTo>
                <a:lnTo>
                  <a:pt x="1198589" y="947876"/>
                </a:lnTo>
                <a:lnTo>
                  <a:pt x="1176802" y="980322"/>
                </a:lnTo>
                <a:lnTo>
                  <a:pt x="1153572" y="1012006"/>
                </a:lnTo>
                <a:lnTo>
                  <a:pt x="1128959" y="1042898"/>
                </a:lnTo>
                <a:lnTo>
                  <a:pt x="1103209" y="1072871"/>
                </a:lnTo>
                <a:lnTo>
                  <a:pt x="1076349" y="1101913"/>
                </a:lnTo>
                <a:lnTo>
                  <a:pt x="1048380" y="1130022"/>
                </a:lnTo>
                <a:lnTo>
                  <a:pt x="1019302" y="1157200"/>
                </a:lnTo>
                <a:lnTo>
                  <a:pt x="989116" y="1183446"/>
                </a:lnTo>
                <a:lnTo>
                  <a:pt x="957821" y="1208760"/>
                </a:lnTo>
                <a:lnTo>
                  <a:pt x="925839" y="1233094"/>
                </a:lnTo>
                <a:lnTo>
                  <a:pt x="893563" y="1256375"/>
                </a:lnTo>
                <a:lnTo>
                  <a:pt x="860995" y="1278604"/>
                </a:lnTo>
                <a:lnTo>
                  <a:pt x="828136" y="1299783"/>
                </a:lnTo>
                <a:lnTo>
                  <a:pt x="794987" y="1319914"/>
                </a:lnTo>
                <a:lnTo>
                  <a:pt x="761549" y="1338999"/>
                </a:lnTo>
                <a:lnTo>
                  <a:pt x="662718" y="1391258"/>
                </a:lnTo>
                <a:lnTo>
                  <a:pt x="585042" y="1351141"/>
                </a:lnTo>
                <a:lnTo>
                  <a:pt x="551442" y="1333109"/>
                </a:lnTo>
                <a:lnTo>
                  <a:pt x="518188" y="1313973"/>
                </a:lnTo>
                <a:lnTo>
                  <a:pt x="485281" y="1293732"/>
                </a:lnTo>
                <a:lnTo>
                  <a:pt x="452720" y="1272386"/>
                </a:lnTo>
                <a:lnTo>
                  <a:pt x="420507" y="1249935"/>
                </a:lnTo>
                <a:lnTo>
                  <a:pt x="388640" y="1226378"/>
                </a:lnTo>
                <a:lnTo>
                  <a:pt x="357159" y="1201720"/>
                </a:lnTo>
                <a:lnTo>
                  <a:pt x="326535" y="1176049"/>
                </a:lnTo>
                <a:lnTo>
                  <a:pt x="296902" y="1149388"/>
                </a:lnTo>
                <a:lnTo>
                  <a:pt x="268259" y="1121736"/>
                </a:lnTo>
                <a:lnTo>
                  <a:pt x="240606" y="1093093"/>
                </a:lnTo>
                <a:lnTo>
                  <a:pt x="213942" y="1063458"/>
                </a:lnTo>
                <a:lnTo>
                  <a:pt x="188267" y="1032829"/>
                </a:lnTo>
                <a:lnTo>
                  <a:pt x="163703" y="1001292"/>
                </a:lnTo>
                <a:lnTo>
                  <a:pt x="140681" y="969098"/>
                </a:lnTo>
                <a:lnTo>
                  <a:pt x="119235" y="936264"/>
                </a:lnTo>
                <a:lnTo>
                  <a:pt x="99365" y="902788"/>
                </a:lnTo>
                <a:lnTo>
                  <a:pt x="81067" y="868671"/>
                </a:lnTo>
                <a:lnTo>
                  <a:pt x="64339" y="833913"/>
                </a:lnTo>
                <a:lnTo>
                  <a:pt x="49179" y="798515"/>
                </a:lnTo>
                <a:lnTo>
                  <a:pt x="35862" y="762387"/>
                </a:lnTo>
                <a:lnTo>
                  <a:pt x="24641" y="725444"/>
                </a:lnTo>
                <a:lnTo>
                  <a:pt x="15516" y="687685"/>
                </a:lnTo>
                <a:lnTo>
                  <a:pt x="8487" y="649112"/>
                </a:lnTo>
                <a:lnTo>
                  <a:pt x="3556" y="609725"/>
                </a:lnTo>
                <a:lnTo>
                  <a:pt x="723" y="569525"/>
                </a:lnTo>
                <a:lnTo>
                  <a:pt x="0" y="121646"/>
                </a:lnTo>
                <a:lnTo>
                  <a:pt x="64725" y="121646"/>
                </a:lnTo>
                <a:lnTo>
                  <a:pt x="114999" y="122335"/>
                </a:lnTo>
                <a:lnTo>
                  <a:pt x="127998" y="122719"/>
                </a:lnTo>
                <a:lnTo>
                  <a:pt x="141694" y="122713"/>
                </a:lnTo>
                <a:lnTo>
                  <a:pt x="181206" y="121922"/>
                </a:lnTo>
                <a:lnTo>
                  <a:pt x="231225" y="119086"/>
                </a:lnTo>
                <a:lnTo>
                  <a:pt x="281490" y="113838"/>
                </a:lnTo>
                <a:lnTo>
                  <a:pt x="320440" y="105659"/>
                </a:lnTo>
                <a:lnTo>
                  <a:pt x="367379" y="88259"/>
                </a:lnTo>
                <a:lnTo>
                  <a:pt x="401883" y="69410"/>
                </a:lnTo>
                <a:lnTo>
                  <a:pt x="414387" y="62565"/>
                </a:lnTo>
                <a:lnTo>
                  <a:pt x="450341" y="44755"/>
                </a:lnTo>
                <a:lnTo>
                  <a:pt x="495649" y="26748"/>
                </a:lnTo>
                <a:lnTo>
                  <a:pt x="542874" y="13758"/>
                </a:lnTo>
                <a:lnTo>
                  <a:pt x="592665" y="5007"/>
                </a:lnTo>
                <a:lnTo>
                  <a:pt x="642991" y="618"/>
                </a:lnTo>
                <a:lnTo>
                  <a:pt x="655851" y="150"/>
                </a:lnTo>
                <a:lnTo>
                  <a:pt x="662718" y="0"/>
                </a:lnTo>
                <a:close/>
              </a:path>
            </a:pathLst>
          </a:custGeom>
          <a:ln w="38655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840380" y="4551753"/>
            <a:ext cx="994410" cy="1038225"/>
          </a:xfrm>
          <a:custGeom>
            <a:avLst/>
            <a:gdLst/>
            <a:ahLst/>
            <a:cxnLst/>
            <a:rect l="l" t="t" r="r" b="b"/>
            <a:pathLst>
              <a:path w="994410" h="1038225">
                <a:moveTo>
                  <a:pt x="994078" y="121348"/>
                </a:moveTo>
                <a:lnTo>
                  <a:pt x="954991" y="120523"/>
                </a:lnTo>
                <a:lnTo>
                  <a:pt x="916599" y="118046"/>
                </a:lnTo>
                <a:lnTo>
                  <a:pt x="866486" y="112172"/>
                </a:lnTo>
                <a:lnTo>
                  <a:pt x="817464" y="103256"/>
                </a:lnTo>
                <a:lnTo>
                  <a:pt x="769128" y="89666"/>
                </a:lnTo>
                <a:lnTo>
                  <a:pt x="733543" y="76031"/>
                </a:lnTo>
                <a:lnTo>
                  <a:pt x="698524" y="59444"/>
                </a:lnTo>
                <a:lnTo>
                  <a:pt x="673056" y="45356"/>
                </a:lnTo>
                <a:lnTo>
                  <a:pt x="659997" y="38356"/>
                </a:lnTo>
                <a:lnTo>
                  <a:pt x="624899" y="22160"/>
                </a:lnTo>
                <a:lnTo>
                  <a:pt x="581907" y="9158"/>
                </a:lnTo>
                <a:lnTo>
                  <a:pt x="532628" y="1730"/>
                </a:lnTo>
                <a:lnTo>
                  <a:pt x="506172" y="0"/>
                </a:lnTo>
                <a:lnTo>
                  <a:pt x="490964" y="63"/>
                </a:lnTo>
                <a:lnTo>
                  <a:pt x="450611" y="2327"/>
                </a:lnTo>
                <a:lnTo>
                  <a:pt x="401972" y="11186"/>
                </a:lnTo>
                <a:lnTo>
                  <a:pt x="364724" y="23609"/>
                </a:lnTo>
                <a:lnTo>
                  <a:pt x="321440" y="45261"/>
                </a:lnTo>
                <a:lnTo>
                  <a:pt x="309606" y="51832"/>
                </a:lnTo>
                <a:lnTo>
                  <a:pt x="274154" y="69461"/>
                </a:lnTo>
                <a:lnTo>
                  <a:pt x="238679" y="84022"/>
                </a:lnTo>
                <a:lnTo>
                  <a:pt x="191125" y="98794"/>
                </a:lnTo>
                <a:lnTo>
                  <a:pt x="142536" y="108724"/>
                </a:lnTo>
                <a:lnTo>
                  <a:pt x="92715" y="115642"/>
                </a:lnTo>
                <a:lnTo>
                  <a:pt x="54719" y="119061"/>
                </a:lnTo>
                <a:lnTo>
                  <a:pt x="16067" y="120985"/>
                </a:lnTo>
                <a:lnTo>
                  <a:pt x="3020" y="121299"/>
                </a:lnTo>
                <a:lnTo>
                  <a:pt x="0" y="376319"/>
                </a:lnTo>
                <a:lnTo>
                  <a:pt x="1355" y="415539"/>
                </a:lnTo>
                <a:lnTo>
                  <a:pt x="5419" y="453939"/>
                </a:lnTo>
                <a:lnTo>
                  <a:pt x="12193" y="491523"/>
                </a:lnTo>
                <a:lnTo>
                  <a:pt x="25436" y="540364"/>
                </a:lnTo>
                <a:lnTo>
                  <a:pt x="44061" y="588593"/>
                </a:lnTo>
                <a:lnTo>
                  <a:pt x="61311" y="624734"/>
                </a:lnTo>
                <a:lnTo>
                  <a:pt x="79618" y="658839"/>
                </a:lnTo>
                <a:lnTo>
                  <a:pt x="105877" y="701635"/>
                </a:lnTo>
                <a:lnTo>
                  <a:pt x="134509" y="741988"/>
                </a:lnTo>
                <a:lnTo>
                  <a:pt x="158737" y="772076"/>
                </a:lnTo>
                <a:lnTo>
                  <a:pt x="185475" y="802457"/>
                </a:lnTo>
                <a:lnTo>
                  <a:pt x="212257" y="830802"/>
                </a:lnTo>
                <a:lnTo>
                  <a:pt x="248353" y="865814"/>
                </a:lnTo>
                <a:lnTo>
                  <a:pt x="285285" y="898128"/>
                </a:lnTo>
                <a:lnTo>
                  <a:pt x="324400" y="928945"/>
                </a:lnTo>
                <a:lnTo>
                  <a:pt x="356212" y="952143"/>
                </a:lnTo>
                <a:lnTo>
                  <a:pt x="388056" y="974016"/>
                </a:lnTo>
                <a:lnTo>
                  <a:pt x="430679" y="1001207"/>
                </a:lnTo>
                <a:lnTo>
                  <a:pt x="473627" y="1026251"/>
                </a:lnTo>
                <a:lnTo>
                  <a:pt x="495270" y="1038006"/>
                </a:lnTo>
                <a:lnTo>
                  <a:pt x="506286" y="1032424"/>
                </a:lnTo>
                <a:lnTo>
                  <a:pt x="549925" y="1008572"/>
                </a:lnTo>
                <a:lnTo>
                  <a:pt x="592996" y="982330"/>
                </a:lnTo>
                <a:lnTo>
                  <a:pt x="625015" y="961123"/>
                </a:lnTo>
                <a:lnTo>
                  <a:pt x="656859" y="938641"/>
                </a:lnTo>
                <a:lnTo>
                  <a:pt x="689528" y="913855"/>
                </a:lnTo>
                <a:lnTo>
                  <a:pt x="720667" y="888355"/>
                </a:lnTo>
                <a:lnTo>
                  <a:pt x="749646" y="862715"/>
                </a:lnTo>
                <a:lnTo>
                  <a:pt x="785360" y="827987"/>
                </a:lnTo>
                <a:lnTo>
                  <a:pt x="818276" y="792232"/>
                </a:lnTo>
                <a:lnTo>
                  <a:pt x="850388" y="753056"/>
                </a:lnTo>
                <a:lnTo>
                  <a:pt x="873565" y="721610"/>
                </a:lnTo>
                <a:lnTo>
                  <a:pt x="894889" y="689745"/>
                </a:lnTo>
                <a:lnTo>
                  <a:pt x="920569" y="646452"/>
                </a:lnTo>
                <a:lnTo>
                  <a:pt x="943264" y="602042"/>
                </a:lnTo>
                <a:lnTo>
                  <a:pt x="958589" y="566680"/>
                </a:lnTo>
                <a:lnTo>
                  <a:pt x="971310" y="530330"/>
                </a:lnTo>
                <a:lnTo>
                  <a:pt x="983827" y="481208"/>
                </a:lnTo>
                <a:lnTo>
                  <a:pt x="991373" y="431092"/>
                </a:lnTo>
                <a:lnTo>
                  <a:pt x="993842" y="392695"/>
                </a:lnTo>
                <a:lnTo>
                  <a:pt x="994068" y="379720"/>
                </a:lnTo>
                <a:lnTo>
                  <a:pt x="994078" y="121348"/>
                </a:lnTo>
                <a:close/>
              </a:path>
            </a:pathLst>
          </a:custGeom>
          <a:ln w="38655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360164" y="1554480"/>
            <a:ext cx="170815" cy="170815"/>
          </a:xfrm>
          <a:custGeom>
            <a:avLst/>
            <a:gdLst/>
            <a:ahLst/>
            <a:cxnLst/>
            <a:rect l="l" t="t" r="r" b="b"/>
            <a:pathLst>
              <a:path w="170814" h="170814">
                <a:moveTo>
                  <a:pt x="96900" y="96900"/>
                </a:moveTo>
                <a:lnTo>
                  <a:pt x="73787" y="96900"/>
                </a:lnTo>
                <a:lnTo>
                  <a:pt x="73787" y="165481"/>
                </a:lnTo>
                <a:lnTo>
                  <a:pt x="78994" y="170687"/>
                </a:lnTo>
                <a:lnTo>
                  <a:pt x="91694" y="170687"/>
                </a:lnTo>
                <a:lnTo>
                  <a:pt x="96900" y="165481"/>
                </a:lnTo>
                <a:lnTo>
                  <a:pt x="96900" y="96900"/>
                </a:lnTo>
                <a:close/>
              </a:path>
              <a:path w="170814" h="170814">
                <a:moveTo>
                  <a:pt x="165481" y="73787"/>
                </a:moveTo>
                <a:lnTo>
                  <a:pt x="5207" y="73787"/>
                </a:lnTo>
                <a:lnTo>
                  <a:pt x="0" y="78994"/>
                </a:lnTo>
                <a:lnTo>
                  <a:pt x="0" y="91694"/>
                </a:lnTo>
                <a:lnTo>
                  <a:pt x="5207" y="96900"/>
                </a:lnTo>
                <a:lnTo>
                  <a:pt x="165481" y="96900"/>
                </a:lnTo>
                <a:lnTo>
                  <a:pt x="170687" y="91694"/>
                </a:lnTo>
                <a:lnTo>
                  <a:pt x="170687" y="78994"/>
                </a:lnTo>
                <a:lnTo>
                  <a:pt x="165481" y="73787"/>
                </a:lnTo>
                <a:close/>
              </a:path>
              <a:path w="170814" h="170814">
                <a:moveTo>
                  <a:pt x="91694" y="0"/>
                </a:moveTo>
                <a:lnTo>
                  <a:pt x="78994" y="0"/>
                </a:lnTo>
                <a:lnTo>
                  <a:pt x="73787" y="5207"/>
                </a:lnTo>
                <a:lnTo>
                  <a:pt x="73787" y="73787"/>
                </a:lnTo>
                <a:lnTo>
                  <a:pt x="96900" y="73787"/>
                </a:lnTo>
                <a:lnTo>
                  <a:pt x="96900" y="5207"/>
                </a:lnTo>
                <a:lnTo>
                  <a:pt x="91694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802476" y="1838570"/>
            <a:ext cx="113030" cy="111125"/>
          </a:xfrm>
          <a:custGeom>
            <a:avLst/>
            <a:gdLst/>
            <a:ahLst/>
            <a:cxnLst/>
            <a:rect l="l" t="t" r="r" b="b"/>
            <a:pathLst>
              <a:path w="113029" h="111125">
                <a:moveTo>
                  <a:pt x="47582" y="0"/>
                </a:moveTo>
                <a:lnTo>
                  <a:pt x="13504" y="19562"/>
                </a:lnTo>
                <a:lnTo>
                  <a:pt x="0" y="61246"/>
                </a:lnTo>
                <a:lnTo>
                  <a:pt x="3270" y="74552"/>
                </a:lnTo>
                <a:lnTo>
                  <a:pt x="30481" y="103964"/>
                </a:lnTo>
                <a:lnTo>
                  <a:pt x="59553" y="110518"/>
                </a:lnTo>
                <a:lnTo>
                  <a:pt x="73705" y="107837"/>
                </a:lnTo>
                <a:lnTo>
                  <a:pt x="105267" y="82136"/>
                </a:lnTo>
                <a:lnTo>
                  <a:pt x="112423" y="54999"/>
                </a:lnTo>
                <a:lnTo>
                  <a:pt x="111482" y="44892"/>
                </a:lnTo>
                <a:lnTo>
                  <a:pt x="90860" y="12526"/>
                </a:lnTo>
                <a:lnTo>
                  <a:pt x="47582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202492" y="2208276"/>
            <a:ext cx="158115" cy="156845"/>
          </a:xfrm>
          <a:custGeom>
            <a:avLst/>
            <a:gdLst/>
            <a:ahLst/>
            <a:cxnLst/>
            <a:rect l="l" t="t" r="r" b="b"/>
            <a:pathLst>
              <a:path w="158114" h="156844">
                <a:moveTo>
                  <a:pt x="78423" y="0"/>
                </a:moveTo>
                <a:lnTo>
                  <a:pt x="37535" y="11236"/>
                </a:lnTo>
                <a:lnTo>
                  <a:pt x="8984" y="40632"/>
                </a:lnTo>
                <a:lnTo>
                  <a:pt x="0" y="67124"/>
                </a:lnTo>
                <a:lnTo>
                  <a:pt x="917" y="83761"/>
                </a:lnTo>
                <a:lnTo>
                  <a:pt x="16239" y="124754"/>
                </a:lnTo>
                <a:lnTo>
                  <a:pt x="46288" y="150044"/>
                </a:lnTo>
                <a:lnTo>
                  <a:pt x="71882" y="156707"/>
                </a:lnTo>
                <a:lnTo>
                  <a:pt x="87798" y="155564"/>
                </a:lnTo>
                <a:lnTo>
                  <a:pt x="102489" y="152105"/>
                </a:lnTo>
                <a:lnTo>
                  <a:pt x="115797" y="146542"/>
                </a:lnTo>
                <a:lnTo>
                  <a:pt x="127560" y="139087"/>
                </a:lnTo>
                <a:lnTo>
                  <a:pt x="133699" y="133513"/>
                </a:lnTo>
                <a:lnTo>
                  <a:pt x="83405" y="133513"/>
                </a:lnTo>
                <a:lnTo>
                  <a:pt x="67645" y="131902"/>
                </a:lnTo>
                <a:lnTo>
                  <a:pt x="32759" y="109914"/>
                </a:lnTo>
                <a:lnTo>
                  <a:pt x="22955" y="85203"/>
                </a:lnTo>
                <a:lnTo>
                  <a:pt x="24503" y="69144"/>
                </a:lnTo>
                <a:lnTo>
                  <a:pt x="46044" y="33911"/>
                </a:lnTo>
                <a:lnTo>
                  <a:pt x="78423" y="23240"/>
                </a:lnTo>
                <a:lnTo>
                  <a:pt x="133992" y="23240"/>
                </a:lnTo>
                <a:lnTo>
                  <a:pt x="129021" y="18279"/>
                </a:lnTo>
                <a:lnTo>
                  <a:pt x="117791" y="10435"/>
                </a:lnTo>
                <a:lnTo>
                  <a:pt x="105260" y="4636"/>
                </a:lnTo>
                <a:lnTo>
                  <a:pt x="91658" y="1091"/>
                </a:lnTo>
                <a:lnTo>
                  <a:pt x="78423" y="0"/>
                </a:lnTo>
                <a:close/>
              </a:path>
              <a:path w="158114" h="156844">
                <a:moveTo>
                  <a:pt x="133992" y="23240"/>
                </a:moveTo>
                <a:lnTo>
                  <a:pt x="78423" y="23240"/>
                </a:lnTo>
                <a:lnTo>
                  <a:pt x="92848" y="25101"/>
                </a:lnTo>
                <a:lnTo>
                  <a:pt x="105871" y="30360"/>
                </a:lnTo>
                <a:lnTo>
                  <a:pt x="117007" y="38535"/>
                </a:lnTo>
                <a:lnTo>
                  <a:pt x="125770" y="49145"/>
                </a:lnTo>
                <a:lnTo>
                  <a:pt x="131675" y="61705"/>
                </a:lnTo>
                <a:lnTo>
                  <a:pt x="134235" y="75734"/>
                </a:lnTo>
                <a:lnTo>
                  <a:pt x="132473" y="90751"/>
                </a:lnTo>
                <a:lnTo>
                  <a:pt x="109276" y="124404"/>
                </a:lnTo>
                <a:lnTo>
                  <a:pt x="83405" y="133513"/>
                </a:lnTo>
                <a:lnTo>
                  <a:pt x="133699" y="133513"/>
                </a:lnTo>
                <a:lnTo>
                  <a:pt x="155984" y="94603"/>
                </a:lnTo>
                <a:lnTo>
                  <a:pt x="157635" y="80879"/>
                </a:lnTo>
                <a:lnTo>
                  <a:pt x="156347" y="65937"/>
                </a:lnTo>
                <a:lnTo>
                  <a:pt x="152613" y="51998"/>
                </a:lnTo>
                <a:lnTo>
                  <a:pt x="146661" y="39269"/>
                </a:lnTo>
                <a:lnTo>
                  <a:pt x="138721" y="27960"/>
                </a:lnTo>
                <a:lnTo>
                  <a:pt x="133992" y="2324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904741" y="2683744"/>
            <a:ext cx="71755" cy="71755"/>
          </a:xfrm>
          <a:custGeom>
            <a:avLst/>
            <a:gdLst/>
            <a:ahLst/>
            <a:cxnLst/>
            <a:rect l="l" t="t" r="r" b="b"/>
            <a:pathLst>
              <a:path w="71754" h="71755">
                <a:moveTo>
                  <a:pt x="27871" y="0"/>
                </a:moveTo>
                <a:lnTo>
                  <a:pt x="17150" y="4893"/>
                </a:lnTo>
                <a:lnTo>
                  <a:pt x="5238" y="15641"/>
                </a:lnTo>
                <a:lnTo>
                  <a:pt x="988" y="26494"/>
                </a:lnTo>
                <a:lnTo>
                  <a:pt x="0" y="42140"/>
                </a:lnTo>
                <a:lnTo>
                  <a:pt x="4475" y="53059"/>
                </a:lnTo>
                <a:lnTo>
                  <a:pt x="14545" y="64757"/>
                </a:lnTo>
                <a:lnTo>
                  <a:pt x="25329" y="69777"/>
                </a:lnTo>
                <a:lnTo>
                  <a:pt x="40014" y="71279"/>
                </a:lnTo>
                <a:lnTo>
                  <a:pt x="51676" y="67677"/>
                </a:lnTo>
                <a:lnTo>
                  <a:pt x="62828" y="59140"/>
                </a:lnTo>
                <a:lnTo>
                  <a:pt x="69510" y="48199"/>
                </a:lnTo>
                <a:lnTo>
                  <a:pt x="71753" y="35325"/>
                </a:lnTo>
                <a:lnTo>
                  <a:pt x="70811" y="27276"/>
                </a:lnTo>
                <a:lnTo>
                  <a:pt x="65768" y="16662"/>
                </a:lnTo>
                <a:lnTo>
                  <a:pt x="54736" y="4678"/>
                </a:lnTo>
                <a:lnTo>
                  <a:pt x="43791" y="740"/>
                </a:lnTo>
                <a:lnTo>
                  <a:pt x="2787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245608" y="2638298"/>
            <a:ext cx="5194426" cy="83235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904741" y="3688060"/>
            <a:ext cx="71755" cy="71755"/>
          </a:xfrm>
          <a:custGeom>
            <a:avLst/>
            <a:gdLst/>
            <a:ahLst/>
            <a:cxnLst/>
            <a:rect l="l" t="t" r="r" b="b"/>
            <a:pathLst>
              <a:path w="71754" h="71754">
                <a:moveTo>
                  <a:pt x="27871" y="0"/>
                </a:moveTo>
                <a:lnTo>
                  <a:pt x="17150" y="4893"/>
                </a:lnTo>
                <a:lnTo>
                  <a:pt x="5238" y="15641"/>
                </a:lnTo>
                <a:lnTo>
                  <a:pt x="988" y="26494"/>
                </a:lnTo>
                <a:lnTo>
                  <a:pt x="0" y="42140"/>
                </a:lnTo>
                <a:lnTo>
                  <a:pt x="4475" y="53059"/>
                </a:lnTo>
                <a:lnTo>
                  <a:pt x="14545" y="64757"/>
                </a:lnTo>
                <a:lnTo>
                  <a:pt x="25329" y="69777"/>
                </a:lnTo>
                <a:lnTo>
                  <a:pt x="40014" y="71279"/>
                </a:lnTo>
                <a:lnTo>
                  <a:pt x="51676" y="67677"/>
                </a:lnTo>
                <a:lnTo>
                  <a:pt x="62828" y="59140"/>
                </a:lnTo>
                <a:lnTo>
                  <a:pt x="69510" y="48199"/>
                </a:lnTo>
                <a:lnTo>
                  <a:pt x="71753" y="35325"/>
                </a:lnTo>
                <a:lnTo>
                  <a:pt x="70811" y="27276"/>
                </a:lnTo>
                <a:lnTo>
                  <a:pt x="65768" y="16662"/>
                </a:lnTo>
                <a:lnTo>
                  <a:pt x="54736" y="4678"/>
                </a:lnTo>
                <a:lnTo>
                  <a:pt x="43791" y="740"/>
                </a:lnTo>
                <a:lnTo>
                  <a:pt x="2787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251267" y="3641852"/>
            <a:ext cx="5524335" cy="61366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904741" y="4474444"/>
            <a:ext cx="71755" cy="71755"/>
          </a:xfrm>
          <a:custGeom>
            <a:avLst/>
            <a:gdLst/>
            <a:ahLst/>
            <a:cxnLst/>
            <a:rect l="l" t="t" r="r" b="b"/>
            <a:pathLst>
              <a:path w="71754" h="71754">
                <a:moveTo>
                  <a:pt x="27871" y="0"/>
                </a:moveTo>
                <a:lnTo>
                  <a:pt x="17150" y="4893"/>
                </a:lnTo>
                <a:lnTo>
                  <a:pt x="5238" y="15641"/>
                </a:lnTo>
                <a:lnTo>
                  <a:pt x="988" y="26494"/>
                </a:lnTo>
                <a:lnTo>
                  <a:pt x="0" y="42140"/>
                </a:lnTo>
                <a:lnTo>
                  <a:pt x="4475" y="53059"/>
                </a:lnTo>
                <a:lnTo>
                  <a:pt x="14545" y="64757"/>
                </a:lnTo>
                <a:lnTo>
                  <a:pt x="25329" y="69777"/>
                </a:lnTo>
                <a:lnTo>
                  <a:pt x="40014" y="71279"/>
                </a:lnTo>
                <a:lnTo>
                  <a:pt x="51676" y="67677"/>
                </a:lnTo>
                <a:lnTo>
                  <a:pt x="62828" y="59140"/>
                </a:lnTo>
                <a:lnTo>
                  <a:pt x="69510" y="48199"/>
                </a:lnTo>
                <a:lnTo>
                  <a:pt x="71753" y="35325"/>
                </a:lnTo>
                <a:lnTo>
                  <a:pt x="70811" y="27276"/>
                </a:lnTo>
                <a:lnTo>
                  <a:pt x="65768" y="16662"/>
                </a:lnTo>
                <a:lnTo>
                  <a:pt x="54736" y="4678"/>
                </a:lnTo>
                <a:lnTo>
                  <a:pt x="43791" y="740"/>
                </a:lnTo>
                <a:lnTo>
                  <a:pt x="2787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240020" y="4428235"/>
            <a:ext cx="5633835" cy="613663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904741" y="5259304"/>
            <a:ext cx="71755" cy="71755"/>
          </a:xfrm>
          <a:custGeom>
            <a:avLst/>
            <a:gdLst/>
            <a:ahLst/>
            <a:cxnLst/>
            <a:rect l="l" t="t" r="r" b="b"/>
            <a:pathLst>
              <a:path w="71754" h="71754">
                <a:moveTo>
                  <a:pt x="27871" y="0"/>
                </a:moveTo>
                <a:lnTo>
                  <a:pt x="17150" y="4893"/>
                </a:lnTo>
                <a:lnTo>
                  <a:pt x="5238" y="15641"/>
                </a:lnTo>
                <a:lnTo>
                  <a:pt x="988" y="26494"/>
                </a:lnTo>
                <a:lnTo>
                  <a:pt x="0" y="42140"/>
                </a:lnTo>
                <a:lnTo>
                  <a:pt x="4475" y="53059"/>
                </a:lnTo>
                <a:lnTo>
                  <a:pt x="14545" y="64757"/>
                </a:lnTo>
                <a:lnTo>
                  <a:pt x="25329" y="69777"/>
                </a:lnTo>
                <a:lnTo>
                  <a:pt x="40014" y="71279"/>
                </a:lnTo>
                <a:lnTo>
                  <a:pt x="51676" y="67677"/>
                </a:lnTo>
                <a:lnTo>
                  <a:pt x="62828" y="59140"/>
                </a:lnTo>
                <a:lnTo>
                  <a:pt x="69510" y="48199"/>
                </a:lnTo>
                <a:lnTo>
                  <a:pt x="71753" y="35325"/>
                </a:lnTo>
                <a:lnTo>
                  <a:pt x="70811" y="27276"/>
                </a:lnTo>
                <a:lnTo>
                  <a:pt x="65768" y="16662"/>
                </a:lnTo>
                <a:lnTo>
                  <a:pt x="54736" y="4678"/>
                </a:lnTo>
                <a:lnTo>
                  <a:pt x="43791" y="740"/>
                </a:lnTo>
                <a:lnTo>
                  <a:pt x="2787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245608" y="5213858"/>
            <a:ext cx="5390769" cy="39340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904754" y="5824733"/>
            <a:ext cx="71755" cy="71755"/>
          </a:xfrm>
          <a:custGeom>
            <a:avLst/>
            <a:gdLst/>
            <a:ahLst/>
            <a:cxnLst/>
            <a:rect l="l" t="t" r="r" b="b"/>
            <a:pathLst>
              <a:path w="71754" h="71754">
                <a:moveTo>
                  <a:pt x="27843" y="0"/>
                </a:moveTo>
                <a:lnTo>
                  <a:pt x="17124" y="4889"/>
                </a:lnTo>
                <a:lnTo>
                  <a:pt x="5202" y="15648"/>
                </a:lnTo>
                <a:lnTo>
                  <a:pt x="973" y="26515"/>
                </a:lnTo>
                <a:lnTo>
                  <a:pt x="0" y="42133"/>
                </a:lnTo>
                <a:lnTo>
                  <a:pt x="4487" y="53055"/>
                </a:lnTo>
                <a:lnTo>
                  <a:pt x="14549" y="64780"/>
                </a:lnTo>
                <a:lnTo>
                  <a:pt x="25339" y="69754"/>
                </a:lnTo>
                <a:lnTo>
                  <a:pt x="40058" y="71236"/>
                </a:lnTo>
                <a:lnTo>
                  <a:pt x="51702" y="67633"/>
                </a:lnTo>
                <a:lnTo>
                  <a:pt x="62883" y="59084"/>
                </a:lnTo>
                <a:lnTo>
                  <a:pt x="69514" y="48102"/>
                </a:lnTo>
                <a:lnTo>
                  <a:pt x="71740" y="35249"/>
                </a:lnTo>
                <a:lnTo>
                  <a:pt x="70804" y="27269"/>
                </a:lnTo>
                <a:lnTo>
                  <a:pt x="65765" y="16662"/>
                </a:lnTo>
                <a:lnTo>
                  <a:pt x="54729" y="4643"/>
                </a:lnTo>
                <a:lnTo>
                  <a:pt x="43778" y="732"/>
                </a:lnTo>
                <a:lnTo>
                  <a:pt x="2784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5237988" y="5778537"/>
            <a:ext cx="5625032" cy="613587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555741" y="652128"/>
            <a:ext cx="2049780" cy="815975"/>
          </a:xfrm>
          <a:custGeom>
            <a:avLst/>
            <a:gdLst/>
            <a:ahLst/>
            <a:cxnLst/>
            <a:rect l="l" t="t" r="r" b="b"/>
            <a:pathLst>
              <a:path w="2049779" h="815975">
                <a:moveTo>
                  <a:pt x="2049653" y="815356"/>
                </a:moveTo>
                <a:lnTo>
                  <a:pt x="1975948" y="722861"/>
                </a:lnTo>
                <a:lnTo>
                  <a:pt x="1897653" y="635445"/>
                </a:lnTo>
                <a:lnTo>
                  <a:pt x="1815028" y="553208"/>
                </a:lnTo>
                <a:lnTo>
                  <a:pt x="1728333" y="476246"/>
                </a:lnTo>
                <a:lnTo>
                  <a:pt x="1637829" y="404660"/>
                </a:lnTo>
                <a:lnTo>
                  <a:pt x="1543776" y="338545"/>
                </a:lnTo>
                <a:lnTo>
                  <a:pt x="1446433" y="278002"/>
                </a:lnTo>
                <a:lnTo>
                  <a:pt x="1346060" y="223127"/>
                </a:lnTo>
                <a:lnTo>
                  <a:pt x="1242919" y="174020"/>
                </a:lnTo>
                <a:lnTo>
                  <a:pt x="1137269" y="130778"/>
                </a:lnTo>
                <a:lnTo>
                  <a:pt x="1029369" y="93500"/>
                </a:lnTo>
                <a:lnTo>
                  <a:pt x="919482" y="62283"/>
                </a:lnTo>
                <a:lnTo>
                  <a:pt x="807865" y="37227"/>
                </a:lnTo>
                <a:lnTo>
                  <a:pt x="694780" y="18429"/>
                </a:lnTo>
                <a:lnTo>
                  <a:pt x="580487" y="5987"/>
                </a:lnTo>
                <a:lnTo>
                  <a:pt x="465245" y="0"/>
                </a:lnTo>
                <a:lnTo>
                  <a:pt x="349316" y="565"/>
                </a:lnTo>
                <a:lnTo>
                  <a:pt x="232958" y="7782"/>
                </a:lnTo>
                <a:lnTo>
                  <a:pt x="116433" y="21748"/>
                </a:lnTo>
                <a:lnTo>
                  <a:pt x="0" y="42561"/>
                </a:lnTo>
              </a:path>
            </a:pathLst>
          </a:custGeom>
          <a:ln w="127000">
            <a:solidFill>
              <a:srgbClr val="FFC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16939" y="749579"/>
            <a:ext cx="3048635" cy="5854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400" b="0" spc="-5" dirty="0">
                <a:latin typeface="Calibri Light"/>
                <a:cs typeface="Calibri Light"/>
              </a:rPr>
              <a:t>Ris</a:t>
            </a:r>
            <a:r>
              <a:rPr sz="4400" b="0" dirty="0">
                <a:latin typeface="Calibri Light"/>
                <a:cs typeface="Calibri Light"/>
              </a:rPr>
              <a:t>k</a:t>
            </a:r>
            <a:r>
              <a:rPr sz="4400" b="0" spc="5" dirty="0">
                <a:latin typeface="Calibri Light"/>
                <a:cs typeface="Calibri Light"/>
              </a:rPr>
              <a:t> </a:t>
            </a:r>
            <a:r>
              <a:rPr sz="4400" b="0" spc="-100" dirty="0">
                <a:latin typeface="Calibri Light"/>
                <a:cs typeface="Calibri Light"/>
              </a:rPr>
              <a:t>R</a:t>
            </a:r>
            <a:r>
              <a:rPr sz="4400" b="0" spc="-5" dirty="0">
                <a:latin typeface="Calibri Light"/>
                <a:cs typeface="Calibri Light"/>
              </a:rPr>
              <a:t>egi</a:t>
            </a:r>
            <a:r>
              <a:rPr sz="4400" b="0" spc="-50" dirty="0">
                <a:latin typeface="Calibri Light"/>
                <a:cs typeface="Calibri Light"/>
              </a:rPr>
              <a:t>s</a:t>
            </a:r>
            <a:r>
              <a:rPr sz="4400" b="0" spc="-45" dirty="0">
                <a:latin typeface="Calibri Light"/>
                <a:cs typeface="Calibri Light"/>
              </a:rPr>
              <a:t>t</a:t>
            </a:r>
            <a:r>
              <a:rPr sz="4400" b="0" spc="-5" dirty="0">
                <a:latin typeface="Calibri Light"/>
                <a:cs typeface="Calibri Light"/>
              </a:rPr>
              <a:t>e</a:t>
            </a:r>
            <a:r>
              <a:rPr sz="4400" b="0" spc="-85" dirty="0">
                <a:latin typeface="Calibri Light"/>
                <a:cs typeface="Calibri Light"/>
              </a:rPr>
              <a:t>r</a:t>
            </a:r>
            <a:r>
              <a:rPr sz="4400" b="0" dirty="0">
                <a:latin typeface="Calibri Light"/>
                <a:cs typeface="Calibri Light"/>
              </a:rPr>
              <a:t>s</a:t>
            </a:r>
            <a:endParaRPr sz="4400">
              <a:latin typeface="Calibri Light"/>
              <a:cs typeface="Calibri Ligh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16939" y="1878838"/>
            <a:ext cx="5191760" cy="38773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376555">
              <a:lnSpc>
                <a:spcPts val="2590"/>
              </a:lnSpc>
            </a:pPr>
            <a:r>
              <a:rPr sz="2400" spc="-5" dirty="0">
                <a:latin typeface="Calibri"/>
                <a:cs typeface="Calibri"/>
              </a:rPr>
              <a:t>The</a:t>
            </a:r>
            <a:r>
              <a:rPr sz="2400" spc="-35" dirty="0">
                <a:latin typeface="Calibri"/>
                <a:cs typeface="Calibri"/>
              </a:rPr>
              <a:t>r</a:t>
            </a:r>
            <a:r>
              <a:rPr sz="2400" spc="-5" dirty="0">
                <a:latin typeface="Calibri"/>
                <a:cs typeface="Calibri"/>
              </a:rPr>
              <a:t>e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a</a:t>
            </a:r>
            <a:r>
              <a:rPr sz="2400" spc="-40" dirty="0">
                <a:latin typeface="Calibri"/>
                <a:cs typeface="Calibri"/>
              </a:rPr>
              <a:t>r</a:t>
            </a:r>
            <a:r>
              <a:rPr sz="2400" spc="-5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t</a:t>
            </a:r>
            <a:r>
              <a:rPr sz="2400" spc="-25" dirty="0">
                <a:latin typeface="Calibri"/>
                <a:cs typeface="Calibri"/>
              </a:rPr>
              <a:t>w</a:t>
            </a:r>
            <a:r>
              <a:rPr sz="2400" dirty="0">
                <a:latin typeface="Calibri"/>
                <a:cs typeface="Calibri"/>
              </a:rPr>
              <a:t>o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le</a:t>
            </a:r>
            <a:r>
              <a:rPr sz="2400" spc="-45" dirty="0">
                <a:latin typeface="Calibri"/>
                <a:cs typeface="Calibri"/>
              </a:rPr>
              <a:t>v</a:t>
            </a:r>
            <a:r>
              <a:rPr sz="2400" dirty="0">
                <a:latin typeface="Calibri"/>
                <a:cs typeface="Calibri"/>
              </a:rPr>
              <a:t>els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</a:t>
            </a:r>
            <a:r>
              <a:rPr sz="2400" dirty="0">
                <a:latin typeface="Calibri"/>
                <a:cs typeface="Calibri"/>
              </a:rPr>
              <a:t>f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risk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40" dirty="0">
                <a:latin typeface="Calibri"/>
                <a:cs typeface="Calibri"/>
              </a:rPr>
              <a:t>r</a:t>
            </a:r>
            <a:r>
              <a:rPr sz="2400" dirty="0">
                <a:latin typeface="Calibri"/>
                <a:cs typeface="Calibri"/>
              </a:rPr>
              <a:t>epor</a:t>
            </a:r>
            <a:r>
              <a:rPr sz="2400" spc="-30" dirty="0">
                <a:latin typeface="Calibri"/>
                <a:cs typeface="Calibri"/>
              </a:rPr>
              <a:t>t</a:t>
            </a:r>
            <a:r>
              <a:rPr sz="2400" dirty="0">
                <a:latin typeface="Calibri"/>
                <a:cs typeface="Calibri"/>
              </a:rPr>
              <a:t>ed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a</a:t>
            </a:r>
            <a:r>
              <a:rPr sz="2400" dirty="0">
                <a:latin typeface="Calibri"/>
                <a:cs typeface="Calibri"/>
              </a:rPr>
              <a:t>t the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Uni</a:t>
            </a:r>
            <a:r>
              <a:rPr sz="2400" spc="-35" dirty="0">
                <a:latin typeface="Calibri"/>
                <a:cs typeface="Calibri"/>
              </a:rPr>
              <a:t>v</a:t>
            </a:r>
            <a:r>
              <a:rPr sz="2400" spc="-5" dirty="0">
                <a:latin typeface="Calibri"/>
                <a:cs typeface="Calibri"/>
              </a:rPr>
              <a:t>e</a:t>
            </a:r>
            <a:r>
              <a:rPr sz="2400" spc="-35" dirty="0">
                <a:latin typeface="Calibri"/>
                <a:cs typeface="Calibri"/>
              </a:rPr>
              <a:t>r</a:t>
            </a:r>
            <a:r>
              <a:rPr sz="2400" spc="-10" dirty="0">
                <a:latin typeface="Calibri"/>
                <a:cs typeface="Calibri"/>
              </a:rPr>
              <a:t>sity:</a:t>
            </a:r>
            <a:endParaRPr sz="2400">
              <a:latin typeface="Calibri"/>
              <a:cs typeface="Calibri"/>
            </a:endParaRPr>
          </a:p>
          <a:p>
            <a:pPr marL="241300" marR="5080" indent="-228600">
              <a:lnSpc>
                <a:spcPct val="90000"/>
              </a:lnSpc>
              <a:spcBef>
                <a:spcPts val="970"/>
              </a:spcBef>
              <a:buFont typeface="Arial"/>
              <a:buChar char="•"/>
              <a:tabLst>
                <a:tab pos="241935" algn="l"/>
              </a:tabLst>
            </a:pPr>
            <a:r>
              <a:rPr sz="2400" b="1" spc="-5" dirty="0">
                <a:latin typeface="Calibri"/>
                <a:cs typeface="Calibri"/>
              </a:rPr>
              <a:t>Corpo</a:t>
            </a:r>
            <a:r>
              <a:rPr sz="2400" b="1" spc="-45" dirty="0">
                <a:latin typeface="Calibri"/>
                <a:cs typeface="Calibri"/>
              </a:rPr>
              <a:t>r</a:t>
            </a:r>
            <a:r>
              <a:rPr sz="2400" b="1" spc="-25" dirty="0">
                <a:latin typeface="Calibri"/>
                <a:cs typeface="Calibri"/>
              </a:rPr>
              <a:t>a</a:t>
            </a:r>
            <a:r>
              <a:rPr sz="2400" b="1" spc="-30" dirty="0">
                <a:latin typeface="Calibri"/>
                <a:cs typeface="Calibri"/>
              </a:rPr>
              <a:t>t</a:t>
            </a:r>
            <a:r>
              <a:rPr sz="2400" b="1" dirty="0">
                <a:latin typeface="Calibri"/>
                <a:cs typeface="Calibri"/>
              </a:rPr>
              <a:t>e</a:t>
            </a:r>
            <a:r>
              <a:rPr sz="2400" b="1" spc="-15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ris</a:t>
            </a:r>
            <a:r>
              <a:rPr sz="2400" b="1" dirty="0">
                <a:latin typeface="Calibri"/>
                <a:cs typeface="Calibri"/>
              </a:rPr>
              <a:t>k</a:t>
            </a:r>
            <a:r>
              <a:rPr sz="2400" b="1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– ris</a:t>
            </a:r>
            <a:r>
              <a:rPr sz="2400" spc="-20" dirty="0">
                <a:latin typeface="Calibri"/>
                <a:cs typeface="Calibri"/>
              </a:rPr>
              <a:t>k</a:t>
            </a:r>
            <a:r>
              <a:rPr sz="2400" dirty="0">
                <a:latin typeface="Calibri"/>
                <a:cs typeface="Calibri"/>
              </a:rPr>
              <a:t>s th</a:t>
            </a:r>
            <a:r>
              <a:rPr sz="2400" spc="-25" dirty="0">
                <a:latin typeface="Calibri"/>
                <a:cs typeface="Calibri"/>
              </a:rPr>
              <a:t>a</a:t>
            </a:r>
            <a:r>
              <a:rPr sz="2400" dirty="0">
                <a:latin typeface="Calibri"/>
                <a:cs typeface="Calibri"/>
              </a:rPr>
              <a:t>t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pos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 th</a:t>
            </a:r>
            <a:r>
              <a:rPr sz="2400" spc="-30" dirty="0">
                <a:latin typeface="Calibri"/>
                <a:cs typeface="Calibri"/>
              </a:rPr>
              <a:t>r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spc="-15" dirty="0">
                <a:latin typeface="Calibri"/>
                <a:cs typeface="Calibri"/>
              </a:rPr>
              <a:t>a</a:t>
            </a:r>
            <a:r>
              <a:rPr sz="2400" dirty="0">
                <a:latin typeface="Calibri"/>
                <a:cs typeface="Calibri"/>
              </a:rPr>
              <a:t>t </a:t>
            </a:r>
            <a:r>
              <a:rPr sz="2400" spc="-25" dirty="0">
                <a:latin typeface="Calibri"/>
                <a:cs typeface="Calibri"/>
              </a:rPr>
              <a:t>t</a:t>
            </a:r>
            <a:r>
              <a:rPr sz="2400" dirty="0">
                <a:latin typeface="Calibri"/>
                <a:cs typeface="Calibri"/>
              </a:rPr>
              <a:t>o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on</a:t>
            </a:r>
            <a:r>
              <a:rPr sz="2400" spc="-20" dirty="0">
                <a:latin typeface="Calibri"/>
                <a:cs typeface="Calibri"/>
              </a:rPr>
              <a:t>g</a:t>
            </a:r>
            <a:r>
              <a:rPr sz="2400" spc="-5" dirty="0">
                <a:latin typeface="Calibri"/>
                <a:cs typeface="Calibri"/>
              </a:rPr>
              <a:t>oin</a:t>
            </a:r>
            <a:r>
              <a:rPr sz="2400" dirty="0">
                <a:latin typeface="Calibri"/>
                <a:cs typeface="Calibri"/>
              </a:rPr>
              <a:t>g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activity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</a:t>
            </a:r>
            <a:r>
              <a:rPr sz="2400" dirty="0">
                <a:latin typeface="Calibri"/>
                <a:cs typeface="Calibri"/>
              </a:rPr>
              <a:t>f the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Uni</a:t>
            </a:r>
            <a:r>
              <a:rPr sz="2400" spc="-35" dirty="0">
                <a:latin typeface="Calibri"/>
                <a:cs typeface="Calibri"/>
              </a:rPr>
              <a:t>v</a:t>
            </a:r>
            <a:r>
              <a:rPr sz="2400" spc="-5" dirty="0">
                <a:latin typeface="Calibri"/>
                <a:cs typeface="Calibri"/>
              </a:rPr>
              <a:t>e</a:t>
            </a:r>
            <a:r>
              <a:rPr sz="2400" spc="-35" dirty="0">
                <a:latin typeface="Calibri"/>
                <a:cs typeface="Calibri"/>
              </a:rPr>
              <a:t>r</a:t>
            </a:r>
            <a:r>
              <a:rPr sz="2400" spc="-5" dirty="0">
                <a:latin typeface="Calibri"/>
                <a:cs typeface="Calibri"/>
              </a:rPr>
              <a:t>si</a:t>
            </a:r>
            <a:r>
              <a:rPr sz="2400" dirty="0">
                <a:latin typeface="Calibri"/>
                <a:cs typeface="Calibri"/>
              </a:rPr>
              <a:t>t</a:t>
            </a:r>
            <a:r>
              <a:rPr sz="2400" spc="-170" dirty="0">
                <a:latin typeface="Calibri"/>
                <a:cs typeface="Calibri"/>
              </a:rPr>
              <a:t>y</a:t>
            </a:r>
            <a:r>
              <a:rPr sz="2400" spc="-5" dirty="0">
                <a:latin typeface="Calibri"/>
                <a:cs typeface="Calibri"/>
              </a:rPr>
              <a:t>, o</a:t>
            </a:r>
            <a:r>
              <a:rPr sz="2400" dirty="0">
                <a:latin typeface="Calibri"/>
                <a:cs typeface="Calibri"/>
              </a:rPr>
              <a:t>r th</a:t>
            </a:r>
            <a:r>
              <a:rPr sz="2400" spc="-30" dirty="0">
                <a:latin typeface="Calibri"/>
                <a:cs typeface="Calibri"/>
              </a:rPr>
              <a:t>a</a:t>
            </a:r>
            <a:r>
              <a:rPr sz="2400" dirty="0">
                <a:latin typeface="Calibri"/>
                <a:cs typeface="Calibri"/>
              </a:rPr>
              <a:t>t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m</a:t>
            </a:r>
            <a:r>
              <a:rPr sz="2400" spc="-25" dirty="0">
                <a:latin typeface="Calibri"/>
                <a:cs typeface="Calibri"/>
              </a:rPr>
              <a:t>a</a:t>
            </a:r>
            <a:r>
              <a:rPr sz="2400" spc="-30" dirty="0">
                <a:latin typeface="Calibri"/>
                <a:cs typeface="Calibri"/>
              </a:rPr>
              <a:t>t</a:t>
            </a:r>
            <a:r>
              <a:rPr sz="2400" spc="-5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rially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impact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Uni</a:t>
            </a:r>
            <a:r>
              <a:rPr sz="2400" spc="-35" dirty="0">
                <a:latin typeface="Calibri"/>
                <a:cs typeface="Calibri"/>
              </a:rPr>
              <a:t>v</a:t>
            </a:r>
            <a:r>
              <a:rPr sz="2400" spc="-5" dirty="0">
                <a:latin typeface="Calibri"/>
                <a:cs typeface="Calibri"/>
              </a:rPr>
              <a:t>e</a:t>
            </a:r>
            <a:r>
              <a:rPr sz="2400" spc="-35" dirty="0">
                <a:latin typeface="Calibri"/>
                <a:cs typeface="Calibri"/>
              </a:rPr>
              <a:t>r</a:t>
            </a:r>
            <a:r>
              <a:rPr sz="2400" spc="-5" dirty="0">
                <a:latin typeface="Calibri"/>
                <a:cs typeface="Calibri"/>
              </a:rPr>
              <a:t>sity </a:t>
            </a:r>
            <a:r>
              <a:rPr sz="2400" dirty="0">
                <a:latin typeface="Calibri"/>
                <a:cs typeface="Calibri"/>
              </a:rPr>
              <a:t>as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whole,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mana</a:t>
            </a:r>
            <a:r>
              <a:rPr sz="2400" spc="-25" dirty="0">
                <a:latin typeface="Calibri"/>
                <a:cs typeface="Calibri"/>
              </a:rPr>
              <a:t>g</a:t>
            </a:r>
            <a:r>
              <a:rPr sz="2400" dirty="0">
                <a:latin typeface="Calibri"/>
                <a:cs typeface="Calibri"/>
              </a:rPr>
              <a:t>ed</a:t>
            </a:r>
            <a:r>
              <a:rPr sz="2400" spc="-40" dirty="0">
                <a:latin typeface="Calibri"/>
                <a:cs typeface="Calibri"/>
              </a:rPr>
              <a:t>/</a:t>
            </a:r>
            <a:r>
              <a:rPr sz="2400" spc="-20" dirty="0">
                <a:latin typeface="Calibri"/>
                <a:cs typeface="Calibri"/>
              </a:rPr>
              <a:t>o</a:t>
            </a:r>
            <a:r>
              <a:rPr sz="2400" spc="-35" dirty="0">
                <a:latin typeface="Calibri"/>
                <a:cs typeface="Calibri"/>
              </a:rPr>
              <a:t>v</a:t>
            </a:r>
            <a:r>
              <a:rPr sz="2400" spc="-5" dirty="0">
                <a:latin typeface="Calibri"/>
                <a:cs typeface="Calibri"/>
              </a:rPr>
              <a:t>e</a:t>
            </a:r>
            <a:r>
              <a:rPr sz="2400" spc="-35" dirty="0">
                <a:latin typeface="Calibri"/>
                <a:cs typeface="Calibri"/>
              </a:rPr>
              <a:t>r</a:t>
            </a:r>
            <a:r>
              <a:rPr sz="2400" spc="-10" dirty="0">
                <a:latin typeface="Calibri"/>
                <a:cs typeface="Calibri"/>
              </a:rPr>
              <a:t>se</a:t>
            </a:r>
            <a:r>
              <a:rPr sz="2400" dirty="0">
                <a:latin typeface="Calibri"/>
                <a:cs typeface="Calibri"/>
              </a:rPr>
              <a:t>en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a</a:t>
            </a:r>
            <a:r>
              <a:rPr sz="2400" dirty="0">
                <a:latin typeface="Calibri"/>
                <a:cs typeface="Calibri"/>
              </a:rPr>
              <a:t>t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 </a:t>
            </a:r>
            <a:r>
              <a:rPr sz="2400" spc="-5" dirty="0">
                <a:latin typeface="Calibri"/>
                <a:cs typeface="Calibri"/>
              </a:rPr>
              <a:t>seni</a:t>
            </a:r>
            <a:r>
              <a:rPr sz="2400" spc="-10" dirty="0">
                <a:latin typeface="Calibri"/>
                <a:cs typeface="Calibri"/>
              </a:rPr>
              <a:t>o</a:t>
            </a:r>
            <a:r>
              <a:rPr sz="2400" dirty="0">
                <a:latin typeface="Calibri"/>
                <a:cs typeface="Calibri"/>
              </a:rPr>
              <a:t>r leade</a:t>
            </a:r>
            <a:r>
              <a:rPr sz="2400" spc="-35" dirty="0">
                <a:latin typeface="Calibri"/>
                <a:cs typeface="Calibri"/>
              </a:rPr>
              <a:t>r</a:t>
            </a:r>
            <a:r>
              <a:rPr sz="2400" spc="-5" dirty="0">
                <a:latin typeface="Calibri"/>
                <a:cs typeface="Calibri"/>
              </a:rPr>
              <a:t>shi</a:t>
            </a:r>
            <a:r>
              <a:rPr sz="2400" dirty="0">
                <a:latin typeface="Calibri"/>
                <a:cs typeface="Calibri"/>
              </a:rPr>
              <a:t>p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</a:t>
            </a:r>
            <a:r>
              <a:rPr sz="2400" spc="-10" dirty="0">
                <a:latin typeface="Calibri"/>
                <a:cs typeface="Calibri"/>
              </a:rPr>
              <a:t>e</a:t>
            </a:r>
            <a:r>
              <a:rPr sz="2400" spc="-30" dirty="0">
                <a:latin typeface="Calibri"/>
                <a:cs typeface="Calibri"/>
              </a:rPr>
              <a:t>v</a:t>
            </a:r>
            <a:r>
              <a:rPr sz="2400" dirty="0">
                <a:latin typeface="Calibri"/>
                <a:cs typeface="Calibri"/>
              </a:rPr>
              <a:t>el</a:t>
            </a:r>
            <a:endParaRPr sz="2400">
              <a:latin typeface="Calibri"/>
              <a:cs typeface="Calibri"/>
            </a:endParaRPr>
          </a:p>
          <a:p>
            <a:pPr marL="241300" marR="93345" indent="-228600">
              <a:lnSpc>
                <a:spcPts val="2590"/>
              </a:lnSpc>
              <a:spcBef>
                <a:spcPts val="1035"/>
              </a:spcBef>
              <a:buFont typeface="Arial"/>
              <a:buChar char="•"/>
              <a:tabLst>
                <a:tab pos="241935" algn="l"/>
              </a:tabLst>
            </a:pPr>
            <a:r>
              <a:rPr sz="2400" b="1" spc="-5" dirty="0">
                <a:latin typeface="Calibri"/>
                <a:cs typeface="Calibri"/>
              </a:rPr>
              <a:t>O</a:t>
            </a:r>
            <a:r>
              <a:rPr sz="2400" b="1" spc="-10" dirty="0">
                <a:latin typeface="Calibri"/>
                <a:cs typeface="Calibri"/>
              </a:rPr>
              <a:t>p</a:t>
            </a:r>
            <a:r>
              <a:rPr sz="2400" b="1" spc="-5" dirty="0">
                <a:latin typeface="Calibri"/>
                <a:cs typeface="Calibri"/>
              </a:rPr>
              <a:t>e</a:t>
            </a:r>
            <a:r>
              <a:rPr sz="2400" b="1" spc="-45" dirty="0">
                <a:latin typeface="Calibri"/>
                <a:cs typeface="Calibri"/>
              </a:rPr>
              <a:t>r</a:t>
            </a:r>
            <a:r>
              <a:rPr sz="2400" b="1" spc="-30" dirty="0">
                <a:latin typeface="Calibri"/>
                <a:cs typeface="Calibri"/>
              </a:rPr>
              <a:t>a</a:t>
            </a:r>
            <a:r>
              <a:rPr sz="2400" b="1" spc="-5" dirty="0">
                <a:latin typeface="Calibri"/>
                <a:cs typeface="Calibri"/>
              </a:rPr>
              <a:t>t</a:t>
            </a:r>
            <a:r>
              <a:rPr sz="2400" b="1" spc="-15" dirty="0">
                <a:latin typeface="Calibri"/>
                <a:cs typeface="Calibri"/>
              </a:rPr>
              <a:t>i</a:t>
            </a:r>
            <a:r>
              <a:rPr sz="2400" b="1" spc="-5" dirty="0">
                <a:latin typeface="Calibri"/>
                <a:cs typeface="Calibri"/>
              </a:rPr>
              <a:t>onal ris</a:t>
            </a:r>
            <a:r>
              <a:rPr sz="2400" b="1" dirty="0">
                <a:latin typeface="Calibri"/>
                <a:cs typeface="Calibri"/>
              </a:rPr>
              <a:t>k </a:t>
            </a:r>
            <a:r>
              <a:rPr sz="2400" dirty="0">
                <a:latin typeface="Calibri"/>
                <a:cs typeface="Calibri"/>
              </a:rPr>
              <a:t>–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ris</a:t>
            </a:r>
            <a:r>
              <a:rPr sz="2400" spc="-30" dirty="0">
                <a:latin typeface="Calibri"/>
                <a:cs typeface="Calibri"/>
              </a:rPr>
              <a:t>k</a:t>
            </a:r>
            <a:r>
              <a:rPr sz="2400" dirty="0">
                <a:latin typeface="Calibri"/>
                <a:cs typeface="Calibri"/>
              </a:rPr>
              <a:t>s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ass</a:t>
            </a:r>
            <a:r>
              <a:rPr sz="2400" spc="-10" dirty="0">
                <a:latin typeface="Calibri"/>
                <a:cs typeface="Calibri"/>
              </a:rPr>
              <a:t>o</a:t>
            </a:r>
            <a:r>
              <a:rPr sz="2400" dirty="0">
                <a:latin typeface="Calibri"/>
                <a:cs typeface="Calibri"/>
              </a:rPr>
              <a:t>ci</a:t>
            </a:r>
            <a:r>
              <a:rPr sz="2400" spc="-20" dirty="0">
                <a:latin typeface="Calibri"/>
                <a:cs typeface="Calibri"/>
              </a:rPr>
              <a:t>a</a:t>
            </a:r>
            <a:r>
              <a:rPr sz="2400" spc="-25" dirty="0">
                <a:latin typeface="Calibri"/>
                <a:cs typeface="Calibri"/>
              </a:rPr>
              <a:t>t</a:t>
            </a:r>
            <a:r>
              <a:rPr sz="2400" spc="-5" dirty="0">
                <a:latin typeface="Calibri"/>
                <a:cs typeface="Calibri"/>
              </a:rPr>
              <a:t>ed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with </a:t>
            </a:r>
            <a:r>
              <a:rPr sz="2400" spc="-5" dirty="0">
                <a:latin typeface="Calibri"/>
                <a:cs typeface="Calibri"/>
              </a:rPr>
              <a:t>ope</a:t>
            </a:r>
            <a:r>
              <a:rPr sz="2400" spc="-45" dirty="0">
                <a:latin typeface="Calibri"/>
                <a:cs typeface="Calibri"/>
              </a:rPr>
              <a:t>r</a:t>
            </a:r>
            <a:r>
              <a:rPr sz="2400" spc="-25" dirty="0">
                <a:latin typeface="Calibri"/>
                <a:cs typeface="Calibri"/>
              </a:rPr>
              <a:t>a</a:t>
            </a:r>
            <a:r>
              <a:rPr sz="2400" dirty="0">
                <a:latin typeface="Calibri"/>
                <a:cs typeface="Calibri"/>
              </a:rPr>
              <a:t>tional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ac</a:t>
            </a:r>
            <a:r>
              <a:rPr sz="2400" dirty="0">
                <a:latin typeface="Calibri"/>
                <a:cs typeface="Calibri"/>
              </a:rPr>
              <a:t>tivity</a:t>
            </a:r>
            <a:r>
              <a:rPr sz="2400" spc="-45" dirty="0">
                <a:latin typeface="Calibri"/>
                <a:cs typeface="Calibri"/>
              </a:rPr>
              <a:t>/</a:t>
            </a:r>
            <a:r>
              <a:rPr sz="2400" spc="-5" dirty="0">
                <a:latin typeface="Calibri"/>
                <a:cs typeface="Calibri"/>
              </a:rPr>
              <a:t>objecti</a:t>
            </a:r>
            <a:r>
              <a:rPr sz="2400" spc="-15" dirty="0">
                <a:latin typeface="Calibri"/>
                <a:cs typeface="Calibri"/>
              </a:rPr>
              <a:t>v</a:t>
            </a:r>
            <a:r>
              <a:rPr sz="2400" spc="-5" dirty="0">
                <a:latin typeface="Calibri"/>
                <a:cs typeface="Calibri"/>
              </a:rPr>
              <a:t>es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within </a:t>
            </a:r>
            <a:r>
              <a:rPr sz="2400" spc="-60" dirty="0">
                <a:latin typeface="Calibri"/>
                <a:cs typeface="Calibri"/>
              </a:rPr>
              <a:t>F</a:t>
            </a:r>
            <a:r>
              <a:rPr sz="2400" dirty="0">
                <a:latin typeface="Calibri"/>
                <a:cs typeface="Calibri"/>
              </a:rPr>
              <a:t>aculti</a:t>
            </a:r>
            <a:r>
              <a:rPr sz="2400" spc="10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s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-5" dirty="0">
                <a:latin typeface="Calibri"/>
                <a:cs typeface="Calibri"/>
              </a:rPr>
              <a:t> Divisi</a:t>
            </a:r>
            <a:r>
              <a:rPr sz="2400" spc="-10" dirty="0">
                <a:latin typeface="Calibri"/>
                <a:cs typeface="Calibri"/>
              </a:rPr>
              <a:t>o</a:t>
            </a:r>
            <a:r>
              <a:rPr sz="2400" spc="-5" dirty="0">
                <a:latin typeface="Calibri"/>
                <a:cs typeface="Calibri"/>
              </a:rPr>
              <a:t>ns, </a:t>
            </a:r>
            <a:r>
              <a:rPr sz="2400" dirty="0">
                <a:latin typeface="Calibri"/>
                <a:cs typeface="Calibri"/>
              </a:rPr>
              <a:t>mana</a:t>
            </a:r>
            <a:r>
              <a:rPr sz="2400" spc="-25" dirty="0">
                <a:latin typeface="Calibri"/>
                <a:cs typeface="Calibri"/>
              </a:rPr>
              <a:t>g</a:t>
            </a:r>
            <a:r>
              <a:rPr sz="2400" dirty="0">
                <a:latin typeface="Calibri"/>
                <a:cs typeface="Calibri"/>
              </a:rPr>
              <a:t>ed</a:t>
            </a:r>
            <a:r>
              <a:rPr sz="2400" spc="-40" dirty="0">
                <a:latin typeface="Calibri"/>
                <a:cs typeface="Calibri"/>
              </a:rPr>
              <a:t>/</a:t>
            </a:r>
            <a:r>
              <a:rPr sz="2400" spc="-20" dirty="0">
                <a:latin typeface="Calibri"/>
                <a:cs typeface="Calibri"/>
              </a:rPr>
              <a:t>o</a:t>
            </a:r>
            <a:r>
              <a:rPr sz="2400" spc="-35" dirty="0">
                <a:latin typeface="Calibri"/>
                <a:cs typeface="Calibri"/>
              </a:rPr>
              <a:t>v</a:t>
            </a:r>
            <a:r>
              <a:rPr sz="2400" spc="-5" dirty="0">
                <a:latin typeface="Calibri"/>
                <a:cs typeface="Calibri"/>
              </a:rPr>
              <a:t>e</a:t>
            </a:r>
            <a:r>
              <a:rPr sz="2400" spc="-35" dirty="0">
                <a:latin typeface="Calibri"/>
                <a:cs typeface="Calibri"/>
              </a:rPr>
              <a:t>r</a:t>
            </a:r>
            <a:r>
              <a:rPr sz="2400" spc="-10" dirty="0">
                <a:latin typeface="Calibri"/>
                <a:cs typeface="Calibri"/>
              </a:rPr>
              <a:t>se</a:t>
            </a:r>
            <a:r>
              <a:rPr sz="2400" dirty="0">
                <a:latin typeface="Calibri"/>
                <a:cs typeface="Calibri"/>
              </a:rPr>
              <a:t>en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</a:t>
            </a:r>
            <a:r>
              <a:rPr sz="2400" spc="-10" dirty="0">
                <a:latin typeface="Calibri"/>
                <a:cs typeface="Calibri"/>
              </a:rPr>
              <a:t>o</a:t>
            </a:r>
            <a:r>
              <a:rPr sz="2400" spc="-25" dirty="0">
                <a:latin typeface="Calibri"/>
                <a:cs typeface="Calibri"/>
              </a:rPr>
              <a:t>c</a:t>
            </a:r>
            <a:r>
              <a:rPr sz="2400" dirty="0">
                <a:latin typeface="Calibri"/>
                <a:cs typeface="Calibri"/>
              </a:rPr>
              <a:t>all</a:t>
            </a:r>
            <a:r>
              <a:rPr sz="2400" spc="-155" dirty="0">
                <a:latin typeface="Calibri"/>
                <a:cs typeface="Calibri"/>
              </a:rPr>
              <a:t>y</a:t>
            </a:r>
            <a:r>
              <a:rPr sz="2400" dirty="0">
                <a:latin typeface="Calibri"/>
                <a:cs typeface="Calibri"/>
              </a:rPr>
              <a:t>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0677143" y="5227320"/>
            <a:ext cx="1106805" cy="1077595"/>
          </a:xfrm>
          <a:custGeom>
            <a:avLst/>
            <a:gdLst/>
            <a:ahLst/>
            <a:cxnLst/>
            <a:rect l="l" t="t" r="r" b="b"/>
            <a:pathLst>
              <a:path w="1106804" h="1077595">
                <a:moveTo>
                  <a:pt x="553211" y="0"/>
                </a:moveTo>
                <a:lnTo>
                  <a:pt x="507835" y="1785"/>
                </a:lnTo>
                <a:lnTo>
                  <a:pt x="463470" y="7050"/>
                </a:lnTo>
                <a:lnTo>
                  <a:pt x="420258" y="15655"/>
                </a:lnTo>
                <a:lnTo>
                  <a:pt x="378342" y="27462"/>
                </a:lnTo>
                <a:lnTo>
                  <a:pt x="337863" y="42332"/>
                </a:lnTo>
                <a:lnTo>
                  <a:pt x="298965" y="60127"/>
                </a:lnTo>
                <a:lnTo>
                  <a:pt x="261789" y="80708"/>
                </a:lnTo>
                <a:lnTo>
                  <a:pt x="226478" y="103936"/>
                </a:lnTo>
                <a:lnTo>
                  <a:pt x="193174" y="129674"/>
                </a:lnTo>
                <a:lnTo>
                  <a:pt x="162020" y="157781"/>
                </a:lnTo>
                <a:lnTo>
                  <a:pt x="133157" y="188120"/>
                </a:lnTo>
                <a:lnTo>
                  <a:pt x="106728" y="220553"/>
                </a:lnTo>
                <a:lnTo>
                  <a:pt x="82876" y="254940"/>
                </a:lnTo>
                <a:lnTo>
                  <a:pt x="61742" y="291143"/>
                </a:lnTo>
                <a:lnTo>
                  <a:pt x="43469" y="329023"/>
                </a:lnTo>
                <a:lnTo>
                  <a:pt x="28200" y="368442"/>
                </a:lnTo>
                <a:lnTo>
                  <a:pt x="16076" y="409261"/>
                </a:lnTo>
                <a:lnTo>
                  <a:pt x="7239" y="451342"/>
                </a:lnTo>
                <a:lnTo>
                  <a:pt x="1833" y="494545"/>
                </a:lnTo>
                <a:lnTo>
                  <a:pt x="0" y="538733"/>
                </a:lnTo>
                <a:lnTo>
                  <a:pt x="1833" y="582918"/>
                </a:lnTo>
                <a:lnTo>
                  <a:pt x="7239" y="626119"/>
                </a:lnTo>
                <a:lnTo>
                  <a:pt x="16076" y="668198"/>
                </a:lnTo>
                <a:lnTo>
                  <a:pt x="28200" y="709016"/>
                </a:lnTo>
                <a:lnTo>
                  <a:pt x="43469" y="748434"/>
                </a:lnTo>
                <a:lnTo>
                  <a:pt x="61742" y="786313"/>
                </a:lnTo>
                <a:lnTo>
                  <a:pt x="82876" y="822516"/>
                </a:lnTo>
                <a:lnTo>
                  <a:pt x="106728" y="856903"/>
                </a:lnTo>
                <a:lnTo>
                  <a:pt x="133157" y="889336"/>
                </a:lnTo>
                <a:lnTo>
                  <a:pt x="162020" y="919676"/>
                </a:lnTo>
                <a:lnTo>
                  <a:pt x="193174" y="947785"/>
                </a:lnTo>
                <a:lnTo>
                  <a:pt x="226478" y="973523"/>
                </a:lnTo>
                <a:lnTo>
                  <a:pt x="261789" y="996753"/>
                </a:lnTo>
                <a:lnTo>
                  <a:pt x="298965" y="1017335"/>
                </a:lnTo>
                <a:lnTo>
                  <a:pt x="337863" y="1035131"/>
                </a:lnTo>
                <a:lnTo>
                  <a:pt x="378342" y="1050003"/>
                </a:lnTo>
                <a:lnTo>
                  <a:pt x="420258" y="1061811"/>
                </a:lnTo>
                <a:lnTo>
                  <a:pt x="463470" y="1070416"/>
                </a:lnTo>
                <a:lnTo>
                  <a:pt x="507835" y="1075682"/>
                </a:lnTo>
                <a:lnTo>
                  <a:pt x="553211" y="1077467"/>
                </a:lnTo>
                <a:lnTo>
                  <a:pt x="598588" y="1075682"/>
                </a:lnTo>
                <a:lnTo>
                  <a:pt x="642953" y="1070416"/>
                </a:lnTo>
                <a:lnTo>
                  <a:pt x="686165" y="1061811"/>
                </a:lnTo>
                <a:lnTo>
                  <a:pt x="728081" y="1050003"/>
                </a:lnTo>
                <a:lnTo>
                  <a:pt x="768560" y="1035131"/>
                </a:lnTo>
                <a:lnTo>
                  <a:pt x="807458" y="1017335"/>
                </a:lnTo>
                <a:lnTo>
                  <a:pt x="844634" y="996753"/>
                </a:lnTo>
                <a:lnTo>
                  <a:pt x="879945" y="973523"/>
                </a:lnTo>
                <a:lnTo>
                  <a:pt x="913249" y="947785"/>
                </a:lnTo>
                <a:lnTo>
                  <a:pt x="944403" y="919676"/>
                </a:lnTo>
                <a:lnTo>
                  <a:pt x="973266" y="889336"/>
                </a:lnTo>
                <a:lnTo>
                  <a:pt x="999695" y="856903"/>
                </a:lnTo>
                <a:lnTo>
                  <a:pt x="1023547" y="822516"/>
                </a:lnTo>
                <a:lnTo>
                  <a:pt x="1044681" y="786313"/>
                </a:lnTo>
                <a:lnTo>
                  <a:pt x="1062954" y="748434"/>
                </a:lnTo>
                <a:lnTo>
                  <a:pt x="1078223" y="709016"/>
                </a:lnTo>
                <a:lnTo>
                  <a:pt x="1090347" y="668198"/>
                </a:lnTo>
                <a:lnTo>
                  <a:pt x="1099184" y="626119"/>
                </a:lnTo>
                <a:lnTo>
                  <a:pt x="1104590" y="582918"/>
                </a:lnTo>
                <a:lnTo>
                  <a:pt x="1106424" y="538733"/>
                </a:lnTo>
                <a:lnTo>
                  <a:pt x="1104590" y="494545"/>
                </a:lnTo>
                <a:lnTo>
                  <a:pt x="1099184" y="451342"/>
                </a:lnTo>
                <a:lnTo>
                  <a:pt x="1090347" y="409261"/>
                </a:lnTo>
                <a:lnTo>
                  <a:pt x="1078223" y="368442"/>
                </a:lnTo>
                <a:lnTo>
                  <a:pt x="1062954" y="329023"/>
                </a:lnTo>
                <a:lnTo>
                  <a:pt x="1044681" y="291143"/>
                </a:lnTo>
                <a:lnTo>
                  <a:pt x="1023547" y="254940"/>
                </a:lnTo>
                <a:lnTo>
                  <a:pt x="999695" y="220553"/>
                </a:lnTo>
                <a:lnTo>
                  <a:pt x="973266" y="188120"/>
                </a:lnTo>
                <a:lnTo>
                  <a:pt x="944403" y="157781"/>
                </a:lnTo>
                <a:lnTo>
                  <a:pt x="913249" y="129674"/>
                </a:lnTo>
                <a:lnTo>
                  <a:pt x="879945" y="103936"/>
                </a:lnTo>
                <a:lnTo>
                  <a:pt x="844634" y="80708"/>
                </a:lnTo>
                <a:lnTo>
                  <a:pt x="807458" y="60127"/>
                </a:lnTo>
                <a:lnTo>
                  <a:pt x="768560" y="42332"/>
                </a:lnTo>
                <a:lnTo>
                  <a:pt x="728081" y="27462"/>
                </a:lnTo>
                <a:lnTo>
                  <a:pt x="686165" y="15655"/>
                </a:lnTo>
                <a:lnTo>
                  <a:pt x="642953" y="7050"/>
                </a:lnTo>
                <a:lnTo>
                  <a:pt x="598588" y="1785"/>
                </a:lnTo>
                <a:lnTo>
                  <a:pt x="553211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591300" y="5232400"/>
            <a:ext cx="5000625" cy="0"/>
          </a:xfrm>
          <a:custGeom>
            <a:avLst/>
            <a:gdLst/>
            <a:ahLst/>
            <a:cxnLst/>
            <a:rect l="l" t="t" r="r" b="b"/>
            <a:pathLst>
              <a:path w="5000625">
                <a:moveTo>
                  <a:pt x="0" y="0"/>
                </a:moveTo>
                <a:lnTo>
                  <a:pt x="5000625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6578600" y="2753741"/>
          <a:ext cx="5000624" cy="21520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578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427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4810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</a:pPr>
                      <a:r>
                        <a:rPr sz="17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7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7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7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7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700" b="1" spc="-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7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7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7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7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7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Ris</a:t>
                      </a:r>
                      <a:r>
                        <a:rPr sz="17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7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endParaRPr sz="17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T w="25400">
                      <a:solidFill>
                        <a:srgbClr val="000000"/>
                      </a:solidFill>
                      <a:prstDash val="solid"/>
                    </a:lnT>
                    <a:lnB w="25400">
                      <a:solidFill>
                        <a:srgbClr val="000000"/>
                      </a:solidFill>
                      <a:prstDash val="solid"/>
                    </a:lnB>
                    <a:solidFill>
                      <a:srgbClr val="21E696"/>
                    </a:solidFill>
                  </a:tcPr>
                </a:tc>
                <a:tc>
                  <a:txBody>
                    <a:bodyPr/>
                    <a:lstStyle/>
                    <a:p>
                      <a:pPr marL="130810">
                        <a:lnSpc>
                          <a:spcPct val="100000"/>
                        </a:lnSpc>
                      </a:pPr>
                      <a:r>
                        <a:rPr sz="17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Op</a:t>
                      </a:r>
                      <a:r>
                        <a:rPr sz="17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700" b="1" spc="-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7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7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ti</a:t>
                      </a:r>
                      <a:r>
                        <a:rPr sz="17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7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nal</a:t>
                      </a:r>
                      <a:r>
                        <a:rPr sz="17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7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Ris</a:t>
                      </a:r>
                      <a:r>
                        <a:rPr sz="17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7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endParaRPr sz="17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T w="25400">
                      <a:solidFill>
                        <a:srgbClr val="000000"/>
                      </a:solidFill>
                      <a:prstDash val="solid"/>
                    </a:lnT>
                    <a:lnB w="25400">
                      <a:solidFill>
                        <a:srgbClr val="000000"/>
                      </a:solidFill>
                      <a:prstDash val="solid"/>
                    </a:lnB>
                    <a:solidFill>
                      <a:srgbClr val="21E6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9447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</a:pPr>
                      <a:r>
                        <a:rPr sz="1700" b="1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700" b="1" spc="-1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700" b="1" spc="-5" dirty="0">
                          <a:latin typeface="Calibri"/>
                          <a:cs typeface="Calibri"/>
                        </a:rPr>
                        <a:t>gi</a:t>
                      </a:r>
                      <a:r>
                        <a:rPr sz="1700" b="1" spc="-2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700" b="1" spc="-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700" b="1" spc="-1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700" b="1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7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700" spc="-1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700" spc="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ed</a:t>
                      </a:r>
                      <a:r>
                        <a:rPr sz="17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700" spc="-1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7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700" spc="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e</a:t>
                      </a:r>
                      <a:endParaRPr sz="1700">
                        <a:latin typeface="Calibri"/>
                        <a:cs typeface="Calibri"/>
                      </a:endParaRPr>
                    </a:p>
                    <a:p>
                      <a:pPr marL="88265">
                        <a:lnSpc>
                          <a:spcPct val="100000"/>
                        </a:lnSpc>
                      </a:pPr>
                      <a:r>
                        <a:rPr sz="1700" dirty="0">
                          <a:latin typeface="Calibri"/>
                          <a:cs typeface="Calibri"/>
                        </a:rPr>
                        <a:t>Vic</a:t>
                      </a:r>
                      <a:r>
                        <a:rPr sz="1700" spc="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700" spc="-1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700" spc="-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700" spc="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ance</a:t>
                      </a:r>
                      <a:r>
                        <a:rPr sz="1700" spc="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7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700" spc="-5" dirty="0">
                          <a:latin typeface="Calibri"/>
                          <a:cs typeface="Calibri"/>
                        </a:rPr>
                        <a:t>or</a:t>
                      </a:r>
                      <a:endParaRPr sz="17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T w="25400">
                      <a:solidFill>
                        <a:srgbClr val="000000"/>
                      </a:solidFill>
                      <a:prstDash val="solid"/>
                    </a:lnT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130810" marR="429895">
                        <a:lnSpc>
                          <a:spcPct val="100000"/>
                        </a:lnSpc>
                      </a:pPr>
                      <a:r>
                        <a:rPr sz="1700" b="1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700" b="1" spc="-1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700" b="1" spc="-5" dirty="0">
                          <a:latin typeface="Calibri"/>
                          <a:cs typeface="Calibri"/>
                        </a:rPr>
                        <a:t>gi</a:t>
                      </a:r>
                      <a:r>
                        <a:rPr sz="1700" b="1" spc="-2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700" b="1" spc="-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700" b="1" spc="-1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700" b="1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7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700" spc="-1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700" spc="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ed</a:t>
                      </a:r>
                      <a:r>
                        <a:rPr sz="17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700" spc="-1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7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700" spc="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e </a:t>
                      </a:r>
                      <a:r>
                        <a:rPr sz="1700" spc="-5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700" spc="-2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ector</a:t>
                      </a:r>
                      <a:r>
                        <a:rPr sz="17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700" spc="-5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700" spc="-55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acu</a:t>
                      </a:r>
                      <a:r>
                        <a:rPr sz="1700" spc="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ty</a:t>
                      </a:r>
                      <a:r>
                        <a:rPr sz="17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700" spc="-5" dirty="0">
                          <a:latin typeface="Calibri"/>
                          <a:cs typeface="Calibri"/>
                        </a:rPr>
                        <a:t>or Divi</a:t>
                      </a:r>
                      <a:r>
                        <a:rPr sz="1700" spc="1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io</a:t>
                      </a:r>
                      <a:r>
                        <a:rPr sz="1700" spc="-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)</a:t>
                      </a:r>
                      <a:endParaRPr sz="17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T w="25400">
                      <a:solidFill>
                        <a:srgbClr val="000000"/>
                      </a:solidFill>
                      <a:prstDash val="solid"/>
                    </a:lnT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7757">
                <a:tc>
                  <a:txBody>
                    <a:bodyPr/>
                    <a:lstStyle/>
                    <a:p>
                      <a:pPr marL="88265" marR="123189">
                        <a:lnSpc>
                          <a:spcPct val="100000"/>
                        </a:lnSpc>
                      </a:pPr>
                      <a:r>
                        <a:rPr sz="1700" b="1" dirty="0">
                          <a:latin typeface="Calibri"/>
                          <a:cs typeface="Calibri"/>
                        </a:rPr>
                        <a:t>Ris</a:t>
                      </a:r>
                      <a:r>
                        <a:rPr sz="1700" b="1" spc="-1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700" b="1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7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700" spc="-1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wned</a:t>
                      </a:r>
                      <a:r>
                        <a:rPr sz="17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700" spc="-1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7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700" spc="-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embe</a:t>
                      </a:r>
                      <a:r>
                        <a:rPr sz="1700" spc="-2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1700" spc="-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7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7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Uni</a:t>
                      </a:r>
                      <a:r>
                        <a:rPr sz="1700" spc="-1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700" spc="-1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7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700" spc="-1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ty </a:t>
                      </a:r>
                      <a:r>
                        <a:rPr sz="1700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700" spc="-50" dirty="0">
                          <a:latin typeface="Calibri"/>
                          <a:cs typeface="Calibri"/>
                        </a:rPr>
                        <a:t>x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ec</a:t>
                      </a:r>
                      <a:r>
                        <a:rPr sz="1700" spc="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ti</a:t>
                      </a:r>
                      <a:r>
                        <a:rPr sz="1700" spc="-1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7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Boa</a:t>
                      </a:r>
                      <a:r>
                        <a:rPr sz="17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d</a:t>
                      </a:r>
                      <a:endParaRPr sz="17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0810" marR="127000">
                        <a:lnSpc>
                          <a:spcPct val="100000"/>
                        </a:lnSpc>
                      </a:pPr>
                      <a:r>
                        <a:rPr sz="1700" b="1" dirty="0">
                          <a:latin typeface="Calibri"/>
                          <a:cs typeface="Calibri"/>
                        </a:rPr>
                        <a:t>Ris</a:t>
                      </a:r>
                      <a:r>
                        <a:rPr sz="1700" b="1" spc="-1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700" b="1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7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700" spc="-1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wned</a:t>
                      </a:r>
                      <a:r>
                        <a:rPr sz="17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700" spc="-1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7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700" spc="-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na</a:t>
                      </a:r>
                      <a:r>
                        <a:rPr sz="1700" spc="-1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7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1700" spc="-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7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700" spc="-2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700" spc="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700" spc="-1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700" spc="-2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700" spc="-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7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700" spc="-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pe</a:t>
                      </a:r>
                      <a:r>
                        <a:rPr sz="17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700" spc="-1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tio</a:t>
                      </a:r>
                      <a:r>
                        <a:rPr sz="1700" spc="-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700" spc="-1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l act</a:t>
                      </a:r>
                      <a:r>
                        <a:rPr sz="1700" spc="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vi</a:t>
                      </a:r>
                      <a:r>
                        <a:rPr sz="1700" spc="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y</a:t>
                      </a:r>
                      <a:endParaRPr sz="17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6620"/>
            <a:ext cx="12192000" cy="2286000"/>
          </a:xfrm>
          <a:custGeom>
            <a:avLst/>
            <a:gdLst/>
            <a:ahLst/>
            <a:cxnLst/>
            <a:rect l="l" t="t" r="r" b="b"/>
            <a:pathLst>
              <a:path w="12192000" h="2286000">
                <a:moveTo>
                  <a:pt x="660958" y="2260600"/>
                </a:moveTo>
                <a:lnTo>
                  <a:pt x="353692" y="2260600"/>
                </a:lnTo>
                <a:lnTo>
                  <a:pt x="368721" y="2273300"/>
                </a:lnTo>
                <a:lnTo>
                  <a:pt x="498940" y="2273300"/>
                </a:lnTo>
                <a:lnTo>
                  <a:pt x="510192" y="2286000"/>
                </a:lnTo>
                <a:lnTo>
                  <a:pt x="583552" y="2286000"/>
                </a:lnTo>
                <a:lnTo>
                  <a:pt x="638276" y="2273300"/>
                </a:lnTo>
                <a:lnTo>
                  <a:pt x="660958" y="2260600"/>
                </a:lnTo>
                <a:close/>
              </a:path>
              <a:path w="12192000" h="2286000">
                <a:moveTo>
                  <a:pt x="800989" y="2260600"/>
                </a:moveTo>
                <a:lnTo>
                  <a:pt x="745058" y="2260600"/>
                </a:lnTo>
                <a:lnTo>
                  <a:pt x="757859" y="2286000"/>
                </a:lnTo>
                <a:lnTo>
                  <a:pt x="763041" y="2273300"/>
                </a:lnTo>
                <a:lnTo>
                  <a:pt x="787993" y="2273300"/>
                </a:lnTo>
                <a:lnTo>
                  <a:pt x="800989" y="2260600"/>
                </a:lnTo>
                <a:close/>
              </a:path>
              <a:path w="12192000" h="2286000">
                <a:moveTo>
                  <a:pt x="680199" y="2260600"/>
                </a:moveTo>
                <a:lnTo>
                  <a:pt x="660958" y="2260600"/>
                </a:lnTo>
                <a:lnTo>
                  <a:pt x="667346" y="2273300"/>
                </a:lnTo>
                <a:lnTo>
                  <a:pt x="680199" y="2260600"/>
                </a:lnTo>
                <a:close/>
              </a:path>
              <a:path w="12192000" h="2286000">
                <a:moveTo>
                  <a:pt x="839783" y="2260600"/>
                </a:moveTo>
                <a:lnTo>
                  <a:pt x="800989" y="2260600"/>
                </a:lnTo>
                <a:lnTo>
                  <a:pt x="823315" y="2273300"/>
                </a:lnTo>
                <a:lnTo>
                  <a:pt x="839783" y="2260600"/>
                </a:lnTo>
                <a:close/>
              </a:path>
              <a:path w="12192000" h="2286000">
                <a:moveTo>
                  <a:pt x="717613" y="2247900"/>
                </a:moveTo>
                <a:lnTo>
                  <a:pt x="322977" y="2247900"/>
                </a:lnTo>
                <a:lnTo>
                  <a:pt x="338172" y="2260600"/>
                </a:lnTo>
                <a:lnTo>
                  <a:pt x="703287" y="2260600"/>
                </a:lnTo>
                <a:lnTo>
                  <a:pt x="717613" y="2247900"/>
                </a:lnTo>
                <a:close/>
              </a:path>
              <a:path w="12192000" h="2286000">
                <a:moveTo>
                  <a:pt x="1035675" y="2247900"/>
                </a:moveTo>
                <a:lnTo>
                  <a:pt x="717613" y="2247900"/>
                </a:lnTo>
                <a:lnTo>
                  <a:pt x="722604" y="2260600"/>
                </a:lnTo>
                <a:lnTo>
                  <a:pt x="1023977" y="2260600"/>
                </a:lnTo>
                <a:lnTo>
                  <a:pt x="1035675" y="2247900"/>
                </a:lnTo>
                <a:close/>
              </a:path>
              <a:path w="12192000" h="2286000">
                <a:moveTo>
                  <a:pt x="1263662" y="2247900"/>
                </a:moveTo>
                <a:lnTo>
                  <a:pt x="1230152" y="2247900"/>
                </a:lnTo>
                <a:lnTo>
                  <a:pt x="1232382" y="2260600"/>
                </a:lnTo>
                <a:lnTo>
                  <a:pt x="1254854" y="2260600"/>
                </a:lnTo>
                <a:lnTo>
                  <a:pt x="1263662" y="2247900"/>
                </a:lnTo>
                <a:close/>
              </a:path>
              <a:path w="12192000" h="2286000">
                <a:moveTo>
                  <a:pt x="1388307" y="2247900"/>
                </a:moveTo>
                <a:lnTo>
                  <a:pt x="1272540" y="2247900"/>
                </a:lnTo>
                <a:lnTo>
                  <a:pt x="1279525" y="2260600"/>
                </a:lnTo>
                <a:lnTo>
                  <a:pt x="1383234" y="2260600"/>
                </a:lnTo>
                <a:lnTo>
                  <a:pt x="1388307" y="2247900"/>
                </a:lnTo>
                <a:close/>
              </a:path>
              <a:path w="12192000" h="2286000">
                <a:moveTo>
                  <a:pt x="1427596" y="2247900"/>
                </a:moveTo>
                <a:lnTo>
                  <a:pt x="1398092" y="2247900"/>
                </a:lnTo>
                <a:lnTo>
                  <a:pt x="1416367" y="2260600"/>
                </a:lnTo>
                <a:lnTo>
                  <a:pt x="1427596" y="2247900"/>
                </a:lnTo>
                <a:close/>
              </a:path>
              <a:path w="12192000" h="2286000">
                <a:moveTo>
                  <a:pt x="1153748" y="2235200"/>
                </a:moveTo>
                <a:lnTo>
                  <a:pt x="296817" y="2235200"/>
                </a:lnTo>
                <a:lnTo>
                  <a:pt x="308921" y="2247900"/>
                </a:lnTo>
                <a:lnTo>
                  <a:pt x="1143543" y="2247900"/>
                </a:lnTo>
                <a:lnTo>
                  <a:pt x="1153748" y="2235200"/>
                </a:lnTo>
                <a:close/>
              </a:path>
              <a:path w="12192000" h="2286000">
                <a:moveTo>
                  <a:pt x="1476495" y="2235200"/>
                </a:moveTo>
                <a:lnTo>
                  <a:pt x="1153748" y="2235200"/>
                </a:lnTo>
                <a:lnTo>
                  <a:pt x="1161826" y="2247900"/>
                </a:lnTo>
                <a:lnTo>
                  <a:pt x="1463814" y="2247900"/>
                </a:lnTo>
                <a:lnTo>
                  <a:pt x="1476495" y="2235200"/>
                </a:lnTo>
                <a:close/>
              </a:path>
              <a:path w="12192000" h="2286000">
                <a:moveTo>
                  <a:pt x="1528397" y="2222500"/>
                </a:moveTo>
                <a:lnTo>
                  <a:pt x="260765" y="2222500"/>
                </a:lnTo>
                <a:lnTo>
                  <a:pt x="281724" y="2235200"/>
                </a:lnTo>
                <a:lnTo>
                  <a:pt x="1515386" y="2235200"/>
                </a:lnTo>
                <a:lnTo>
                  <a:pt x="1528397" y="2222500"/>
                </a:lnTo>
                <a:close/>
              </a:path>
              <a:path w="12192000" h="2286000">
                <a:moveTo>
                  <a:pt x="1578808" y="2209800"/>
                </a:moveTo>
                <a:lnTo>
                  <a:pt x="223629" y="2209800"/>
                </a:lnTo>
                <a:lnTo>
                  <a:pt x="241428" y="2222500"/>
                </a:lnTo>
                <a:lnTo>
                  <a:pt x="1566591" y="2222500"/>
                </a:lnTo>
                <a:lnTo>
                  <a:pt x="1578808" y="2209800"/>
                </a:lnTo>
                <a:close/>
              </a:path>
              <a:path w="12192000" h="2286000">
                <a:moveTo>
                  <a:pt x="1612935" y="2197100"/>
                </a:moveTo>
                <a:lnTo>
                  <a:pt x="178620" y="2197100"/>
                </a:lnTo>
                <a:lnTo>
                  <a:pt x="192309" y="2209800"/>
                </a:lnTo>
                <a:lnTo>
                  <a:pt x="1602050" y="2209800"/>
                </a:lnTo>
                <a:lnTo>
                  <a:pt x="1612935" y="2197100"/>
                </a:lnTo>
                <a:close/>
              </a:path>
              <a:path w="12192000" h="2286000">
                <a:moveTo>
                  <a:pt x="1637473" y="2184400"/>
                </a:moveTo>
                <a:lnTo>
                  <a:pt x="135038" y="2184400"/>
                </a:lnTo>
                <a:lnTo>
                  <a:pt x="144426" y="2197100"/>
                </a:lnTo>
                <a:lnTo>
                  <a:pt x="1623235" y="2197100"/>
                </a:lnTo>
                <a:lnTo>
                  <a:pt x="1637473" y="2184400"/>
                </a:lnTo>
                <a:close/>
              </a:path>
              <a:path w="12192000" h="2286000">
                <a:moveTo>
                  <a:pt x="1674302" y="2171700"/>
                </a:moveTo>
                <a:lnTo>
                  <a:pt x="105301" y="2171700"/>
                </a:lnTo>
                <a:lnTo>
                  <a:pt x="111732" y="2184400"/>
                </a:lnTo>
                <a:lnTo>
                  <a:pt x="1662803" y="2184400"/>
                </a:lnTo>
                <a:lnTo>
                  <a:pt x="1674302" y="2171700"/>
                </a:lnTo>
                <a:close/>
              </a:path>
              <a:path w="12192000" h="2286000">
                <a:moveTo>
                  <a:pt x="1695990" y="2159000"/>
                </a:moveTo>
                <a:lnTo>
                  <a:pt x="77875" y="2159000"/>
                </a:lnTo>
                <a:lnTo>
                  <a:pt x="88656" y="2171700"/>
                </a:lnTo>
                <a:lnTo>
                  <a:pt x="1685297" y="2171700"/>
                </a:lnTo>
                <a:lnTo>
                  <a:pt x="1695990" y="2159000"/>
                </a:lnTo>
                <a:close/>
              </a:path>
              <a:path w="12192000" h="2286000">
                <a:moveTo>
                  <a:pt x="12192000" y="0"/>
                </a:moveTo>
                <a:lnTo>
                  <a:pt x="0" y="0"/>
                </a:lnTo>
                <a:lnTo>
                  <a:pt x="0" y="2133600"/>
                </a:lnTo>
                <a:lnTo>
                  <a:pt x="66335" y="2159000"/>
                </a:lnTo>
                <a:lnTo>
                  <a:pt x="1717286" y="2159000"/>
                </a:lnTo>
                <a:lnTo>
                  <a:pt x="1728297" y="2146300"/>
                </a:lnTo>
                <a:lnTo>
                  <a:pt x="1739821" y="2146300"/>
                </a:lnTo>
                <a:lnTo>
                  <a:pt x="1771279" y="2133600"/>
                </a:lnTo>
                <a:lnTo>
                  <a:pt x="1807577" y="2133600"/>
                </a:lnTo>
                <a:lnTo>
                  <a:pt x="1818271" y="2120900"/>
                </a:lnTo>
                <a:lnTo>
                  <a:pt x="1877137" y="2120900"/>
                </a:lnTo>
                <a:lnTo>
                  <a:pt x="1887461" y="2108200"/>
                </a:lnTo>
                <a:lnTo>
                  <a:pt x="1909075" y="2108200"/>
                </a:lnTo>
                <a:lnTo>
                  <a:pt x="1915657" y="2095500"/>
                </a:lnTo>
                <a:lnTo>
                  <a:pt x="1969064" y="2095500"/>
                </a:lnTo>
                <a:lnTo>
                  <a:pt x="1984872" y="2082800"/>
                </a:lnTo>
                <a:lnTo>
                  <a:pt x="2023618" y="2082800"/>
                </a:lnTo>
                <a:lnTo>
                  <a:pt x="2037333" y="2070100"/>
                </a:lnTo>
                <a:lnTo>
                  <a:pt x="2039620" y="2070100"/>
                </a:lnTo>
                <a:lnTo>
                  <a:pt x="2071877" y="2057400"/>
                </a:lnTo>
                <a:lnTo>
                  <a:pt x="2094102" y="2044700"/>
                </a:lnTo>
                <a:lnTo>
                  <a:pt x="2099183" y="2044700"/>
                </a:lnTo>
                <a:lnTo>
                  <a:pt x="2135251" y="2032000"/>
                </a:lnTo>
                <a:lnTo>
                  <a:pt x="2225294" y="2032000"/>
                </a:lnTo>
                <a:lnTo>
                  <a:pt x="2269617" y="2019300"/>
                </a:lnTo>
                <a:lnTo>
                  <a:pt x="2283587" y="2019300"/>
                </a:lnTo>
                <a:lnTo>
                  <a:pt x="2298319" y="2006600"/>
                </a:lnTo>
                <a:lnTo>
                  <a:pt x="2984373" y="2006600"/>
                </a:lnTo>
                <a:lnTo>
                  <a:pt x="2989199" y="1993900"/>
                </a:lnTo>
                <a:lnTo>
                  <a:pt x="3098035" y="1993900"/>
                </a:lnTo>
                <a:lnTo>
                  <a:pt x="3115635" y="1981200"/>
                </a:lnTo>
                <a:lnTo>
                  <a:pt x="3137575" y="1981200"/>
                </a:lnTo>
                <a:lnTo>
                  <a:pt x="3149449" y="1968500"/>
                </a:lnTo>
                <a:lnTo>
                  <a:pt x="3187495" y="1968500"/>
                </a:lnTo>
                <a:lnTo>
                  <a:pt x="3200655" y="1955800"/>
                </a:lnTo>
                <a:lnTo>
                  <a:pt x="3369577" y="1955800"/>
                </a:lnTo>
                <a:lnTo>
                  <a:pt x="3383180" y="1943100"/>
                </a:lnTo>
                <a:lnTo>
                  <a:pt x="3606653" y="1943100"/>
                </a:lnTo>
                <a:lnTo>
                  <a:pt x="3618540" y="1930400"/>
                </a:lnTo>
                <a:lnTo>
                  <a:pt x="3664931" y="1930400"/>
                </a:lnTo>
                <a:lnTo>
                  <a:pt x="3665582" y="1917700"/>
                </a:lnTo>
                <a:lnTo>
                  <a:pt x="3710728" y="1917700"/>
                </a:lnTo>
                <a:lnTo>
                  <a:pt x="3714877" y="1905000"/>
                </a:lnTo>
                <a:lnTo>
                  <a:pt x="4223893" y="1905000"/>
                </a:lnTo>
                <a:lnTo>
                  <a:pt x="4271645" y="1892300"/>
                </a:lnTo>
                <a:lnTo>
                  <a:pt x="4305173" y="1892300"/>
                </a:lnTo>
                <a:lnTo>
                  <a:pt x="4365371" y="1879600"/>
                </a:lnTo>
                <a:lnTo>
                  <a:pt x="4446524" y="1854200"/>
                </a:lnTo>
                <a:lnTo>
                  <a:pt x="4500626" y="1854200"/>
                </a:lnTo>
                <a:lnTo>
                  <a:pt x="4523486" y="1841500"/>
                </a:lnTo>
                <a:lnTo>
                  <a:pt x="5983152" y="1841500"/>
                </a:lnTo>
                <a:lnTo>
                  <a:pt x="5998311" y="1828800"/>
                </a:lnTo>
                <a:lnTo>
                  <a:pt x="6043491" y="1828800"/>
                </a:lnTo>
                <a:lnTo>
                  <a:pt x="6057915" y="1816100"/>
                </a:lnTo>
                <a:lnTo>
                  <a:pt x="6109855" y="1816100"/>
                </a:lnTo>
                <a:lnTo>
                  <a:pt x="6122388" y="1803400"/>
                </a:lnTo>
                <a:lnTo>
                  <a:pt x="6170676" y="1803400"/>
                </a:lnTo>
                <a:lnTo>
                  <a:pt x="6182589" y="1790700"/>
                </a:lnTo>
                <a:lnTo>
                  <a:pt x="6255385" y="1790700"/>
                </a:lnTo>
                <a:lnTo>
                  <a:pt x="6269736" y="1778000"/>
                </a:lnTo>
                <a:lnTo>
                  <a:pt x="6369812" y="1752600"/>
                </a:lnTo>
                <a:lnTo>
                  <a:pt x="6764234" y="1752600"/>
                </a:lnTo>
                <a:lnTo>
                  <a:pt x="6778557" y="1739900"/>
                </a:lnTo>
                <a:lnTo>
                  <a:pt x="7003177" y="1739900"/>
                </a:lnTo>
                <a:lnTo>
                  <a:pt x="7015013" y="1727200"/>
                </a:lnTo>
                <a:lnTo>
                  <a:pt x="7049636" y="1727200"/>
                </a:lnTo>
                <a:lnTo>
                  <a:pt x="7060374" y="1714500"/>
                </a:lnTo>
                <a:lnTo>
                  <a:pt x="7155053" y="1714500"/>
                </a:lnTo>
                <a:lnTo>
                  <a:pt x="7173849" y="1701800"/>
                </a:lnTo>
                <a:lnTo>
                  <a:pt x="7202043" y="1689100"/>
                </a:lnTo>
                <a:lnTo>
                  <a:pt x="7204583" y="1689100"/>
                </a:lnTo>
                <a:lnTo>
                  <a:pt x="7215758" y="1676400"/>
                </a:lnTo>
                <a:lnTo>
                  <a:pt x="7221220" y="1676400"/>
                </a:lnTo>
                <a:lnTo>
                  <a:pt x="7230344" y="1663700"/>
                </a:lnTo>
                <a:lnTo>
                  <a:pt x="7279739" y="1663700"/>
                </a:lnTo>
                <a:lnTo>
                  <a:pt x="7291024" y="1651000"/>
                </a:lnTo>
                <a:lnTo>
                  <a:pt x="7313368" y="1651000"/>
                </a:lnTo>
                <a:lnTo>
                  <a:pt x="7324728" y="1638300"/>
                </a:lnTo>
                <a:lnTo>
                  <a:pt x="7348572" y="1638300"/>
                </a:lnTo>
                <a:lnTo>
                  <a:pt x="7361357" y="1625600"/>
                </a:lnTo>
                <a:lnTo>
                  <a:pt x="7374917" y="1625600"/>
                </a:lnTo>
                <a:lnTo>
                  <a:pt x="7390786" y="1612900"/>
                </a:lnTo>
                <a:lnTo>
                  <a:pt x="7416245" y="1612900"/>
                </a:lnTo>
                <a:lnTo>
                  <a:pt x="7426820" y="1600200"/>
                </a:lnTo>
                <a:lnTo>
                  <a:pt x="7436614" y="1600200"/>
                </a:lnTo>
                <a:lnTo>
                  <a:pt x="7446121" y="1587500"/>
                </a:lnTo>
                <a:lnTo>
                  <a:pt x="7466239" y="1587500"/>
                </a:lnTo>
                <a:lnTo>
                  <a:pt x="7477836" y="1574800"/>
                </a:lnTo>
                <a:lnTo>
                  <a:pt x="7484676" y="1574800"/>
                </a:lnTo>
                <a:lnTo>
                  <a:pt x="7493322" y="1562100"/>
                </a:lnTo>
                <a:lnTo>
                  <a:pt x="7503044" y="1549400"/>
                </a:lnTo>
                <a:lnTo>
                  <a:pt x="7513107" y="1549400"/>
                </a:lnTo>
                <a:lnTo>
                  <a:pt x="7522779" y="1536700"/>
                </a:lnTo>
                <a:lnTo>
                  <a:pt x="7531328" y="1524000"/>
                </a:lnTo>
                <a:lnTo>
                  <a:pt x="7538022" y="1511300"/>
                </a:lnTo>
                <a:lnTo>
                  <a:pt x="7557899" y="1511300"/>
                </a:lnTo>
                <a:lnTo>
                  <a:pt x="7567394" y="1498600"/>
                </a:lnTo>
                <a:lnTo>
                  <a:pt x="7716722" y="1498600"/>
                </a:lnTo>
                <a:lnTo>
                  <a:pt x="7730732" y="1485900"/>
                </a:lnTo>
                <a:lnTo>
                  <a:pt x="7812880" y="1485900"/>
                </a:lnTo>
                <a:lnTo>
                  <a:pt x="7814163" y="1473200"/>
                </a:lnTo>
                <a:lnTo>
                  <a:pt x="7823626" y="1473200"/>
                </a:lnTo>
                <a:lnTo>
                  <a:pt x="7832044" y="1460500"/>
                </a:lnTo>
                <a:lnTo>
                  <a:pt x="7871719" y="1460500"/>
                </a:lnTo>
                <a:lnTo>
                  <a:pt x="7874064" y="1447800"/>
                </a:lnTo>
                <a:lnTo>
                  <a:pt x="7955819" y="1447800"/>
                </a:lnTo>
                <a:lnTo>
                  <a:pt x="7969336" y="1435100"/>
                </a:lnTo>
                <a:lnTo>
                  <a:pt x="7978294" y="1435100"/>
                </a:lnTo>
                <a:lnTo>
                  <a:pt x="7989237" y="1422400"/>
                </a:lnTo>
                <a:lnTo>
                  <a:pt x="8041235" y="1422400"/>
                </a:lnTo>
                <a:lnTo>
                  <a:pt x="8053384" y="1409700"/>
                </a:lnTo>
                <a:lnTo>
                  <a:pt x="8064030" y="1409700"/>
                </a:lnTo>
                <a:lnTo>
                  <a:pt x="8072592" y="1397000"/>
                </a:lnTo>
                <a:lnTo>
                  <a:pt x="8091891" y="1397000"/>
                </a:lnTo>
                <a:lnTo>
                  <a:pt x="8105441" y="1384300"/>
                </a:lnTo>
                <a:lnTo>
                  <a:pt x="8146252" y="1384300"/>
                </a:lnTo>
                <a:lnTo>
                  <a:pt x="8157012" y="1371600"/>
                </a:lnTo>
                <a:lnTo>
                  <a:pt x="8206896" y="1371600"/>
                </a:lnTo>
                <a:lnTo>
                  <a:pt x="8215332" y="1358900"/>
                </a:lnTo>
                <a:lnTo>
                  <a:pt x="8318466" y="1358900"/>
                </a:lnTo>
                <a:lnTo>
                  <a:pt x="8333013" y="1346200"/>
                </a:lnTo>
                <a:lnTo>
                  <a:pt x="8365222" y="1346200"/>
                </a:lnTo>
                <a:lnTo>
                  <a:pt x="8371850" y="1333500"/>
                </a:lnTo>
                <a:lnTo>
                  <a:pt x="8389596" y="1333500"/>
                </a:lnTo>
                <a:lnTo>
                  <a:pt x="8400001" y="1320800"/>
                </a:lnTo>
                <a:lnTo>
                  <a:pt x="8410956" y="1308100"/>
                </a:lnTo>
                <a:lnTo>
                  <a:pt x="8455984" y="1308100"/>
                </a:lnTo>
                <a:lnTo>
                  <a:pt x="8465258" y="1295400"/>
                </a:lnTo>
                <a:lnTo>
                  <a:pt x="8475199" y="1282700"/>
                </a:lnTo>
                <a:lnTo>
                  <a:pt x="8485577" y="1282700"/>
                </a:lnTo>
                <a:lnTo>
                  <a:pt x="8496322" y="1270000"/>
                </a:lnTo>
                <a:lnTo>
                  <a:pt x="8507366" y="1270000"/>
                </a:lnTo>
                <a:lnTo>
                  <a:pt x="8518640" y="1257300"/>
                </a:lnTo>
                <a:lnTo>
                  <a:pt x="8530076" y="1257300"/>
                </a:lnTo>
                <a:lnTo>
                  <a:pt x="8541604" y="1244600"/>
                </a:lnTo>
                <a:lnTo>
                  <a:pt x="8564662" y="1244600"/>
                </a:lnTo>
                <a:lnTo>
                  <a:pt x="8576054" y="1231900"/>
                </a:lnTo>
                <a:lnTo>
                  <a:pt x="8597829" y="1231900"/>
                </a:lnTo>
                <a:lnTo>
                  <a:pt x="8606293" y="1219200"/>
                </a:lnTo>
                <a:lnTo>
                  <a:pt x="8665396" y="1219200"/>
                </a:lnTo>
                <a:lnTo>
                  <a:pt x="8678681" y="1206500"/>
                </a:lnTo>
                <a:lnTo>
                  <a:pt x="8700534" y="1206500"/>
                </a:lnTo>
                <a:lnTo>
                  <a:pt x="8711387" y="1193800"/>
                </a:lnTo>
                <a:lnTo>
                  <a:pt x="8768136" y="1193800"/>
                </a:lnTo>
                <a:lnTo>
                  <a:pt x="8780600" y="1181100"/>
                </a:lnTo>
                <a:lnTo>
                  <a:pt x="8820548" y="1181100"/>
                </a:lnTo>
                <a:lnTo>
                  <a:pt x="8833014" y="1168400"/>
                </a:lnTo>
                <a:lnTo>
                  <a:pt x="8851180" y="1168400"/>
                </a:lnTo>
                <a:lnTo>
                  <a:pt x="8855608" y="1155700"/>
                </a:lnTo>
                <a:lnTo>
                  <a:pt x="8961882" y="1155700"/>
                </a:lnTo>
                <a:lnTo>
                  <a:pt x="8971407" y="1143000"/>
                </a:lnTo>
                <a:lnTo>
                  <a:pt x="9167695" y="1143000"/>
                </a:lnTo>
                <a:lnTo>
                  <a:pt x="9178325" y="1130300"/>
                </a:lnTo>
                <a:lnTo>
                  <a:pt x="9226555" y="1130300"/>
                </a:lnTo>
                <a:lnTo>
                  <a:pt x="9238234" y="1117600"/>
                </a:lnTo>
                <a:lnTo>
                  <a:pt x="9271889" y="1104900"/>
                </a:lnTo>
                <a:lnTo>
                  <a:pt x="9382472" y="1104900"/>
                </a:lnTo>
                <a:lnTo>
                  <a:pt x="9397111" y="1092200"/>
                </a:lnTo>
                <a:lnTo>
                  <a:pt x="9426023" y="1092200"/>
                </a:lnTo>
                <a:lnTo>
                  <a:pt x="9439231" y="1079500"/>
                </a:lnTo>
                <a:lnTo>
                  <a:pt x="9463965" y="1079500"/>
                </a:lnTo>
                <a:lnTo>
                  <a:pt x="9475688" y="1066800"/>
                </a:lnTo>
                <a:lnTo>
                  <a:pt x="9497892" y="1066800"/>
                </a:lnTo>
                <a:lnTo>
                  <a:pt x="9508390" y="1054100"/>
                </a:lnTo>
                <a:lnTo>
                  <a:pt x="9528807" y="1054100"/>
                </a:lnTo>
                <a:lnTo>
                  <a:pt x="9538031" y="1041400"/>
                </a:lnTo>
                <a:lnTo>
                  <a:pt x="9547029" y="1041400"/>
                </a:lnTo>
                <a:lnTo>
                  <a:pt x="9559090" y="1028700"/>
                </a:lnTo>
                <a:lnTo>
                  <a:pt x="9571851" y="1028700"/>
                </a:lnTo>
                <a:lnTo>
                  <a:pt x="9582912" y="1016000"/>
                </a:lnTo>
                <a:lnTo>
                  <a:pt x="9612711" y="1016000"/>
                </a:lnTo>
                <a:lnTo>
                  <a:pt x="9639437" y="1003300"/>
                </a:lnTo>
                <a:lnTo>
                  <a:pt x="9667862" y="1003300"/>
                </a:lnTo>
                <a:lnTo>
                  <a:pt x="9680048" y="990600"/>
                </a:lnTo>
                <a:lnTo>
                  <a:pt x="9712198" y="990600"/>
                </a:lnTo>
                <a:lnTo>
                  <a:pt x="9768586" y="965200"/>
                </a:lnTo>
                <a:lnTo>
                  <a:pt x="9776206" y="965200"/>
                </a:lnTo>
                <a:lnTo>
                  <a:pt x="9781159" y="952500"/>
                </a:lnTo>
                <a:lnTo>
                  <a:pt x="9843389" y="952500"/>
                </a:lnTo>
                <a:lnTo>
                  <a:pt x="9926447" y="914400"/>
                </a:lnTo>
                <a:lnTo>
                  <a:pt x="9952744" y="901700"/>
                </a:lnTo>
                <a:lnTo>
                  <a:pt x="9957785" y="889000"/>
                </a:lnTo>
                <a:lnTo>
                  <a:pt x="10006133" y="889000"/>
                </a:lnTo>
                <a:lnTo>
                  <a:pt x="10007569" y="876300"/>
                </a:lnTo>
                <a:lnTo>
                  <a:pt x="10089426" y="876300"/>
                </a:lnTo>
                <a:lnTo>
                  <a:pt x="10104311" y="863600"/>
                </a:lnTo>
                <a:lnTo>
                  <a:pt x="10177653" y="863600"/>
                </a:lnTo>
                <a:lnTo>
                  <a:pt x="10183310" y="850900"/>
                </a:lnTo>
                <a:lnTo>
                  <a:pt x="12189587" y="850900"/>
                </a:lnTo>
                <a:lnTo>
                  <a:pt x="12192000" y="609600"/>
                </a:lnTo>
                <a:lnTo>
                  <a:pt x="12192000" y="0"/>
                </a:lnTo>
                <a:close/>
              </a:path>
              <a:path w="12192000" h="2286000">
                <a:moveTo>
                  <a:pt x="2156942" y="2032000"/>
                </a:moveTo>
                <a:lnTo>
                  <a:pt x="2147111" y="2032000"/>
                </a:lnTo>
                <a:lnTo>
                  <a:pt x="2149297" y="2044700"/>
                </a:lnTo>
                <a:lnTo>
                  <a:pt x="2156942" y="2032000"/>
                </a:lnTo>
                <a:close/>
              </a:path>
              <a:path w="12192000" h="2286000">
                <a:moveTo>
                  <a:pt x="2195964" y="2032000"/>
                </a:moveTo>
                <a:lnTo>
                  <a:pt x="2170426" y="2032000"/>
                </a:lnTo>
                <a:lnTo>
                  <a:pt x="2176232" y="2044700"/>
                </a:lnTo>
                <a:lnTo>
                  <a:pt x="2185202" y="2044700"/>
                </a:lnTo>
                <a:lnTo>
                  <a:pt x="2195964" y="2032000"/>
                </a:lnTo>
                <a:close/>
              </a:path>
              <a:path w="12192000" h="2286000">
                <a:moveTo>
                  <a:pt x="2461737" y="2019300"/>
                </a:moveTo>
                <a:lnTo>
                  <a:pt x="2319181" y="2019300"/>
                </a:lnTo>
                <a:lnTo>
                  <a:pt x="2324801" y="2032000"/>
                </a:lnTo>
                <a:lnTo>
                  <a:pt x="2447951" y="2032000"/>
                </a:lnTo>
                <a:lnTo>
                  <a:pt x="2461737" y="2019300"/>
                </a:lnTo>
                <a:close/>
              </a:path>
              <a:path w="12192000" h="2286000">
                <a:moveTo>
                  <a:pt x="2961132" y="2006600"/>
                </a:moveTo>
                <a:lnTo>
                  <a:pt x="2812726" y="2006600"/>
                </a:lnTo>
                <a:lnTo>
                  <a:pt x="2824423" y="2019300"/>
                </a:lnTo>
                <a:lnTo>
                  <a:pt x="2849476" y="2019300"/>
                </a:lnTo>
                <a:lnTo>
                  <a:pt x="2846705" y="2032000"/>
                </a:lnTo>
                <a:lnTo>
                  <a:pt x="2858008" y="2032000"/>
                </a:lnTo>
                <a:lnTo>
                  <a:pt x="2925699" y="2019300"/>
                </a:lnTo>
                <a:lnTo>
                  <a:pt x="2961132" y="2006600"/>
                </a:lnTo>
                <a:close/>
              </a:path>
              <a:path w="12192000" h="2286000">
                <a:moveTo>
                  <a:pt x="2767917" y="2006600"/>
                </a:moveTo>
                <a:lnTo>
                  <a:pt x="2305926" y="2006600"/>
                </a:lnTo>
                <a:lnTo>
                  <a:pt x="2313258" y="2019300"/>
                </a:lnTo>
                <a:lnTo>
                  <a:pt x="2755431" y="2019300"/>
                </a:lnTo>
                <a:lnTo>
                  <a:pt x="2767917" y="2006600"/>
                </a:lnTo>
                <a:close/>
              </a:path>
              <a:path w="12192000" h="2286000">
                <a:moveTo>
                  <a:pt x="2812726" y="2006600"/>
                </a:moveTo>
                <a:lnTo>
                  <a:pt x="2780763" y="2006600"/>
                </a:lnTo>
                <a:lnTo>
                  <a:pt x="2788838" y="2019300"/>
                </a:lnTo>
                <a:lnTo>
                  <a:pt x="2800178" y="2019300"/>
                </a:lnTo>
                <a:lnTo>
                  <a:pt x="2812726" y="2006600"/>
                </a:lnTo>
                <a:close/>
              </a:path>
              <a:path w="12192000" h="2286000">
                <a:moveTo>
                  <a:pt x="3039259" y="1993900"/>
                </a:moveTo>
                <a:lnTo>
                  <a:pt x="3019215" y="1993900"/>
                </a:lnTo>
                <a:lnTo>
                  <a:pt x="3029534" y="2006600"/>
                </a:lnTo>
                <a:lnTo>
                  <a:pt x="3039259" y="1993900"/>
                </a:lnTo>
                <a:close/>
              </a:path>
              <a:path w="12192000" h="2286000">
                <a:moveTo>
                  <a:pt x="5149977" y="1917700"/>
                </a:moveTo>
                <a:lnTo>
                  <a:pt x="5053457" y="1917700"/>
                </a:lnTo>
                <a:lnTo>
                  <a:pt x="5094351" y="1930400"/>
                </a:lnTo>
                <a:lnTo>
                  <a:pt x="5100320" y="1930400"/>
                </a:lnTo>
                <a:lnTo>
                  <a:pt x="5149977" y="1917700"/>
                </a:lnTo>
                <a:close/>
              </a:path>
              <a:path w="12192000" h="2286000">
                <a:moveTo>
                  <a:pt x="5245227" y="1917700"/>
                </a:moveTo>
                <a:lnTo>
                  <a:pt x="5152517" y="1917700"/>
                </a:lnTo>
                <a:lnTo>
                  <a:pt x="5154295" y="1930400"/>
                </a:lnTo>
                <a:lnTo>
                  <a:pt x="5182997" y="1930400"/>
                </a:lnTo>
                <a:lnTo>
                  <a:pt x="5245227" y="1917700"/>
                </a:lnTo>
                <a:close/>
              </a:path>
              <a:path w="12192000" h="2286000">
                <a:moveTo>
                  <a:pt x="3920283" y="1905000"/>
                </a:moveTo>
                <a:lnTo>
                  <a:pt x="3721354" y="1905000"/>
                </a:lnTo>
                <a:lnTo>
                  <a:pt x="3727450" y="1917700"/>
                </a:lnTo>
                <a:lnTo>
                  <a:pt x="3908270" y="1917700"/>
                </a:lnTo>
                <a:lnTo>
                  <a:pt x="3920283" y="1905000"/>
                </a:lnTo>
                <a:close/>
              </a:path>
              <a:path w="12192000" h="2286000">
                <a:moveTo>
                  <a:pt x="4218051" y="1905000"/>
                </a:moveTo>
                <a:lnTo>
                  <a:pt x="4051046" y="1905000"/>
                </a:lnTo>
                <a:lnTo>
                  <a:pt x="4177157" y="1917700"/>
                </a:lnTo>
                <a:lnTo>
                  <a:pt x="4218051" y="1905000"/>
                </a:lnTo>
                <a:close/>
              </a:path>
              <a:path w="12192000" h="2286000">
                <a:moveTo>
                  <a:pt x="5354215" y="1905000"/>
                </a:moveTo>
                <a:lnTo>
                  <a:pt x="4982533" y="1905000"/>
                </a:lnTo>
                <a:lnTo>
                  <a:pt x="4992751" y="1917700"/>
                </a:lnTo>
                <a:lnTo>
                  <a:pt x="5336159" y="1917700"/>
                </a:lnTo>
                <a:lnTo>
                  <a:pt x="5354215" y="1905000"/>
                </a:lnTo>
                <a:close/>
              </a:path>
              <a:path w="12192000" h="2286000">
                <a:moveTo>
                  <a:pt x="4305173" y="1892300"/>
                </a:moveTo>
                <a:lnTo>
                  <a:pt x="4276852" y="1892300"/>
                </a:lnTo>
                <a:lnTo>
                  <a:pt x="4292727" y="1905000"/>
                </a:lnTo>
                <a:lnTo>
                  <a:pt x="4305173" y="1892300"/>
                </a:lnTo>
                <a:close/>
              </a:path>
              <a:path w="12192000" h="2286000">
                <a:moveTo>
                  <a:pt x="5637057" y="1892300"/>
                </a:moveTo>
                <a:lnTo>
                  <a:pt x="4962188" y="1892300"/>
                </a:lnTo>
                <a:lnTo>
                  <a:pt x="4972460" y="1905000"/>
                </a:lnTo>
                <a:lnTo>
                  <a:pt x="5504815" y="1905000"/>
                </a:lnTo>
                <a:lnTo>
                  <a:pt x="5637057" y="1892300"/>
                </a:lnTo>
                <a:close/>
              </a:path>
              <a:path w="12192000" h="2286000">
                <a:moveTo>
                  <a:pt x="5663976" y="1879600"/>
                </a:moveTo>
                <a:lnTo>
                  <a:pt x="4887014" y="1879600"/>
                </a:lnTo>
                <a:lnTo>
                  <a:pt x="4896852" y="1892300"/>
                </a:lnTo>
                <a:lnTo>
                  <a:pt x="5651129" y="1892300"/>
                </a:lnTo>
                <a:lnTo>
                  <a:pt x="5663976" y="1879600"/>
                </a:lnTo>
                <a:close/>
              </a:path>
              <a:path w="12192000" h="2286000">
                <a:moveTo>
                  <a:pt x="4799444" y="1866900"/>
                </a:moveTo>
                <a:lnTo>
                  <a:pt x="4750144" y="1866900"/>
                </a:lnTo>
                <a:lnTo>
                  <a:pt x="4762221" y="1879600"/>
                </a:lnTo>
                <a:lnTo>
                  <a:pt x="4786904" y="1879600"/>
                </a:lnTo>
                <a:lnTo>
                  <a:pt x="4799444" y="1866900"/>
                </a:lnTo>
                <a:close/>
              </a:path>
              <a:path w="12192000" h="2286000">
                <a:moveTo>
                  <a:pt x="5760030" y="1866900"/>
                </a:moveTo>
                <a:lnTo>
                  <a:pt x="4852969" y="1866900"/>
                </a:lnTo>
                <a:lnTo>
                  <a:pt x="4865755" y="1879600"/>
                </a:lnTo>
                <a:lnTo>
                  <a:pt x="5748507" y="1879600"/>
                </a:lnTo>
                <a:lnTo>
                  <a:pt x="5760030" y="1866900"/>
                </a:lnTo>
                <a:close/>
              </a:path>
              <a:path w="12192000" h="2286000">
                <a:moveTo>
                  <a:pt x="5861161" y="1866900"/>
                </a:moveTo>
                <a:lnTo>
                  <a:pt x="5790900" y="1866900"/>
                </a:lnTo>
                <a:lnTo>
                  <a:pt x="5804232" y="1879600"/>
                </a:lnTo>
                <a:lnTo>
                  <a:pt x="5848816" y="1879600"/>
                </a:lnTo>
                <a:lnTo>
                  <a:pt x="5861161" y="1866900"/>
                </a:lnTo>
                <a:close/>
              </a:path>
              <a:path w="12192000" h="2286000">
                <a:moveTo>
                  <a:pt x="4488180" y="1854200"/>
                </a:moveTo>
                <a:lnTo>
                  <a:pt x="4446524" y="1854200"/>
                </a:lnTo>
                <a:lnTo>
                  <a:pt x="4445508" y="1866900"/>
                </a:lnTo>
                <a:lnTo>
                  <a:pt x="4488180" y="1854200"/>
                </a:lnTo>
                <a:close/>
              </a:path>
              <a:path w="12192000" h="2286000">
                <a:moveTo>
                  <a:pt x="5902446" y="1854200"/>
                </a:moveTo>
                <a:lnTo>
                  <a:pt x="4648923" y="1854200"/>
                </a:lnTo>
                <a:lnTo>
                  <a:pt x="4662625" y="1866900"/>
                </a:lnTo>
                <a:lnTo>
                  <a:pt x="5892208" y="1866900"/>
                </a:lnTo>
                <a:lnTo>
                  <a:pt x="5902446" y="1854200"/>
                </a:lnTo>
                <a:close/>
              </a:path>
              <a:path w="12192000" h="2286000">
                <a:moveTo>
                  <a:pt x="5953653" y="1841500"/>
                </a:moveTo>
                <a:lnTo>
                  <a:pt x="4619244" y="1841500"/>
                </a:lnTo>
                <a:lnTo>
                  <a:pt x="4632452" y="1854200"/>
                </a:lnTo>
                <a:lnTo>
                  <a:pt x="5939636" y="1854200"/>
                </a:lnTo>
                <a:lnTo>
                  <a:pt x="5953653" y="1841500"/>
                </a:lnTo>
                <a:close/>
              </a:path>
              <a:path w="12192000" h="2286000">
                <a:moveTo>
                  <a:pt x="6247130" y="1790700"/>
                </a:moveTo>
                <a:lnTo>
                  <a:pt x="6231410" y="1790700"/>
                </a:lnTo>
                <a:lnTo>
                  <a:pt x="6244209" y="1803400"/>
                </a:lnTo>
                <a:lnTo>
                  <a:pt x="6247130" y="1790700"/>
                </a:lnTo>
                <a:close/>
              </a:path>
              <a:path w="12192000" h="2286000">
                <a:moveTo>
                  <a:pt x="6441604" y="1765300"/>
                </a:moveTo>
                <a:lnTo>
                  <a:pt x="6409822" y="1765300"/>
                </a:lnTo>
                <a:lnTo>
                  <a:pt x="6418613" y="1778000"/>
                </a:lnTo>
                <a:lnTo>
                  <a:pt x="6429757" y="1778000"/>
                </a:lnTo>
                <a:lnTo>
                  <a:pt x="6441604" y="1765300"/>
                </a:lnTo>
                <a:close/>
              </a:path>
              <a:path w="12192000" h="2286000">
                <a:moveTo>
                  <a:pt x="6472731" y="1765300"/>
                </a:moveTo>
                <a:lnTo>
                  <a:pt x="6452504" y="1765300"/>
                </a:lnTo>
                <a:lnTo>
                  <a:pt x="6460807" y="1778000"/>
                </a:lnTo>
                <a:lnTo>
                  <a:pt x="6472731" y="1765300"/>
                </a:lnTo>
                <a:close/>
              </a:path>
              <a:path w="12192000" h="2286000">
                <a:moveTo>
                  <a:pt x="6535039" y="1752600"/>
                </a:moveTo>
                <a:lnTo>
                  <a:pt x="6369812" y="1752600"/>
                </a:lnTo>
                <a:lnTo>
                  <a:pt x="6382384" y="1765300"/>
                </a:lnTo>
                <a:lnTo>
                  <a:pt x="6519799" y="1765300"/>
                </a:lnTo>
                <a:lnTo>
                  <a:pt x="6535039" y="1752600"/>
                </a:lnTo>
                <a:close/>
              </a:path>
              <a:path w="12192000" h="2286000">
                <a:moveTo>
                  <a:pt x="6589394" y="1752600"/>
                </a:moveTo>
                <a:lnTo>
                  <a:pt x="6535039" y="1752600"/>
                </a:lnTo>
                <a:lnTo>
                  <a:pt x="6540881" y="1765300"/>
                </a:lnTo>
                <a:lnTo>
                  <a:pt x="6580527" y="1765300"/>
                </a:lnTo>
                <a:lnTo>
                  <a:pt x="6589394" y="1752600"/>
                </a:lnTo>
                <a:close/>
              </a:path>
              <a:path w="12192000" h="2286000">
                <a:moveTo>
                  <a:pt x="6973824" y="1739900"/>
                </a:moveTo>
                <a:lnTo>
                  <a:pt x="6890004" y="1739900"/>
                </a:lnTo>
                <a:lnTo>
                  <a:pt x="6969125" y="1752600"/>
                </a:lnTo>
                <a:lnTo>
                  <a:pt x="6973824" y="1739900"/>
                </a:lnTo>
                <a:close/>
              </a:path>
              <a:path w="12192000" h="2286000">
                <a:moveTo>
                  <a:pt x="7103596" y="1714500"/>
                </a:moveTo>
                <a:lnTo>
                  <a:pt x="7070773" y="1714500"/>
                </a:lnTo>
                <a:lnTo>
                  <a:pt x="7080274" y="1727200"/>
                </a:lnTo>
                <a:lnTo>
                  <a:pt x="7096469" y="1727200"/>
                </a:lnTo>
                <a:lnTo>
                  <a:pt x="7103596" y="1714500"/>
                </a:lnTo>
                <a:close/>
              </a:path>
              <a:path w="12192000" h="2286000">
                <a:moveTo>
                  <a:pt x="7139873" y="1714500"/>
                </a:moveTo>
                <a:lnTo>
                  <a:pt x="7103596" y="1714500"/>
                </a:lnTo>
                <a:lnTo>
                  <a:pt x="7112612" y="1727200"/>
                </a:lnTo>
                <a:lnTo>
                  <a:pt x="7126290" y="1727200"/>
                </a:lnTo>
                <a:lnTo>
                  <a:pt x="7139873" y="1714500"/>
                </a:lnTo>
                <a:close/>
              </a:path>
              <a:path w="12192000" h="2286000">
                <a:moveTo>
                  <a:pt x="8181230" y="1371600"/>
                </a:moveTo>
                <a:lnTo>
                  <a:pt x="8157012" y="1371600"/>
                </a:lnTo>
                <a:lnTo>
                  <a:pt x="8170800" y="1384300"/>
                </a:lnTo>
                <a:lnTo>
                  <a:pt x="8181230" y="1371600"/>
                </a:lnTo>
                <a:close/>
              </a:path>
              <a:path w="12192000" h="2286000">
                <a:moveTo>
                  <a:pt x="8444833" y="1308100"/>
                </a:moveTo>
                <a:lnTo>
                  <a:pt x="8413369" y="1308100"/>
                </a:lnTo>
                <a:lnTo>
                  <a:pt x="8416163" y="1320800"/>
                </a:lnTo>
                <a:lnTo>
                  <a:pt x="8432634" y="1320800"/>
                </a:lnTo>
                <a:lnTo>
                  <a:pt x="8444833" y="1308100"/>
                </a:lnTo>
                <a:close/>
              </a:path>
              <a:path w="12192000" h="2286000">
                <a:moveTo>
                  <a:pt x="8646146" y="1219200"/>
                </a:moveTo>
                <a:lnTo>
                  <a:pt x="8623769" y="1219200"/>
                </a:lnTo>
                <a:lnTo>
                  <a:pt x="8628522" y="1231900"/>
                </a:lnTo>
                <a:lnTo>
                  <a:pt x="8639241" y="1231900"/>
                </a:lnTo>
                <a:lnTo>
                  <a:pt x="8646146" y="1219200"/>
                </a:lnTo>
                <a:close/>
              </a:path>
              <a:path w="12192000" h="2286000">
                <a:moveTo>
                  <a:pt x="8747575" y="1193800"/>
                </a:moveTo>
                <a:lnTo>
                  <a:pt x="8721091" y="1193800"/>
                </a:lnTo>
                <a:lnTo>
                  <a:pt x="8730073" y="1206500"/>
                </a:lnTo>
                <a:lnTo>
                  <a:pt x="8738759" y="1206500"/>
                </a:lnTo>
                <a:lnTo>
                  <a:pt x="8747575" y="1193800"/>
                </a:lnTo>
                <a:close/>
              </a:path>
              <a:path w="12192000" h="2286000">
                <a:moveTo>
                  <a:pt x="9037506" y="1143000"/>
                </a:moveTo>
                <a:lnTo>
                  <a:pt x="8971407" y="1143000"/>
                </a:lnTo>
                <a:lnTo>
                  <a:pt x="9015730" y="1155700"/>
                </a:lnTo>
                <a:lnTo>
                  <a:pt x="9031689" y="1155700"/>
                </a:lnTo>
                <a:lnTo>
                  <a:pt x="9037506" y="1143000"/>
                </a:lnTo>
                <a:close/>
              </a:path>
              <a:path w="12192000" h="2286000">
                <a:moveTo>
                  <a:pt x="9137015" y="1143000"/>
                </a:moveTo>
                <a:lnTo>
                  <a:pt x="9053630" y="1143000"/>
                </a:lnTo>
                <a:lnTo>
                  <a:pt x="9055783" y="1155700"/>
                </a:lnTo>
                <a:lnTo>
                  <a:pt x="9121292" y="1155700"/>
                </a:lnTo>
                <a:lnTo>
                  <a:pt x="9137015" y="1143000"/>
                </a:lnTo>
                <a:close/>
              </a:path>
              <a:path w="12192000" h="2286000">
                <a:moveTo>
                  <a:pt x="9202165" y="1130300"/>
                </a:moveTo>
                <a:lnTo>
                  <a:pt x="9178325" y="1130300"/>
                </a:lnTo>
                <a:lnTo>
                  <a:pt x="9189525" y="1143000"/>
                </a:lnTo>
                <a:lnTo>
                  <a:pt x="9202165" y="1130300"/>
                </a:lnTo>
                <a:close/>
              </a:path>
              <a:path w="12192000" h="2286000">
                <a:moveTo>
                  <a:pt x="9309304" y="1104900"/>
                </a:moveTo>
                <a:lnTo>
                  <a:pt x="9271889" y="1104900"/>
                </a:lnTo>
                <a:lnTo>
                  <a:pt x="9284570" y="1117600"/>
                </a:lnTo>
                <a:lnTo>
                  <a:pt x="9295041" y="1117600"/>
                </a:lnTo>
                <a:lnTo>
                  <a:pt x="9309304" y="1104900"/>
                </a:lnTo>
                <a:close/>
              </a:path>
              <a:path w="12192000" h="2286000">
                <a:moveTo>
                  <a:pt x="9843389" y="952500"/>
                </a:moveTo>
                <a:lnTo>
                  <a:pt x="9785604" y="952500"/>
                </a:lnTo>
                <a:lnTo>
                  <a:pt x="9801860" y="965200"/>
                </a:lnTo>
                <a:lnTo>
                  <a:pt x="9830816" y="965200"/>
                </a:lnTo>
                <a:lnTo>
                  <a:pt x="9843389" y="952500"/>
                </a:lnTo>
                <a:close/>
              </a:path>
              <a:path w="12192000" h="2286000">
                <a:moveTo>
                  <a:pt x="11825693" y="901700"/>
                </a:moveTo>
                <a:lnTo>
                  <a:pt x="11779215" y="901700"/>
                </a:lnTo>
                <a:lnTo>
                  <a:pt x="11789926" y="914400"/>
                </a:lnTo>
                <a:lnTo>
                  <a:pt x="11816725" y="914400"/>
                </a:lnTo>
                <a:lnTo>
                  <a:pt x="11825693" y="901700"/>
                </a:lnTo>
                <a:close/>
              </a:path>
              <a:path w="12192000" h="2286000">
                <a:moveTo>
                  <a:pt x="12189587" y="850900"/>
                </a:moveTo>
                <a:lnTo>
                  <a:pt x="11254927" y="850900"/>
                </a:lnTo>
                <a:lnTo>
                  <a:pt x="11267170" y="863600"/>
                </a:lnTo>
                <a:lnTo>
                  <a:pt x="11312506" y="863600"/>
                </a:lnTo>
                <a:lnTo>
                  <a:pt x="11333466" y="876300"/>
                </a:lnTo>
                <a:lnTo>
                  <a:pt x="12011892" y="876300"/>
                </a:lnTo>
                <a:lnTo>
                  <a:pt x="12026540" y="889000"/>
                </a:lnTo>
                <a:lnTo>
                  <a:pt x="12058137" y="889000"/>
                </a:lnTo>
                <a:lnTo>
                  <a:pt x="12062675" y="901700"/>
                </a:lnTo>
                <a:lnTo>
                  <a:pt x="12109676" y="901700"/>
                </a:lnTo>
                <a:lnTo>
                  <a:pt x="12123066" y="914400"/>
                </a:lnTo>
                <a:lnTo>
                  <a:pt x="12170791" y="914400"/>
                </a:lnTo>
                <a:lnTo>
                  <a:pt x="12189206" y="889000"/>
                </a:lnTo>
                <a:lnTo>
                  <a:pt x="12189587" y="850900"/>
                </a:lnTo>
                <a:close/>
              </a:path>
              <a:path w="12192000" h="2286000">
                <a:moveTo>
                  <a:pt x="11845337" y="889000"/>
                </a:moveTo>
                <a:lnTo>
                  <a:pt x="11673742" y="889000"/>
                </a:lnTo>
                <a:lnTo>
                  <a:pt x="11684834" y="901700"/>
                </a:lnTo>
                <a:lnTo>
                  <a:pt x="11835108" y="901700"/>
                </a:lnTo>
                <a:lnTo>
                  <a:pt x="11845337" y="889000"/>
                </a:lnTo>
                <a:close/>
              </a:path>
              <a:path w="12192000" h="2286000">
                <a:moveTo>
                  <a:pt x="10814830" y="863600"/>
                </a:moveTo>
                <a:lnTo>
                  <a:pt x="10569040" y="863600"/>
                </a:lnTo>
                <a:lnTo>
                  <a:pt x="10616418" y="876300"/>
                </a:lnTo>
                <a:lnTo>
                  <a:pt x="10662552" y="876300"/>
                </a:lnTo>
                <a:lnTo>
                  <a:pt x="10677205" y="889000"/>
                </a:lnTo>
                <a:lnTo>
                  <a:pt x="10808538" y="889000"/>
                </a:lnTo>
                <a:lnTo>
                  <a:pt x="10813888" y="876300"/>
                </a:lnTo>
                <a:lnTo>
                  <a:pt x="10814830" y="863600"/>
                </a:lnTo>
                <a:close/>
              </a:path>
              <a:path w="12192000" h="2286000">
                <a:moveTo>
                  <a:pt x="11525856" y="876300"/>
                </a:moveTo>
                <a:lnTo>
                  <a:pt x="11397616" y="876300"/>
                </a:lnTo>
                <a:lnTo>
                  <a:pt x="11411338" y="889000"/>
                </a:lnTo>
                <a:lnTo>
                  <a:pt x="11514650" y="889000"/>
                </a:lnTo>
                <a:lnTo>
                  <a:pt x="11525856" y="876300"/>
                </a:lnTo>
                <a:close/>
              </a:path>
              <a:path w="12192000" h="2286000">
                <a:moveTo>
                  <a:pt x="11869716" y="876300"/>
                </a:moveTo>
                <a:lnTo>
                  <a:pt x="11595139" y="876300"/>
                </a:lnTo>
                <a:lnTo>
                  <a:pt x="11604467" y="889000"/>
                </a:lnTo>
                <a:lnTo>
                  <a:pt x="11856750" y="889000"/>
                </a:lnTo>
                <a:lnTo>
                  <a:pt x="11869716" y="876300"/>
                </a:lnTo>
                <a:close/>
              </a:path>
              <a:path w="12192000" h="2286000">
                <a:moveTo>
                  <a:pt x="10361850" y="863600"/>
                </a:moveTo>
                <a:lnTo>
                  <a:pt x="10249387" y="863600"/>
                </a:lnTo>
                <a:lnTo>
                  <a:pt x="10259198" y="876300"/>
                </a:lnTo>
                <a:lnTo>
                  <a:pt x="10347145" y="876300"/>
                </a:lnTo>
                <a:lnTo>
                  <a:pt x="10361850" y="863600"/>
                </a:lnTo>
                <a:close/>
              </a:path>
              <a:path w="12192000" h="2286000">
                <a:moveTo>
                  <a:pt x="10855009" y="863600"/>
                </a:moveTo>
                <a:lnTo>
                  <a:pt x="10834829" y="863600"/>
                </a:lnTo>
                <a:lnTo>
                  <a:pt x="10844649" y="876300"/>
                </a:lnTo>
                <a:lnTo>
                  <a:pt x="10855009" y="863600"/>
                </a:lnTo>
                <a:close/>
              </a:path>
              <a:path w="12192000" h="2286000">
                <a:moveTo>
                  <a:pt x="10940245" y="863600"/>
                </a:moveTo>
                <a:lnTo>
                  <a:pt x="10885344" y="863600"/>
                </a:lnTo>
                <a:lnTo>
                  <a:pt x="10898370" y="876300"/>
                </a:lnTo>
                <a:lnTo>
                  <a:pt x="10916106" y="876300"/>
                </a:lnTo>
                <a:lnTo>
                  <a:pt x="10940245" y="863600"/>
                </a:lnTo>
                <a:close/>
              </a:path>
              <a:path w="12192000" h="2286000">
                <a:moveTo>
                  <a:pt x="11013379" y="850900"/>
                </a:moveTo>
                <a:lnTo>
                  <a:pt x="10206881" y="850900"/>
                </a:lnTo>
                <a:lnTo>
                  <a:pt x="10221663" y="863600"/>
                </a:lnTo>
                <a:lnTo>
                  <a:pt x="10998451" y="863600"/>
                </a:lnTo>
                <a:lnTo>
                  <a:pt x="11013379" y="850900"/>
                </a:lnTo>
                <a:close/>
              </a:path>
              <a:path w="12192000" h="2286000">
                <a:moveTo>
                  <a:pt x="11229115" y="850900"/>
                </a:moveTo>
                <a:lnTo>
                  <a:pt x="11054425" y="850900"/>
                </a:lnTo>
                <a:lnTo>
                  <a:pt x="11065893" y="863600"/>
                </a:lnTo>
                <a:lnTo>
                  <a:pt x="11215478" y="863600"/>
                </a:lnTo>
                <a:lnTo>
                  <a:pt x="11229115" y="850900"/>
                </a:lnTo>
                <a:close/>
              </a:path>
            </a:pathLst>
          </a:custGeom>
          <a:solidFill>
            <a:srgbClr val="82766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15948" y="877697"/>
            <a:ext cx="8232775" cy="6771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400" b="0" spc="-5" dirty="0">
                <a:solidFill>
                  <a:srgbClr val="252525"/>
                </a:solidFill>
                <a:latin typeface="Calibri Light"/>
                <a:cs typeface="Calibri Light"/>
              </a:rPr>
              <a:t>Th</a:t>
            </a:r>
            <a:r>
              <a:rPr sz="4400" b="0" dirty="0">
                <a:solidFill>
                  <a:srgbClr val="252525"/>
                </a:solidFill>
                <a:latin typeface="Calibri Light"/>
                <a:cs typeface="Calibri Light"/>
              </a:rPr>
              <a:t>e</a:t>
            </a:r>
            <a:r>
              <a:rPr sz="4400" b="0" spc="5" dirty="0">
                <a:solidFill>
                  <a:srgbClr val="252525"/>
                </a:solidFill>
                <a:latin typeface="Calibri Light"/>
                <a:cs typeface="Calibri Light"/>
              </a:rPr>
              <a:t> </a:t>
            </a:r>
            <a:r>
              <a:rPr sz="4400" b="0" spc="-85" dirty="0">
                <a:solidFill>
                  <a:srgbClr val="252525"/>
                </a:solidFill>
                <a:latin typeface="Calibri Light"/>
                <a:cs typeface="Calibri Light"/>
              </a:rPr>
              <a:t>r</a:t>
            </a:r>
            <a:r>
              <a:rPr sz="4400" b="0" spc="-5" dirty="0">
                <a:solidFill>
                  <a:srgbClr val="252525"/>
                </a:solidFill>
                <a:latin typeface="Calibri Light"/>
                <a:cs typeface="Calibri Light"/>
              </a:rPr>
              <a:t>ol</a:t>
            </a:r>
            <a:r>
              <a:rPr sz="4400" b="0" dirty="0">
                <a:solidFill>
                  <a:srgbClr val="252525"/>
                </a:solidFill>
                <a:latin typeface="Calibri Light"/>
                <a:cs typeface="Calibri Light"/>
              </a:rPr>
              <a:t>e</a:t>
            </a:r>
            <a:r>
              <a:rPr sz="4400" b="0" spc="5" dirty="0">
                <a:solidFill>
                  <a:srgbClr val="252525"/>
                </a:solidFill>
                <a:latin typeface="Calibri Light"/>
                <a:cs typeface="Calibri Light"/>
              </a:rPr>
              <a:t> </a:t>
            </a:r>
            <a:r>
              <a:rPr sz="4400" b="0" spc="-5" dirty="0">
                <a:solidFill>
                  <a:srgbClr val="252525"/>
                </a:solidFill>
                <a:latin typeface="Calibri Light"/>
                <a:cs typeface="Calibri Light"/>
              </a:rPr>
              <a:t>o</a:t>
            </a:r>
            <a:r>
              <a:rPr sz="4400" b="0" dirty="0">
                <a:solidFill>
                  <a:srgbClr val="252525"/>
                </a:solidFill>
                <a:latin typeface="Calibri Light"/>
                <a:cs typeface="Calibri Light"/>
              </a:rPr>
              <a:t>f </a:t>
            </a:r>
            <a:r>
              <a:rPr lang="en-GB" sz="4400" b="0" spc="-5" dirty="0">
                <a:solidFill>
                  <a:srgbClr val="252525"/>
                </a:solidFill>
                <a:latin typeface="Calibri Light"/>
                <a:cs typeface="Calibri Light"/>
              </a:rPr>
              <a:t>the</a:t>
            </a:r>
            <a:r>
              <a:rPr sz="4400" b="0" spc="20" dirty="0">
                <a:solidFill>
                  <a:srgbClr val="252525"/>
                </a:solidFill>
                <a:latin typeface="Calibri Light"/>
                <a:cs typeface="Calibri Light"/>
              </a:rPr>
              <a:t> </a:t>
            </a:r>
            <a:r>
              <a:rPr sz="4400" b="0" spc="-40" dirty="0">
                <a:solidFill>
                  <a:srgbClr val="252525"/>
                </a:solidFill>
                <a:latin typeface="Calibri Light"/>
                <a:cs typeface="Calibri Light"/>
              </a:rPr>
              <a:t>c</a:t>
            </a:r>
            <a:r>
              <a:rPr sz="4400" b="0" spc="-5" dirty="0">
                <a:solidFill>
                  <a:srgbClr val="252525"/>
                </a:solidFill>
                <a:latin typeface="Calibri Light"/>
                <a:cs typeface="Calibri Light"/>
              </a:rPr>
              <a:t>ommi</a:t>
            </a:r>
            <a:r>
              <a:rPr sz="4400" b="0" spc="-60" dirty="0">
                <a:solidFill>
                  <a:srgbClr val="252525"/>
                </a:solidFill>
                <a:latin typeface="Calibri Light"/>
                <a:cs typeface="Calibri Light"/>
              </a:rPr>
              <a:t>t</a:t>
            </a:r>
            <a:r>
              <a:rPr sz="4400" b="0" spc="-50" dirty="0">
                <a:solidFill>
                  <a:srgbClr val="252525"/>
                </a:solidFill>
                <a:latin typeface="Calibri Light"/>
                <a:cs typeface="Calibri Light"/>
              </a:rPr>
              <a:t>t</a:t>
            </a:r>
            <a:r>
              <a:rPr sz="4400" b="0" spc="-5" dirty="0">
                <a:solidFill>
                  <a:srgbClr val="252525"/>
                </a:solidFill>
                <a:latin typeface="Calibri Light"/>
                <a:cs typeface="Calibri Light"/>
              </a:rPr>
              <a:t>ee</a:t>
            </a:r>
            <a:r>
              <a:rPr sz="4400" b="0" dirty="0">
                <a:solidFill>
                  <a:srgbClr val="252525"/>
                </a:solidFill>
                <a:latin typeface="Calibri Light"/>
                <a:cs typeface="Calibri Light"/>
              </a:rPr>
              <a:t>s </a:t>
            </a:r>
            <a:r>
              <a:rPr sz="4400" b="0" spc="-5" dirty="0">
                <a:solidFill>
                  <a:srgbClr val="252525"/>
                </a:solidFill>
                <a:latin typeface="Calibri Light"/>
                <a:cs typeface="Calibri Light"/>
              </a:rPr>
              <a:t>o</a:t>
            </a:r>
            <a:r>
              <a:rPr sz="4400" b="0" dirty="0">
                <a:solidFill>
                  <a:srgbClr val="252525"/>
                </a:solidFill>
                <a:latin typeface="Calibri Light"/>
                <a:cs typeface="Calibri Light"/>
              </a:rPr>
              <a:t>f UEB</a:t>
            </a:r>
            <a:endParaRPr sz="4400" dirty="0">
              <a:latin typeface="Calibri Light"/>
              <a:cs typeface="Calibri Ligh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07542" y="1589405"/>
            <a:ext cx="10700385" cy="48355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spc="-100" dirty="0">
                <a:solidFill>
                  <a:srgbClr val="252525"/>
                </a:solidFill>
                <a:latin typeface="Calibri"/>
                <a:cs typeface="Calibri"/>
              </a:rPr>
              <a:t>V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ar</a:t>
            </a:r>
            <a:r>
              <a:rPr sz="1800" spc="-10" dirty="0">
                <a:solidFill>
                  <a:srgbClr val="252525"/>
                </a:solidFill>
                <a:latin typeface="Calibri"/>
                <a:cs typeface="Calibri"/>
              </a:rPr>
              <a:t>i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ou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s</a:t>
            </a:r>
            <a:r>
              <a:rPr sz="1800" spc="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252525"/>
                </a:solidFill>
                <a:latin typeface="Calibri"/>
                <a:cs typeface="Calibri"/>
              </a:rPr>
              <a:t>c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ommi</a:t>
            </a:r>
            <a:r>
              <a:rPr sz="1800" spc="-30" dirty="0">
                <a:solidFill>
                  <a:srgbClr val="252525"/>
                </a:solidFill>
                <a:latin typeface="Calibri"/>
                <a:cs typeface="Calibri"/>
              </a:rPr>
              <a:t>tt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e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es</a:t>
            </a:r>
            <a:r>
              <a:rPr sz="1800" spc="1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pl</a:t>
            </a:r>
            <a:r>
              <a:rPr sz="1800" spc="-40" dirty="0">
                <a:solidFill>
                  <a:srgbClr val="252525"/>
                </a:solidFill>
                <a:latin typeface="Calibri"/>
                <a:cs typeface="Calibri"/>
              </a:rPr>
              <a:t>a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y</a:t>
            </a:r>
            <a:r>
              <a:rPr sz="1800" spc="1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an 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i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mpor</a:t>
            </a:r>
            <a:r>
              <a:rPr sz="1800" spc="-30" dirty="0">
                <a:solidFill>
                  <a:srgbClr val="252525"/>
                </a:solidFill>
                <a:latin typeface="Calibri"/>
                <a:cs typeface="Calibri"/>
              </a:rPr>
              <a:t>t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a</a:t>
            </a:r>
            <a:r>
              <a:rPr sz="1800" spc="-10" dirty="0">
                <a:solidFill>
                  <a:srgbClr val="252525"/>
                </a:solidFill>
                <a:latin typeface="Calibri"/>
                <a:cs typeface="Calibri"/>
              </a:rPr>
              <a:t>n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t</a:t>
            </a:r>
            <a:r>
              <a:rPr sz="1800" spc="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spc="-35" dirty="0">
                <a:solidFill>
                  <a:srgbClr val="252525"/>
                </a:solidFill>
                <a:latin typeface="Calibri"/>
                <a:cs typeface="Calibri"/>
              </a:rPr>
              <a:t>r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o</a:t>
            </a:r>
            <a:r>
              <a:rPr sz="1800" spc="-10" dirty="0">
                <a:solidFill>
                  <a:srgbClr val="252525"/>
                </a:solidFill>
                <a:latin typeface="Calibri"/>
                <a:cs typeface="Calibri"/>
              </a:rPr>
              <a:t>l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e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 in</a:t>
            </a:r>
            <a:r>
              <a:rPr sz="1800" spc="1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man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agin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g</a:t>
            </a:r>
            <a:r>
              <a:rPr sz="1800" spc="1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r</a:t>
            </a:r>
            <a:r>
              <a:rPr sz="1800" spc="-10" dirty="0">
                <a:solidFill>
                  <a:srgbClr val="252525"/>
                </a:solidFill>
                <a:latin typeface="Calibri"/>
                <a:cs typeface="Calibri"/>
              </a:rPr>
              <a:t>isk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,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252525"/>
                </a:solidFill>
                <a:latin typeface="Calibri"/>
                <a:cs typeface="Calibri"/>
              </a:rPr>
              <a:t>i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nc</a:t>
            </a:r>
            <a:r>
              <a:rPr sz="1800" spc="-10" dirty="0">
                <a:solidFill>
                  <a:srgbClr val="252525"/>
                </a:solidFill>
                <a:latin typeface="Calibri"/>
                <a:cs typeface="Calibri"/>
              </a:rPr>
              <a:t>l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u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d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in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g</a:t>
            </a:r>
            <a:r>
              <a:rPr sz="1800" spc="2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(no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t</a:t>
            </a:r>
            <a:r>
              <a:rPr sz="1800" spc="1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252525"/>
                </a:solidFill>
                <a:latin typeface="Calibri"/>
                <a:cs typeface="Calibri"/>
              </a:rPr>
              <a:t>e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xh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a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u</a:t>
            </a:r>
            <a:r>
              <a:rPr sz="1800" spc="-20" dirty="0">
                <a:solidFill>
                  <a:srgbClr val="252525"/>
                </a:solidFill>
                <a:latin typeface="Calibri"/>
                <a:cs typeface="Calibri"/>
              </a:rPr>
              <a:t>s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t</a:t>
            </a:r>
            <a:r>
              <a:rPr sz="1800" spc="-10" dirty="0">
                <a:solidFill>
                  <a:srgbClr val="252525"/>
                </a:solidFill>
                <a:latin typeface="Calibri"/>
                <a:cs typeface="Calibri"/>
              </a:rPr>
              <a:t>i</a:t>
            </a:r>
            <a:r>
              <a:rPr sz="1800" spc="-15" dirty="0">
                <a:solidFill>
                  <a:srgbClr val="252525"/>
                </a:solidFill>
                <a:latin typeface="Calibri"/>
                <a:cs typeface="Calibri"/>
              </a:rPr>
              <a:t>v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e):</a:t>
            </a:r>
            <a:endParaRPr sz="1800">
              <a:latin typeface="Calibri"/>
              <a:cs typeface="Calibri"/>
            </a:endParaRPr>
          </a:p>
          <a:p>
            <a:pPr marL="697865" indent="-227965">
              <a:lnSpc>
                <a:spcPct val="100000"/>
              </a:lnSpc>
              <a:spcBef>
                <a:spcPts val="285"/>
              </a:spcBef>
              <a:buFont typeface="Arial"/>
              <a:buChar char="•"/>
              <a:tabLst>
                <a:tab pos="698500" algn="l"/>
              </a:tabLst>
            </a:pP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St</a:t>
            </a:r>
            <a:r>
              <a:rPr sz="1800" spc="-45" dirty="0">
                <a:solidFill>
                  <a:srgbClr val="252525"/>
                </a:solidFill>
                <a:latin typeface="Calibri"/>
                <a:cs typeface="Calibri"/>
              </a:rPr>
              <a:t>r</a:t>
            </a:r>
            <a:r>
              <a:rPr sz="1800" spc="-15" dirty="0">
                <a:solidFill>
                  <a:srgbClr val="252525"/>
                </a:solidFill>
                <a:latin typeface="Calibri"/>
                <a:cs typeface="Calibri"/>
              </a:rPr>
              <a:t>a</a:t>
            </a:r>
            <a:r>
              <a:rPr sz="1800" spc="-30" dirty="0">
                <a:solidFill>
                  <a:srgbClr val="252525"/>
                </a:solidFill>
                <a:latin typeface="Calibri"/>
                <a:cs typeface="Calibri"/>
              </a:rPr>
              <a:t>t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eg</a:t>
            </a:r>
            <a:r>
              <a:rPr sz="1800" spc="-135" dirty="0">
                <a:solidFill>
                  <a:srgbClr val="252525"/>
                </a:solidFill>
                <a:latin typeface="Calibri"/>
                <a:cs typeface="Calibri"/>
              </a:rPr>
              <a:t>y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,</a:t>
            </a:r>
            <a:r>
              <a:rPr sz="1800" spc="-1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I</a:t>
            </a:r>
            <a:r>
              <a:rPr sz="1800" spc="-25" dirty="0">
                <a:solidFill>
                  <a:srgbClr val="252525"/>
                </a:solidFill>
                <a:latin typeface="Calibri"/>
                <a:cs typeface="Calibri"/>
              </a:rPr>
              <a:t>n</a:t>
            </a:r>
            <a:r>
              <a:rPr sz="1800" spc="-15" dirty="0">
                <a:solidFill>
                  <a:srgbClr val="252525"/>
                </a:solidFill>
                <a:latin typeface="Calibri"/>
                <a:cs typeface="Calibri"/>
              </a:rPr>
              <a:t>v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e</a:t>
            </a:r>
            <a:r>
              <a:rPr sz="1800" spc="-20" dirty="0">
                <a:solidFill>
                  <a:srgbClr val="252525"/>
                </a:solidFill>
                <a:latin typeface="Calibri"/>
                <a:cs typeface="Calibri"/>
              </a:rPr>
              <a:t>s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tme</a:t>
            </a:r>
            <a:r>
              <a:rPr sz="1800" spc="-15" dirty="0">
                <a:solidFill>
                  <a:srgbClr val="252525"/>
                </a:solidFill>
                <a:latin typeface="Calibri"/>
                <a:cs typeface="Calibri"/>
              </a:rPr>
              <a:t>n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t</a:t>
            </a:r>
            <a:r>
              <a:rPr sz="1800" spc="-3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and</a:t>
            </a:r>
            <a:r>
              <a:rPr sz="1800" spc="1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252525"/>
                </a:solidFill>
                <a:latin typeface="Calibri"/>
                <a:cs typeface="Calibri"/>
              </a:rPr>
              <a:t>Pl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anning</a:t>
            </a:r>
            <a:r>
              <a:rPr sz="1800" spc="1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Comm</a:t>
            </a:r>
            <a:r>
              <a:rPr sz="1800" spc="-10" dirty="0">
                <a:solidFill>
                  <a:srgbClr val="252525"/>
                </a:solidFill>
                <a:latin typeface="Calibri"/>
                <a:cs typeface="Calibri"/>
              </a:rPr>
              <a:t>i</a:t>
            </a:r>
            <a:r>
              <a:rPr sz="1800" spc="-30" dirty="0">
                <a:solidFill>
                  <a:srgbClr val="252525"/>
                </a:solidFill>
                <a:latin typeface="Calibri"/>
                <a:cs typeface="Calibri"/>
              </a:rPr>
              <a:t>tt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ee</a:t>
            </a:r>
            <a:endParaRPr sz="1800">
              <a:latin typeface="Calibri"/>
              <a:cs typeface="Calibri"/>
            </a:endParaRPr>
          </a:p>
          <a:p>
            <a:pPr marL="697865" indent="-227965">
              <a:lnSpc>
                <a:spcPct val="100000"/>
              </a:lnSpc>
              <a:spcBef>
                <a:spcPts val="290"/>
              </a:spcBef>
              <a:buFont typeface="Arial"/>
              <a:buChar char="•"/>
              <a:tabLst>
                <a:tab pos="698500" algn="l"/>
              </a:tabLst>
            </a:pP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Bu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sine</a:t>
            </a:r>
            <a:r>
              <a:rPr sz="1800" spc="5" dirty="0">
                <a:solidFill>
                  <a:srgbClr val="252525"/>
                </a:solidFill>
                <a:latin typeface="Calibri"/>
                <a:cs typeface="Calibri"/>
              </a:rPr>
              <a:t>s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s</a:t>
            </a:r>
            <a:r>
              <a:rPr sz="1800" spc="-2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En</a:t>
            </a:r>
            <a:r>
              <a:rPr sz="1800" spc="-35" dirty="0">
                <a:solidFill>
                  <a:srgbClr val="252525"/>
                </a:solidFill>
                <a:latin typeface="Calibri"/>
                <a:cs typeface="Calibri"/>
              </a:rPr>
              <a:t>g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a</a:t>
            </a:r>
            <a:r>
              <a:rPr sz="1800" spc="-10" dirty="0">
                <a:solidFill>
                  <a:srgbClr val="252525"/>
                </a:solidFill>
                <a:latin typeface="Calibri"/>
                <a:cs typeface="Calibri"/>
              </a:rPr>
              <a:t>g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em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e</a:t>
            </a:r>
            <a:r>
              <a:rPr sz="1800" spc="-10" dirty="0">
                <a:solidFill>
                  <a:srgbClr val="252525"/>
                </a:solidFill>
                <a:latin typeface="Calibri"/>
                <a:cs typeface="Calibri"/>
              </a:rPr>
              <a:t>n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t and In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n</a:t>
            </a:r>
            <a:r>
              <a:rPr sz="1800" spc="-10" dirty="0">
                <a:solidFill>
                  <a:srgbClr val="252525"/>
                </a:solidFill>
                <a:latin typeface="Calibri"/>
                <a:cs typeface="Calibri"/>
              </a:rPr>
              <a:t>o</a:t>
            </a:r>
            <a:r>
              <a:rPr sz="1800" spc="-30" dirty="0">
                <a:solidFill>
                  <a:srgbClr val="252525"/>
                </a:solidFill>
                <a:latin typeface="Calibri"/>
                <a:cs typeface="Calibri"/>
              </a:rPr>
              <a:t>v</a:t>
            </a:r>
            <a:r>
              <a:rPr sz="1800" spc="-15" dirty="0">
                <a:solidFill>
                  <a:srgbClr val="252525"/>
                </a:solidFill>
                <a:latin typeface="Calibri"/>
                <a:cs typeface="Calibri"/>
              </a:rPr>
              <a:t>a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t</a:t>
            </a:r>
            <a:r>
              <a:rPr sz="1800" spc="-10" dirty="0">
                <a:solidFill>
                  <a:srgbClr val="252525"/>
                </a:solidFill>
                <a:latin typeface="Calibri"/>
                <a:cs typeface="Calibri"/>
              </a:rPr>
              <a:t>i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o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n</a:t>
            </a:r>
            <a:r>
              <a:rPr sz="1800" spc="1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Commi</a:t>
            </a:r>
            <a:r>
              <a:rPr sz="1800" spc="-30" dirty="0">
                <a:solidFill>
                  <a:srgbClr val="252525"/>
                </a:solidFill>
                <a:latin typeface="Calibri"/>
                <a:cs typeface="Calibri"/>
              </a:rPr>
              <a:t>tt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ee</a:t>
            </a:r>
            <a:endParaRPr sz="1800">
              <a:latin typeface="Calibri"/>
              <a:cs typeface="Calibri"/>
            </a:endParaRPr>
          </a:p>
          <a:p>
            <a:pPr marL="697865" indent="-227965">
              <a:lnSpc>
                <a:spcPct val="100000"/>
              </a:lnSpc>
              <a:spcBef>
                <a:spcPts val="275"/>
              </a:spcBef>
              <a:buFont typeface="Arial"/>
              <a:buChar char="•"/>
              <a:tabLst>
                <a:tab pos="698500" algn="l"/>
              </a:tabLst>
            </a:pPr>
            <a:r>
              <a:rPr sz="1800" spc="-45" dirty="0">
                <a:solidFill>
                  <a:srgbClr val="252525"/>
                </a:solidFill>
                <a:latin typeface="Calibri"/>
                <a:cs typeface="Calibri"/>
              </a:rPr>
              <a:t>R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e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s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ea</a:t>
            </a:r>
            <a:r>
              <a:rPr sz="1800" spc="-30" dirty="0">
                <a:solidFill>
                  <a:srgbClr val="252525"/>
                </a:solidFill>
                <a:latin typeface="Calibri"/>
                <a:cs typeface="Calibri"/>
              </a:rPr>
              <a:t>r</a:t>
            </a:r>
            <a:r>
              <a:rPr sz="1800" spc="-15" dirty="0">
                <a:solidFill>
                  <a:srgbClr val="252525"/>
                </a:solidFill>
                <a:latin typeface="Calibri"/>
                <a:cs typeface="Calibri"/>
              </a:rPr>
              <a:t>c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h</a:t>
            </a:r>
            <a:r>
              <a:rPr sz="1800" spc="1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and 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Impac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t</a:t>
            </a:r>
            <a:r>
              <a:rPr sz="1800" spc="1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E</a:t>
            </a:r>
            <a:r>
              <a:rPr sz="1800" spc="-55" dirty="0">
                <a:solidFill>
                  <a:srgbClr val="252525"/>
                </a:solidFill>
                <a:latin typeface="Calibri"/>
                <a:cs typeface="Calibri"/>
              </a:rPr>
              <a:t>x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ecut</a:t>
            </a:r>
            <a:r>
              <a:rPr sz="1800" spc="-10" dirty="0">
                <a:solidFill>
                  <a:srgbClr val="252525"/>
                </a:solidFill>
                <a:latin typeface="Calibri"/>
                <a:cs typeface="Calibri"/>
              </a:rPr>
              <a:t>i</a:t>
            </a:r>
            <a:r>
              <a:rPr sz="1800" spc="-15" dirty="0">
                <a:solidFill>
                  <a:srgbClr val="252525"/>
                </a:solidFill>
                <a:latin typeface="Calibri"/>
                <a:cs typeface="Calibri"/>
              </a:rPr>
              <a:t>v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e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 C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ommi</a:t>
            </a:r>
            <a:r>
              <a:rPr sz="1800" spc="-30" dirty="0">
                <a:solidFill>
                  <a:srgbClr val="252525"/>
                </a:solidFill>
                <a:latin typeface="Calibri"/>
                <a:cs typeface="Calibri"/>
              </a:rPr>
              <a:t>tt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ee</a:t>
            </a:r>
            <a:endParaRPr sz="1800">
              <a:latin typeface="Calibri"/>
              <a:cs typeface="Calibri"/>
            </a:endParaRPr>
          </a:p>
          <a:p>
            <a:pPr marL="697865" indent="-227965">
              <a:lnSpc>
                <a:spcPct val="100000"/>
              </a:lnSpc>
              <a:spcBef>
                <a:spcPts val="285"/>
              </a:spcBef>
              <a:buFont typeface="Arial"/>
              <a:buChar char="•"/>
              <a:tabLst>
                <a:tab pos="698500" algn="l"/>
              </a:tabLst>
            </a:pP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Global</a:t>
            </a:r>
            <a:r>
              <a:rPr sz="1800" spc="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En</a:t>
            </a:r>
            <a:r>
              <a:rPr sz="1800" spc="-35" dirty="0">
                <a:solidFill>
                  <a:srgbClr val="252525"/>
                </a:solidFill>
                <a:latin typeface="Calibri"/>
                <a:cs typeface="Calibri"/>
              </a:rPr>
              <a:t>g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a</a:t>
            </a:r>
            <a:r>
              <a:rPr sz="1800" spc="-10" dirty="0">
                <a:solidFill>
                  <a:srgbClr val="252525"/>
                </a:solidFill>
                <a:latin typeface="Calibri"/>
                <a:cs typeface="Calibri"/>
              </a:rPr>
              <a:t>g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em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e</a:t>
            </a:r>
            <a:r>
              <a:rPr sz="1800" spc="-10" dirty="0">
                <a:solidFill>
                  <a:srgbClr val="252525"/>
                </a:solidFill>
                <a:latin typeface="Calibri"/>
                <a:cs typeface="Calibri"/>
              </a:rPr>
              <a:t>n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t 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Commi</a:t>
            </a:r>
            <a:r>
              <a:rPr sz="1800" spc="-30" dirty="0">
                <a:solidFill>
                  <a:srgbClr val="252525"/>
                </a:solidFill>
                <a:latin typeface="Calibri"/>
                <a:cs typeface="Calibri"/>
              </a:rPr>
              <a:t>tt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ee</a:t>
            </a:r>
            <a:endParaRPr sz="1800">
              <a:latin typeface="Calibri"/>
              <a:cs typeface="Calibri"/>
            </a:endParaRPr>
          </a:p>
          <a:p>
            <a:pPr marL="697865" indent="-227965">
              <a:lnSpc>
                <a:spcPct val="100000"/>
              </a:lnSpc>
              <a:spcBef>
                <a:spcPts val="285"/>
              </a:spcBef>
              <a:buFont typeface="Arial"/>
              <a:buChar char="•"/>
              <a:tabLst>
                <a:tab pos="698500" algn="l"/>
              </a:tabLst>
            </a:pPr>
            <a:r>
              <a:rPr sz="1800" spc="-75" dirty="0">
                <a:solidFill>
                  <a:srgbClr val="252525"/>
                </a:solidFill>
                <a:latin typeface="Calibri"/>
                <a:cs typeface="Calibri"/>
              </a:rPr>
              <a:t>W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el</a:t>
            </a:r>
            <a:r>
              <a:rPr sz="1800" spc="-10" dirty="0">
                <a:solidFill>
                  <a:srgbClr val="252525"/>
                </a:solidFill>
                <a:latin typeface="Calibri"/>
                <a:cs typeface="Calibri"/>
              </a:rPr>
              <a:t>l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b</a:t>
            </a:r>
            <a:r>
              <a:rPr sz="1800" spc="5" dirty="0">
                <a:solidFill>
                  <a:srgbClr val="252525"/>
                </a:solidFill>
                <a:latin typeface="Calibri"/>
                <a:cs typeface="Calibri"/>
              </a:rPr>
              <a:t>e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in</a:t>
            </a:r>
            <a:r>
              <a:rPr sz="1800" spc="25" dirty="0">
                <a:solidFill>
                  <a:srgbClr val="252525"/>
                </a:solidFill>
                <a:latin typeface="Calibri"/>
                <a:cs typeface="Calibri"/>
              </a:rPr>
              <a:t>g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,</a:t>
            </a:r>
            <a:r>
              <a:rPr sz="1800" spc="1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In</a:t>
            </a:r>
            <a:r>
              <a:rPr sz="1800" spc="-15" dirty="0">
                <a:solidFill>
                  <a:srgbClr val="252525"/>
                </a:solidFill>
                <a:latin typeface="Calibri"/>
                <a:cs typeface="Calibri"/>
              </a:rPr>
              <a:t>c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lu</a:t>
            </a:r>
            <a:r>
              <a:rPr sz="1800" spc="5" dirty="0">
                <a:solidFill>
                  <a:srgbClr val="252525"/>
                </a:solidFill>
                <a:latin typeface="Calibri"/>
                <a:cs typeface="Calibri"/>
              </a:rPr>
              <a:t>s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io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n</a:t>
            </a:r>
            <a:r>
              <a:rPr sz="1800" spc="1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and 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Cultu</a:t>
            </a:r>
            <a:r>
              <a:rPr sz="1800" spc="-30" dirty="0">
                <a:solidFill>
                  <a:srgbClr val="252525"/>
                </a:solidFill>
                <a:latin typeface="Calibri"/>
                <a:cs typeface="Calibri"/>
              </a:rPr>
              <a:t>r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e</a:t>
            </a:r>
            <a:r>
              <a:rPr sz="1800" spc="2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Commi</a:t>
            </a:r>
            <a:r>
              <a:rPr sz="1800" spc="-30" dirty="0">
                <a:solidFill>
                  <a:srgbClr val="252525"/>
                </a:solidFill>
                <a:latin typeface="Calibri"/>
                <a:cs typeface="Calibri"/>
              </a:rPr>
              <a:t>tt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ee</a:t>
            </a:r>
            <a:endParaRPr sz="1800">
              <a:latin typeface="Calibri"/>
              <a:cs typeface="Calibri"/>
            </a:endParaRPr>
          </a:p>
          <a:p>
            <a:pPr marL="697865" indent="-227965">
              <a:lnSpc>
                <a:spcPct val="100000"/>
              </a:lnSpc>
              <a:spcBef>
                <a:spcPts val="275"/>
              </a:spcBef>
              <a:buFont typeface="Arial"/>
              <a:buChar char="•"/>
              <a:tabLst>
                <a:tab pos="698500" algn="l"/>
              </a:tabLst>
            </a:pP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Comp</a:t>
            </a:r>
            <a:r>
              <a:rPr sz="1800" spc="-10" dirty="0">
                <a:solidFill>
                  <a:srgbClr val="252525"/>
                </a:solidFill>
                <a:latin typeface="Calibri"/>
                <a:cs typeface="Calibri"/>
              </a:rPr>
              <a:t>li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ance</a:t>
            </a:r>
            <a:r>
              <a:rPr sz="1800" spc="2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Comm</a:t>
            </a:r>
            <a:r>
              <a:rPr sz="1800" spc="-10" dirty="0">
                <a:solidFill>
                  <a:srgbClr val="252525"/>
                </a:solidFill>
                <a:latin typeface="Calibri"/>
                <a:cs typeface="Calibri"/>
              </a:rPr>
              <a:t>i</a:t>
            </a:r>
            <a:r>
              <a:rPr sz="1800" spc="-30" dirty="0">
                <a:solidFill>
                  <a:srgbClr val="252525"/>
                </a:solidFill>
                <a:latin typeface="Calibri"/>
                <a:cs typeface="Calibri"/>
              </a:rPr>
              <a:t>tt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ee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6"/>
              </a:spcBef>
            </a:pPr>
            <a:endParaRPr sz="2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b="1" spc="-5" dirty="0">
                <a:solidFill>
                  <a:srgbClr val="252525"/>
                </a:solidFill>
                <a:latin typeface="Calibri"/>
                <a:cs typeface="Calibri"/>
              </a:rPr>
              <a:t>Suf</a:t>
            </a:r>
            <a:r>
              <a:rPr sz="1800" b="1" spc="-10" dirty="0">
                <a:solidFill>
                  <a:srgbClr val="252525"/>
                </a:solidFill>
                <a:latin typeface="Calibri"/>
                <a:cs typeface="Calibri"/>
              </a:rPr>
              <a:t>f</a:t>
            </a:r>
            <a:r>
              <a:rPr sz="1800" b="1" spc="-5" dirty="0">
                <a:solidFill>
                  <a:srgbClr val="252525"/>
                </a:solidFill>
                <a:latin typeface="Calibri"/>
                <a:cs typeface="Calibri"/>
              </a:rPr>
              <a:t>ici</a:t>
            </a:r>
            <a:r>
              <a:rPr sz="1800" b="1" dirty="0">
                <a:solidFill>
                  <a:srgbClr val="252525"/>
                </a:solidFill>
                <a:latin typeface="Calibri"/>
                <a:cs typeface="Calibri"/>
              </a:rPr>
              <a:t>e</a:t>
            </a:r>
            <a:r>
              <a:rPr sz="1800" b="1" spc="-15" dirty="0">
                <a:solidFill>
                  <a:srgbClr val="252525"/>
                </a:solidFill>
                <a:latin typeface="Calibri"/>
                <a:cs typeface="Calibri"/>
              </a:rPr>
              <a:t>n</a:t>
            </a:r>
            <a:r>
              <a:rPr sz="1800" b="1" spc="-5" dirty="0">
                <a:solidFill>
                  <a:srgbClr val="252525"/>
                </a:solidFill>
                <a:latin typeface="Calibri"/>
                <a:cs typeface="Calibri"/>
              </a:rPr>
              <a:t>t</a:t>
            </a:r>
            <a:r>
              <a:rPr sz="1800" b="1" spc="-2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252525"/>
                </a:solidFill>
                <a:latin typeface="Calibri"/>
                <a:cs typeface="Calibri"/>
              </a:rPr>
              <a:t>a</a:t>
            </a:r>
            <a:r>
              <a:rPr sz="1800" b="1" spc="-35" dirty="0">
                <a:solidFill>
                  <a:srgbClr val="252525"/>
                </a:solidFill>
                <a:latin typeface="Calibri"/>
                <a:cs typeface="Calibri"/>
              </a:rPr>
              <a:t>g</a:t>
            </a:r>
            <a:r>
              <a:rPr sz="1800" b="1" dirty="0">
                <a:solidFill>
                  <a:srgbClr val="252525"/>
                </a:solidFill>
                <a:latin typeface="Calibri"/>
                <a:cs typeface="Calibri"/>
              </a:rPr>
              <a:t>e</a:t>
            </a:r>
            <a:r>
              <a:rPr sz="1800" b="1" spc="-5" dirty="0">
                <a:solidFill>
                  <a:srgbClr val="252525"/>
                </a:solidFill>
                <a:latin typeface="Calibri"/>
                <a:cs typeface="Calibri"/>
              </a:rPr>
              <a:t>nda</a:t>
            </a:r>
            <a:r>
              <a:rPr sz="1800" b="1" spc="-2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52525"/>
                </a:solidFill>
                <a:latin typeface="Calibri"/>
                <a:cs typeface="Calibri"/>
              </a:rPr>
              <a:t>time</a:t>
            </a:r>
            <a:r>
              <a:rPr sz="1800" b="1" spc="-2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252525"/>
                </a:solidFill>
                <a:latin typeface="Calibri"/>
                <a:cs typeface="Calibri"/>
              </a:rPr>
              <a:t>m</a:t>
            </a:r>
            <a:r>
              <a:rPr sz="1800" b="1" dirty="0">
                <a:solidFill>
                  <a:srgbClr val="252525"/>
                </a:solidFill>
                <a:latin typeface="Calibri"/>
                <a:cs typeface="Calibri"/>
              </a:rPr>
              <a:t>u</a:t>
            </a:r>
            <a:r>
              <a:rPr sz="1800" b="1" spc="-30" dirty="0">
                <a:solidFill>
                  <a:srgbClr val="252525"/>
                </a:solidFill>
                <a:latin typeface="Calibri"/>
                <a:cs typeface="Calibri"/>
              </a:rPr>
              <a:t>s</a:t>
            </a:r>
            <a:r>
              <a:rPr sz="1800" b="1" spc="-5" dirty="0">
                <a:solidFill>
                  <a:srgbClr val="252525"/>
                </a:solidFill>
                <a:latin typeface="Calibri"/>
                <a:cs typeface="Calibri"/>
              </a:rPr>
              <a:t>t</a:t>
            </a:r>
            <a:r>
              <a:rPr sz="1800" b="1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252525"/>
                </a:solidFill>
                <a:latin typeface="Calibri"/>
                <a:cs typeface="Calibri"/>
              </a:rPr>
              <a:t>b</a:t>
            </a:r>
            <a:r>
              <a:rPr sz="1800" b="1" dirty="0">
                <a:solidFill>
                  <a:srgbClr val="252525"/>
                </a:solidFill>
                <a:latin typeface="Calibri"/>
                <a:cs typeface="Calibri"/>
              </a:rPr>
              <a:t>e</a:t>
            </a:r>
            <a:r>
              <a:rPr sz="1800" b="1" spc="-2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252525"/>
                </a:solidFill>
                <a:latin typeface="Calibri"/>
                <a:cs typeface="Calibri"/>
              </a:rPr>
              <a:t>allow</a:t>
            </a:r>
            <a:r>
              <a:rPr sz="1800" b="1" spc="-20" dirty="0">
                <a:solidFill>
                  <a:srgbClr val="252525"/>
                </a:solidFill>
                <a:latin typeface="Calibri"/>
                <a:cs typeface="Calibri"/>
              </a:rPr>
              <a:t>e</a:t>
            </a:r>
            <a:r>
              <a:rPr sz="1800" b="1" spc="-5" dirty="0">
                <a:solidFill>
                  <a:srgbClr val="252525"/>
                </a:solidFill>
                <a:latin typeface="Calibri"/>
                <a:cs typeface="Calibri"/>
              </a:rPr>
              <a:t>d</a:t>
            </a:r>
            <a:r>
              <a:rPr sz="1800" b="1" spc="-1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b="1" spc="-20" dirty="0">
                <a:solidFill>
                  <a:srgbClr val="252525"/>
                </a:solidFill>
                <a:latin typeface="Calibri"/>
                <a:cs typeface="Calibri"/>
              </a:rPr>
              <a:t>t</a:t>
            </a:r>
            <a:r>
              <a:rPr sz="1800" b="1" spc="-5" dirty="0">
                <a:solidFill>
                  <a:srgbClr val="252525"/>
                </a:solidFill>
                <a:latin typeface="Calibri"/>
                <a:cs typeface="Calibri"/>
              </a:rPr>
              <a:t>o</a:t>
            </a:r>
            <a:r>
              <a:rPr sz="1800" b="1" spc="-3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252525"/>
                </a:solidFill>
                <a:latin typeface="Calibri"/>
                <a:cs typeface="Calibri"/>
              </a:rPr>
              <a:t>c</a:t>
            </a:r>
            <a:r>
              <a:rPr sz="1800" b="1" spc="-5" dirty="0">
                <a:solidFill>
                  <a:srgbClr val="252525"/>
                </a:solidFill>
                <a:latin typeface="Calibri"/>
                <a:cs typeface="Calibri"/>
              </a:rPr>
              <a:t>o</a:t>
            </a:r>
            <a:r>
              <a:rPr sz="1800" b="1" dirty="0">
                <a:solidFill>
                  <a:srgbClr val="252525"/>
                </a:solidFill>
                <a:latin typeface="Calibri"/>
                <a:cs typeface="Calibri"/>
              </a:rPr>
              <a:t>n</a:t>
            </a:r>
            <a:r>
              <a:rPr sz="1800" b="1" spc="-5" dirty="0">
                <a:solidFill>
                  <a:srgbClr val="252525"/>
                </a:solidFill>
                <a:latin typeface="Calibri"/>
                <a:cs typeface="Calibri"/>
              </a:rPr>
              <a:t>sid</a:t>
            </a:r>
            <a:r>
              <a:rPr sz="1800" b="1" spc="-15" dirty="0">
                <a:solidFill>
                  <a:srgbClr val="252525"/>
                </a:solidFill>
                <a:latin typeface="Calibri"/>
                <a:cs typeface="Calibri"/>
              </a:rPr>
              <a:t>e</a:t>
            </a:r>
            <a:r>
              <a:rPr sz="1800" b="1" spc="20" dirty="0">
                <a:solidFill>
                  <a:srgbClr val="252525"/>
                </a:solidFill>
                <a:latin typeface="Calibri"/>
                <a:cs typeface="Calibri"/>
              </a:rPr>
              <a:t>r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:</a:t>
            </a:r>
            <a:endParaRPr sz="18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spcBef>
                <a:spcPts val="275"/>
              </a:spcBef>
              <a:buFont typeface="Arial"/>
              <a:buChar char="•"/>
              <a:tabLst>
                <a:tab pos="299720" algn="l"/>
              </a:tabLst>
            </a:pP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Mon</a:t>
            </a:r>
            <a:r>
              <a:rPr sz="1800" spc="-10" dirty="0">
                <a:solidFill>
                  <a:srgbClr val="252525"/>
                </a:solidFill>
                <a:latin typeface="Calibri"/>
                <a:cs typeface="Calibri"/>
              </a:rPr>
              <a:t>i</a:t>
            </a:r>
            <a:r>
              <a:rPr sz="1800" spc="-15" dirty="0">
                <a:solidFill>
                  <a:srgbClr val="252525"/>
                </a:solidFill>
                <a:latin typeface="Calibri"/>
                <a:cs typeface="Calibri"/>
              </a:rPr>
              <a:t>t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or</a:t>
            </a:r>
            <a:r>
              <a:rPr sz="1800" spc="-10" dirty="0">
                <a:solidFill>
                  <a:srgbClr val="252525"/>
                </a:solidFill>
                <a:latin typeface="Calibri"/>
                <a:cs typeface="Calibri"/>
              </a:rPr>
              <a:t>i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n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g</a:t>
            </a:r>
            <a:r>
              <a:rPr sz="1800" spc="1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252525"/>
                </a:solidFill>
                <a:latin typeface="Calibri"/>
                <a:cs typeface="Calibri"/>
              </a:rPr>
              <a:t>e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xi</a:t>
            </a:r>
            <a:r>
              <a:rPr sz="1800" spc="-20" dirty="0">
                <a:solidFill>
                  <a:srgbClr val="252525"/>
                </a:solidFill>
                <a:latin typeface="Calibri"/>
                <a:cs typeface="Calibri"/>
              </a:rPr>
              <a:t>s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t</a:t>
            </a:r>
            <a:r>
              <a:rPr sz="1800" spc="-10" dirty="0">
                <a:solidFill>
                  <a:srgbClr val="252525"/>
                </a:solidFill>
                <a:latin typeface="Calibri"/>
                <a:cs typeface="Calibri"/>
              </a:rPr>
              <a:t>i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n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g</a:t>
            </a:r>
            <a:r>
              <a:rPr sz="1800" spc="1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and changed</a:t>
            </a:r>
            <a:r>
              <a:rPr sz="1800" spc="1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spc="-70" dirty="0">
                <a:solidFill>
                  <a:srgbClr val="252525"/>
                </a:solidFill>
                <a:latin typeface="Calibri"/>
                <a:cs typeface="Calibri"/>
              </a:rPr>
              <a:t>k</a:t>
            </a:r>
            <a:r>
              <a:rPr sz="1800" spc="-15" dirty="0">
                <a:solidFill>
                  <a:srgbClr val="252525"/>
                </a:solidFill>
                <a:latin typeface="Calibri"/>
                <a:cs typeface="Calibri"/>
              </a:rPr>
              <a:t>e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y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 r</a:t>
            </a:r>
            <a:r>
              <a:rPr sz="1800" spc="-10" dirty="0">
                <a:solidFill>
                  <a:srgbClr val="252525"/>
                </a:solidFill>
                <a:latin typeface="Calibri"/>
                <a:cs typeface="Calibri"/>
              </a:rPr>
              <a:t>is</a:t>
            </a:r>
            <a:r>
              <a:rPr sz="1800" spc="-15" dirty="0">
                <a:solidFill>
                  <a:srgbClr val="252525"/>
                </a:solidFill>
                <a:latin typeface="Calibri"/>
                <a:cs typeface="Calibri"/>
              </a:rPr>
              <a:t>k</a:t>
            </a:r>
            <a:r>
              <a:rPr sz="1800" spc="-10" dirty="0">
                <a:solidFill>
                  <a:srgbClr val="252525"/>
                </a:solidFill>
                <a:latin typeface="Calibri"/>
                <a:cs typeface="Calibri"/>
              </a:rPr>
              <a:t>s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,</a:t>
            </a:r>
            <a:r>
              <a:rPr sz="1800" spc="-1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inc</a:t>
            </a:r>
            <a:r>
              <a:rPr sz="1800" spc="-10" dirty="0">
                <a:solidFill>
                  <a:srgbClr val="252525"/>
                </a:solidFill>
                <a:latin typeface="Calibri"/>
                <a:cs typeface="Calibri"/>
              </a:rPr>
              <a:t>l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u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d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in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g</a:t>
            </a:r>
            <a:r>
              <a:rPr sz="1800" spc="4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r</a:t>
            </a:r>
            <a:r>
              <a:rPr sz="1800" spc="-10" dirty="0">
                <a:solidFill>
                  <a:srgbClr val="252525"/>
                </a:solidFill>
                <a:latin typeface="Calibri"/>
                <a:cs typeface="Calibri"/>
              </a:rPr>
              <a:t>is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k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 art</a:t>
            </a:r>
            <a:r>
              <a:rPr sz="1800" spc="-10" dirty="0">
                <a:solidFill>
                  <a:srgbClr val="252525"/>
                </a:solidFill>
                <a:latin typeface="Calibri"/>
                <a:cs typeface="Calibri"/>
              </a:rPr>
              <a:t>i</a:t>
            </a:r>
            <a:r>
              <a:rPr sz="1800" spc="-15" dirty="0">
                <a:solidFill>
                  <a:srgbClr val="252525"/>
                </a:solidFill>
                <a:latin typeface="Calibri"/>
                <a:cs typeface="Calibri"/>
              </a:rPr>
              <a:t>c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ul</a:t>
            </a:r>
            <a:r>
              <a:rPr sz="1800" spc="-15" dirty="0">
                <a:solidFill>
                  <a:srgbClr val="252525"/>
                </a:solidFill>
                <a:latin typeface="Calibri"/>
                <a:cs typeface="Calibri"/>
              </a:rPr>
              <a:t>a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t</a:t>
            </a:r>
            <a:r>
              <a:rPr sz="1800" spc="-10" dirty="0">
                <a:solidFill>
                  <a:srgbClr val="252525"/>
                </a:solidFill>
                <a:latin typeface="Calibri"/>
                <a:cs typeface="Calibri"/>
              </a:rPr>
              <a:t>i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o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n</a:t>
            </a:r>
            <a:r>
              <a:rPr sz="1800" spc="2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and the</a:t>
            </a:r>
            <a:r>
              <a:rPr sz="1800" spc="1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spc="-15" dirty="0">
                <a:solidFill>
                  <a:srgbClr val="252525"/>
                </a:solidFill>
                <a:latin typeface="Calibri"/>
                <a:cs typeface="Calibri"/>
              </a:rPr>
              <a:t>e</a:t>
            </a:r>
            <a:r>
              <a:rPr sz="1800" spc="-10" dirty="0">
                <a:solidFill>
                  <a:srgbClr val="252525"/>
                </a:solidFill>
                <a:latin typeface="Calibri"/>
                <a:cs typeface="Calibri"/>
              </a:rPr>
              <a:t>f</a:t>
            </a:r>
            <a:r>
              <a:rPr sz="1800" spc="-50" dirty="0">
                <a:solidFill>
                  <a:srgbClr val="252525"/>
                </a:solidFill>
                <a:latin typeface="Calibri"/>
                <a:cs typeface="Calibri"/>
              </a:rPr>
              <a:t>f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ect</a:t>
            </a:r>
            <a:r>
              <a:rPr sz="1800" spc="-15" dirty="0">
                <a:solidFill>
                  <a:srgbClr val="252525"/>
                </a:solidFill>
                <a:latin typeface="Calibri"/>
                <a:cs typeface="Calibri"/>
              </a:rPr>
              <a:t>iv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en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e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ss</a:t>
            </a:r>
            <a:r>
              <a:rPr sz="1800" spc="-2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o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f</a:t>
            </a:r>
            <a:r>
              <a:rPr sz="1800" spc="1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252525"/>
                </a:solidFill>
                <a:latin typeface="Calibri"/>
                <a:cs typeface="Calibri"/>
              </a:rPr>
              <a:t>c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o</a:t>
            </a:r>
            <a:r>
              <a:rPr sz="1800" spc="-10" dirty="0">
                <a:solidFill>
                  <a:srgbClr val="252525"/>
                </a:solidFill>
                <a:latin typeface="Calibri"/>
                <a:cs typeface="Calibri"/>
              </a:rPr>
              <a:t>n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t</a:t>
            </a:r>
            <a:r>
              <a:rPr sz="1800" spc="-35" dirty="0">
                <a:solidFill>
                  <a:srgbClr val="252525"/>
                </a:solidFill>
                <a:latin typeface="Calibri"/>
                <a:cs typeface="Calibri"/>
              </a:rPr>
              <a:t>r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o</a:t>
            </a:r>
            <a:r>
              <a:rPr sz="1800" spc="-10" dirty="0">
                <a:solidFill>
                  <a:srgbClr val="252525"/>
                </a:solidFill>
                <a:latin typeface="Calibri"/>
                <a:cs typeface="Calibri"/>
              </a:rPr>
              <a:t>l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spcBef>
                <a:spcPts val="285"/>
              </a:spcBef>
              <a:buFont typeface="Arial"/>
              <a:buChar char="•"/>
              <a:tabLst>
                <a:tab pos="299720" algn="l"/>
              </a:tabLst>
            </a:pP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N</a:t>
            </a:r>
            <a:r>
              <a:rPr sz="1800" spc="-15" dirty="0">
                <a:solidFill>
                  <a:srgbClr val="252525"/>
                </a:solidFill>
                <a:latin typeface="Calibri"/>
                <a:cs typeface="Calibri"/>
              </a:rPr>
              <a:t>e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w</a:t>
            </a:r>
            <a:r>
              <a:rPr sz="1800" spc="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spc="-70" dirty="0">
                <a:solidFill>
                  <a:srgbClr val="252525"/>
                </a:solidFill>
                <a:latin typeface="Calibri"/>
                <a:cs typeface="Calibri"/>
              </a:rPr>
              <a:t>k</a:t>
            </a:r>
            <a:r>
              <a:rPr sz="1800" spc="-15" dirty="0">
                <a:solidFill>
                  <a:srgbClr val="252525"/>
                </a:solidFill>
                <a:latin typeface="Calibri"/>
                <a:cs typeface="Calibri"/>
              </a:rPr>
              <a:t>e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y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 r</a:t>
            </a:r>
            <a:r>
              <a:rPr sz="1800" spc="-10" dirty="0">
                <a:solidFill>
                  <a:srgbClr val="252525"/>
                </a:solidFill>
                <a:latin typeface="Calibri"/>
                <a:cs typeface="Calibri"/>
              </a:rPr>
              <a:t>is</a:t>
            </a:r>
            <a:r>
              <a:rPr sz="1800" spc="-15" dirty="0">
                <a:solidFill>
                  <a:srgbClr val="252525"/>
                </a:solidFill>
                <a:latin typeface="Calibri"/>
                <a:cs typeface="Calibri"/>
              </a:rPr>
              <a:t>k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s</a:t>
            </a:r>
            <a:r>
              <a:rPr sz="1800" spc="-1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id</a:t>
            </a:r>
            <a:r>
              <a:rPr sz="1800" spc="5" dirty="0">
                <a:solidFill>
                  <a:srgbClr val="252525"/>
                </a:solidFill>
                <a:latin typeface="Calibri"/>
                <a:cs typeface="Calibri"/>
              </a:rPr>
              <a:t>e</a:t>
            </a:r>
            <a:r>
              <a:rPr sz="1800" spc="-10" dirty="0">
                <a:solidFill>
                  <a:srgbClr val="252525"/>
                </a:solidFill>
                <a:latin typeface="Calibri"/>
                <a:cs typeface="Calibri"/>
              </a:rPr>
              <a:t>n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t</a:t>
            </a:r>
            <a:r>
              <a:rPr sz="1800" spc="-10" dirty="0">
                <a:solidFill>
                  <a:srgbClr val="252525"/>
                </a:solidFill>
                <a:latin typeface="Calibri"/>
                <a:cs typeface="Calibri"/>
              </a:rPr>
              <a:t>i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fied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,</a:t>
            </a:r>
            <a:r>
              <a:rPr sz="1800" spc="2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inc</a:t>
            </a:r>
            <a:r>
              <a:rPr sz="1800" spc="-10" dirty="0">
                <a:solidFill>
                  <a:srgbClr val="252525"/>
                </a:solidFill>
                <a:latin typeface="Calibri"/>
                <a:cs typeface="Calibri"/>
              </a:rPr>
              <a:t>l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u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d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in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g</a:t>
            </a:r>
            <a:r>
              <a:rPr sz="1800" spc="2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as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signin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g</a:t>
            </a:r>
            <a:r>
              <a:rPr sz="1800" spc="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spc="-15" dirty="0">
                <a:solidFill>
                  <a:srgbClr val="252525"/>
                </a:solidFill>
                <a:latin typeface="Calibri"/>
                <a:cs typeface="Calibri"/>
              </a:rPr>
              <a:t>o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wne</a:t>
            </a:r>
            <a:r>
              <a:rPr sz="1800" spc="-45" dirty="0">
                <a:solidFill>
                  <a:srgbClr val="252525"/>
                </a:solidFill>
                <a:latin typeface="Calibri"/>
                <a:cs typeface="Calibri"/>
              </a:rPr>
              <a:t>r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s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h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i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p</a:t>
            </a:r>
            <a:r>
              <a:rPr sz="1800" spc="2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and 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ar</a:t>
            </a:r>
            <a:r>
              <a:rPr sz="1800" spc="-45" dirty="0">
                <a:solidFill>
                  <a:srgbClr val="252525"/>
                </a:solidFill>
                <a:latin typeface="Calibri"/>
                <a:cs typeface="Calibri"/>
              </a:rPr>
              <a:t>r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an</a:t>
            </a:r>
            <a:r>
              <a:rPr sz="1800" spc="5" dirty="0">
                <a:solidFill>
                  <a:srgbClr val="252525"/>
                </a:solidFill>
                <a:latin typeface="Calibri"/>
                <a:cs typeface="Calibri"/>
              </a:rPr>
              <a:t>g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in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g</a:t>
            </a:r>
            <a:r>
              <a:rPr sz="1800" spc="1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add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i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t</a:t>
            </a:r>
            <a:r>
              <a:rPr sz="1800" spc="-10" dirty="0">
                <a:solidFill>
                  <a:srgbClr val="252525"/>
                </a:solidFill>
                <a:latin typeface="Calibri"/>
                <a:cs typeface="Calibri"/>
              </a:rPr>
              <a:t>i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o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n</a:t>
            </a:r>
            <a:r>
              <a:rPr sz="1800" spc="2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spc="-15" dirty="0">
                <a:solidFill>
                  <a:srgbClr val="252525"/>
                </a:solidFill>
                <a:latin typeface="Calibri"/>
                <a:cs typeface="Calibri"/>
              </a:rPr>
              <a:t>t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o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the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spc="5" dirty="0">
                <a:solidFill>
                  <a:srgbClr val="252525"/>
                </a:solidFill>
                <a:latin typeface="Calibri"/>
                <a:cs typeface="Calibri"/>
              </a:rPr>
              <a:t>a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p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p</a:t>
            </a:r>
            <a:r>
              <a:rPr sz="1800" spc="-35" dirty="0">
                <a:solidFill>
                  <a:srgbClr val="252525"/>
                </a:solidFill>
                <a:latin typeface="Calibri"/>
                <a:cs typeface="Calibri"/>
              </a:rPr>
              <a:t>r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opri</a:t>
            </a:r>
            <a:r>
              <a:rPr sz="1800" spc="-15" dirty="0">
                <a:solidFill>
                  <a:srgbClr val="252525"/>
                </a:solidFill>
                <a:latin typeface="Calibri"/>
                <a:cs typeface="Calibri"/>
              </a:rPr>
              <a:t>a</a:t>
            </a:r>
            <a:r>
              <a:rPr sz="1800" spc="-30" dirty="0">
                <a:solidFill>
                  <a:srgbClr val="252525"/>
                </a:solidFill>
                <a:latin typeface="Calibri"/>
                <a:cs typeface="Calibri"/>
              </a:rPr>
              <a:t>t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e</a:t>
            </a:r>
            <a:r>
              <a:rPr sz="1800" spc="1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spc="-35" dirty="0">
                <a:solidFill>
                  <a:srgbClr val="252525"/>
                </a:solidFill>
                <a:latin typeface="Calibri"/>
                <a:cs typeface="Calibri"/>
              </a:rPr>
              <a:t>r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e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g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i</a:t>
            </a:r>
            <a:r>
              <a:rPr sz="1800" spc="-20" dirty="0">
                <a:solidFill>
                  <a:srgbClr val="252525"/>
                </a:solidFill>
                <a:latin typeface="Calibri"/>
                <a:cs typeface="Calibri"/>
              </a:rPr>
              <a:t>s</a:t>
            </a:r>
            <a:r>
              <a:rPr sz="1800" spc="-30" dirty="0">
                <a:solidFill>
                  <a:srgbClr val="252525"/>
                </a:solidFill>
                <a:latin typeface="Calibri"/>
                <a:cs typeface="Calibri"/>
              </a:rPr>
              <a:t>t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er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3"/>
              </a:spcBef>
              <a:buClr>
                <a:srgbClr val="252525"/>
              </a:buClr>
              <a:buFont typeface="Arial"/>
              <a:buChar char="•"/>
            </a:pPr>
            <a:endParaRPr sz="2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b="1" spc="-10" dirty="0">
                <a:solidFill>
                  <a:srgbClr val="252525"/>
                </a:solidFill>
                <a:latin typeface="Calibri"/>
                <a:cs typeface="Calibri"/>
              </a:rPr>
              <a:t>Chai</a:t>
            </a:r>
            <a:r>
              <a:rPr sz="1800" b="1" spc="-5" dirty="0">
                <a:solidFill>
                  <a:srgbClr val="252525"/>
                </a:solidFill>
                <a:latin typeface="Calibri"/>
                <a:cs typeface="Calibri"/>
              </a:rPr>
              <a:t>r</a:t>
            </a:r>
            <a:r>
              <a:rPr sz="1800" b="1" spc="-1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b="1" spc="-30" dirty="0">
                <a:solidFill>
                  <a:srgbClr val="252525"/>
                </a:solidFill>
                <a:latin typeface="Calibri"/>
                <a:cs typeface="Calibri"/>
              </a:rPr>
              <a:t>r</a:t>
            </a:r>
            <a:r>
              <a:rPr sz="1800" b="1" dirty="0">
                <a:solidFill>
                  <a:srgbClr val="252525"/>
                </a:solidFill>
                <a:latin typeface="Calibri"/>
                <a:cs typeface="Calibri"/>
              </a:rPr>
              <a:t>e</a:t>
            </a:r>
            <a:r>
              <a:rPr sz="1800" b="1" spc="-5" dirty="0">
                <a:solidFill>
                  <a:srgbClr val="252525"/>
                </a:solidFill>
                <a:latin typeface="Calibri"/>
                <a:cs typeface="Calibri"/>
              </a:rPr>
              <a:t>s</a:t>
            </a:r>
            <a:r>
              <a:rPr sz="1800" b="1" dirty="0">
                <a:solidFill>
                  <a:srgbClr val="252525"/>
                </a:solidFill>
                <a:latin typeface="Calibri"/>
                <a:cs typeface="Calibri"/>
              </a:rPr>
              <a:t>p</a:t>
            </a:r>
            <a:r>
              <a:rPr sz="1800" b="1" spc="-5" dirty="0">
                <a:solidFill>
                  <a:srgbClr val="252525"/>
                </a:solidFill>
                <a:latin typeface="Calibri"/>
                <a:cs typeface="Calibri"/>
              </a:rPr>
              <a:t>o</a:t>
            </a:r>
            <a:r>
              <a:rPr sz="1800" b="1" dirty="0">
                <a:solidFill>
                  <a:srgbClr val="252525"/>
                </a:solidFill>
                <a:latin typeface="Calibri"/>
                <a:cs typeface="Calibri"/>
              </a:rPr>
              <a:t>n</a:t>
            </a:r>
            <a:r>
              <a:rPr sz="1800" b="1" spc="-20" dirty="0">
                <a:solidFill>
                  <a:srgbClr val="252525"/>
                </a:solidFill>
                <a:latin typeface="Calibri"/>
                <a:cs typeface="Calibri"/>
              </a:rPr>
              <a:t>s</a:t>
            </a:r>
            <a:r>
              <a:rPr sz="1800" b="1" spc="-5" dirty="0">
                <a:solidFill>
                  <a:srgbClr val="252525"/>
                </a:solidFill>
                <a:latin typeface="Calibri"/>
                <a:cs typeface="Calibri"/>
              </a:rPr>
              <a:t>ib</a:t>
            </a:r>
            <a:r>
              <a:rPr sz="1800" b="1" spc="-25" dirty="0">
                <a:solidFill>
                  <a:srgbClr val="252525"/>
                </a:solidFill>
                <a:latin typeface="Calibri"/>
                <a:cs typeface="Calibri"/>
              </a:rPr>
              <a:t>i</a:t>
            </a:r>
            <a:r>
              <a:rPr sz="1800" b="1" spc="-5" dirty="0">
                <a:solidFill>
                  <a:srgbClr val="252525"/>
                </a:solidFill>
                <a:latin typeface="Calibri"/>
                <a:cs typeface="Calibri"/>
              </a:rPr>
              <a:t>l</a:t>
            </a:r>
            <a:r>
              <a:rPr sz="1800" b="1" spc="-15" dirty="0">
                <a:solidFill>
                  <a:srgbClr val="252525"/>
                </a:solidFill>
                <a:latin typeface="Calibri"/>
                <a:cs typeface="Calibri"/>
              </a:rPr>
              <a:t>i</a:t>
            </a:r>
            <a:r>
              <a:rPr sz="1800" b="1" spc="-5" dirty="0">
                <a:solidFill>
                  <a:srgbClr val="252525"/>
                </a:solidFill>
                <a:latin typeface="Calibri"/>
                <a:cs typeface="Calibri"/>
              </a:rPr>
              <a:t>t</a:t>
            </a:r>
            <a:r>
              <a:rPr sz="1800" b="1" dirty="0">
                <a:solidFill>
                  <a:srgbClr val="252525"/>
                </a:solidFill>
                <a:latin typeface="Calibri"/>
                <a:cs typeface="Calibri"/>
              </a:rPr>
              <a:t>y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:</a:t>
            </a:r>
            <a:endParaRPr sz="1800">
              <a:latin typeface="Calibri"/>
              <a:cs typeface="Calibri"/>
            </a:endParaRPr>
          </a:p>
          <a:p>
            <a:pPr marL="299085" marR="5080" indent="-286385">
              <a:lnSpc>
                <a:spcPts val="1939"/>
              </a:lnSpc>
              <a:spcBef>
                <a:spcPts val="535"/>
              </a:spcBef>
              <a:buFont typeface="Arial"/>
              <a:buChar char="•"/>
              <a:tabLst>
                <a:tab pos="299720" algn="l"/>
              </a:tabLst>
            </a:pP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Ma</a:t>
            </a:r>
            <a:r>
              <a:rPr sz="1800" spc="-10" dirty="0">
                <a:solidFill>
                  <a:srgbClr val="252525"/>
                </a:solidFill>
                <a:latin typeface="Calibri"/>
                <a:cs typeface="Calibri"/>
              </a:rPr>
              <a:t>in</a:t>
            </a:r>
            <a:r>
              <a:rPr sz="1800" spc="-30" dirty="0">
                <a:solidFill>
                  <a:srgbClr val="252525"/>
                </a:solidFill>
                <a:latin typeface="Calibri"/>
                <a:cs typeface="Calibri"/>
              </a:rPr>
              <a:t>t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ain</a:t>
            </a:r>
            <a:r>
              <a:rPr sz="1800" spc="1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252525"/>
                </a:solidFill>
                <a:latin typeface="Calibri"/>
                <a:cs typeface="Calibri"/>
              </a:rPr>
              <a:t>c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o</a:t>
            </a:r>
            <a:r>
              <a:rPr sz="1800" spc="-25" dirty="0">
                <a:solidFill>
                  <a:srgbClr val="252525"/>
                </a:solidFill>
                <a:latin typeface="Calibri"/>
                <a:cs typeface="Calibri"/>
              </a:rPr>
              <a:t>n</a:t>
            </a:r>
            <a:r>
              <a:rPr sz="1800" spc="-15" dirty="0">
                <a:solidFill>
                  <a:srgbClr val="252525"/>
                </a:solidFill>
                <a:latin typeface="Calibri"/>
                <a:cs typeface="Calibri"/>
              </a:rPr>
              <a:t>v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e</a:t>
            </a:r>
            <a:r>
              <a:rPr sz="1800" spc="-45" dirty="0">
                <a:solidFill>
                  <a:srgbClr val="252525"/>
                </a:solidFill>
                <a:latin typeface="Calibri"/>
                <a:cs typeface="Calibri"/>
              </a:rPr>
              <a:t>r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s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a</a:t>
            </a:r>
            <a:r>
              <a:rPr sz="1800" spc="-10" dirty="0">
                <a:solidFill>
                  <a:srgbClr val="252525"/>
                </a:solidFill>
                <a:latin typeface="Calibri"/>
                <a:cs typeface="Calibri"/>
              </a:rPr>
              <a:t>nc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e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 w</a:t>
            </a:r>
            <a:r>
              <a:rPr sz="1800" spc="-10" dirty="0">
                <a:solidFill>
                  <a:srgbClr val="252525"/>
                </a:solidFill>
                <a:latin typeface="Calibri"/>
                <a:cs typeface="Calibri"/>
              </a:rPr>
              <a:t>i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th</a:t>
            </a:r>
            <a:r>
              <a:rPr sz="1800" spc="2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the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Uni</a:t>
            </a:r>
            <a:r>
              <a:rPr sz="1800" spc="-15" dirty="0">
                <a:solidFill>
                  <a:srgbClr val="252525"/>
                </a:solidFill>
                <a:latin typeface="Calibri"/>
                <a:cs typeface="Calibri"/>
              </a:rPr>
              <a:t>v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e</a:t>
            </a:r>
            <a:r>
              <a:rPr sz="1800" spc="-45" dirty="0">
                <a:solidFill>
                  <a:srgbClr val="252525"/>
                </a:solidFill>
                <a:latin typeface="Calibri"/>
                <a:cs typeface="Calibri"/>
              </a:rPr>
              <a:t>r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sit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y </a:t>
            </a:r>
            <a:r>
              <a:rPr sz="1800" spc="-10" dirty="0">
                <a:solidFill>
                  <a:srgbClr val="252525"/>
                </a:solidFill>
                <a:latin typeface="Calibri"/>
                <a:cs typeface="Calibri"/>
              </a:rPr>
              <a:t>R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i</a:t>
            </a:r>
            <a:r>
              <a:rPr sz="1800" spc="-10" dirty="0">
                <a:solidFill>
                  <a:srgbClr val="252525"/>
                </a:solidFill>
                <a:latin typeface="Calibri"/>
                <a:cs typeface="Calibri"/>
              </a:rPr>
              <a:t>s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k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 Mana</a:t>
            </a:r>
            <a:r>
              <a:rPr sz="1800" spc="-15" dirty="0">
                <a:solidFill>
                  <a:srgbClr val="252525"/>
                </a:solidFill>
                <a:latin typeface="Calibri"/>
                <a:cs typeface="Calibri"/>
              </a:rPr>
              <a:t>g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em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e</a:t>
            </a:r>
            <a:r>
              <a:rPr sz="1800" spc="-10" dirty="0">
                <a:solidFill>
                  <a:srgbClr val="252525"/>
                </a:solidFill>
                <a:latin typeface="Calibri"/>
                <a:cs typeface="Calibri"/>
              </a:rPr>
              <a:t>n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t </a:t>
            </a:r>
            <a:r>
              <a:rPr sz="1800" spc="-50" dirty="0">
                <a:solidFill>
                  <a:srgbClr val="252525"/>
                </a:solidFill>
                <a:latin typeface="Calibri"/>
                <a:cs typeface="Calibri"/>
              </a:rPr>
              <a:t>P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o</a:t>
            </a:r>
            <a:r>
              <a:rPr sz="1800" spc="-10" dirty="0">
                <a:solidFill>
                  <a:srgbClr val="252525"/>
                </a:solidFill>
                <a:latin typeface="Calibri"/>
                <a:cs typeface="Calibri"/>
              </a:rPr>
              <a:t>l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i</a:t>
            </a:r>
            <a:r>
              <a:rPr sz="1800" spc="-15" dirty="0">
                <a:solidFill>
                  <a:srgbClr val="252525"/>
                </a:solidFill>
                <a:latin typeface="Calibri"/>
                <a:cs typeface="Calibri"/>
              </a:rPr>
              <a:t>c</a:t>
            </a:r>
            <a:r>
              <a:rPr sz="1800" spc="-140" dirty="0">
                <a:solidFill>
                  <a:srgbClr val="252525"/>
                </a:solidFill>
                <a:latin typeface="Calibri"/>
                <a:cs typeface="Calibri"/>
              </a:rPr>
              <a:t>y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,</a:t>
            </a:r>
            <a:r>
              <a:rPr sz="1800" spc="1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en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s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ur</a:t>
            </a:r>
            <a:r>
              <a:rPr sz="1800" spc="-10" dirty="0">
                <a:solidFill>
                  <a:srgbClr val="252525"/>
                </a:solidFill>
                <a:latin typeface="Calibri"/>
                <a:cs typeface="Calibri"/>
              </a:rPr>
              <a:t>i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n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g</a:t>
            </a:r>
            <a:r>
              <a:rPr sz="1800" spc="1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th</a:t>
            </a:r>
            <a:r>
              <a:rPr sz="1800" spc="-15" dirty="0">
                <a:solidFill>
                  <a:srgbClr val="252525"/>
                </a:solidFill>
                <a:latin typeface="Calibri"/>
                <a:cs typeface="Calibri"/>
              </a:rPr>
              <a:t>a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t </a:t>
            </a:r>
            <a:r>
              <a:rPr sz="1800" spc="-10" dirty="0">
                <a:solidFill>
                  <a:srgbClr val="252525"/>
                </a:solidFill>
                <a:latin typeface="Calibri"/>
                <a:cs typeface="Calibri"/>
              </a:rPr>
              <a:t>i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d</a:t>
            </a:r>
            <a:r>
              <a:rPr sz="1800" spc="5" dirty="0">
                <a:solidFill>
                  <a:srgbClr val="252525"/>
                </a:solidFill>
                <a:latin typeface="Calibri"/>
                <a:cs typeface="Calibri"/>
              </a:rPr>
              <a:t>e</a:t>
            </a:r>
            <a:r>
              <a:rPr sz="1800" spc="-10" dirty="0">
                <a:solidFill>
                  <a:srgbClr val="252525"/>
                </a:solidFill>
                <a:latin typeface="Calibri"/>
                <a:cs typeface="Calibri"/>
              </a:rPr>
              <a:t>n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t</a:t>
            </a:r>
            <a:r>
              <a:rPr sz="1800" spc="-10" dirty="0">
                <a:solidFill>
                  <a:srgbClr val="252525"/>
                </a:solidFill>
                <a:latin typeface="Calibri"/>
                <a:cs typeface="Calibri"/>
              </a:rPr>
              <a:t>i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fie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d</a:t>
            </a:r>
            <a:r>
              <a:rPr sz="1800" spc="1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r</a:t>
            </a:r>
            <a:r>
              <a:rPr sz="1800" spc="-10" dirty="0">
                <a:solidFill>
                  <a:srgbClr val="252525"/>
                </a:solidFill>
                <a:latin typeface="Calibri"/>
                <a:cs typeface="Calibri"/>
              </a:rPr>
              <a:t>is</a:t>
            </a:r>
            <a:r>
              <a:rPr sz="1800" spc="-15" dirty="0">
                <a:solidFill>
                  <a:srgbClr val="252525"/>
                </a:solidFill>
                <a:latin typeface="Calibri"/>
                <a:cs typeface="Calibri"/>
              </a:rPr>
              <a:t>k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s</a:t>
            </a:r>
            <a:r>
              <a:rPr sz="1800" spc="-1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a</a:t>
            </a:r>
            <a:r>
              <a:rPr sz="1800" spc="-35" dirty="0">
                <a:solidFill>
                  <a:srgbClr val="252525"/>
                </a:solidFill>
                <a:latin typeface="Calibri"/>
                <a:cs typeface="Calibri"/>
              </a:rPr>
              <a:t>r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e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 mana</a:t>
            </a:r>
            <a:r>
              <a:rPr sz="1800" spc="-15" dirty="0">
                <a:solidFill>
                  <a:srgbClr val="252525"/>
                </a:solidFill>
                <a:latin typeface="Calibri"/>
                <a:cs typeface="Calibri"/>
              </a:rPr>
              <a:t>g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ed in 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ac</a:t>
            </a:r>
            <a:r>
              <a:rPr sz="1800" spc="-30" dirty="0">
                <a:solidFill>
                  <a:srgbClr val="252525"/>
                </a:solidFill>
                <a:latin typeface="Calibri"/>
                <a:cs typeface="Calibri"/>
              </a:rPr>
              <a:t>c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o</a:t>
            </a:r>
            <a:r>
              <a:rPr sz="1800" spc="-30" dirty="0">
                <a:solidFill>
                  <a:srgbClr val="252525"/>
                </a:solidFill>
                <a:latin typeface="Calibri"/>
                <a:cs typeface="Calibri"/>
              </a:rPr>
              <a:t>r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da</a:t>
            </a:r>
            <a:r>
              <a:rPr sz="1800" spc="5" dirty="0">
                <a:solidFill>
                  <a:srgbClr val="252525"/>
                </a:solidFill>
                <a:latin typeface="Calibri"/>
                <a:cs typeface="Calibri"/>
              </a:rPr>
              <a:t>n</a:t>
            </a:r>
            <a:r>
              <a:rPr sz="1800" spc="-15" dirty="0">
                <a:solidFill>
                  <a:srgbClr val="252525"/>
                </a:solidFill>
                <a:latin typeface="Calibri"/>
                <a:cs typeface="Calibri"/>
              </a:rPr>
              <a:t>c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e</a:t>
            </a:r>
            <a:endParaRPr sz="18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spcBef>
                <a:spcPts val="260"/>
              </a:spcBef>
              <a:buFont typeface="Arial"/>
              <a:buChar char="•"/>
              <a:tabLst>
                <a:tab pos="299720" algn="l"/>
              </a:tabLst>
            </a:pP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Ens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u</a:t>
            </a:r>
            <a:r>
              <a:rPr sz="1800" spc="-35" dirty="0">
                <a:solidFill>
                  <a:srgbClr val="252525"/>
                </a:solidFill>
                <a:latin typeface="Calibri"/>
                <a:cs typeface="Calibri"/>
              </a:rPr>
              <a:t>r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e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 th</a:t>
            </a:r>
            <a:r>
              <a:rPr sz="1800" spc="-10" dirty="0">
                <a:solidFill>
                  <a:srgbClr val="252525"/>
                </a:solidFill>
                <a:latin typeface="Calibri"/>
                <a:cs typeface="Calibri"/>
              </a:rPr>
              <a:t>a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t a</a:t>
            </a:r>
            <a:r>
              <a:rPr sz="1800" spc="-35" dirty="0">
                <a:solidFill>
                  <a:srgbClr val="252525"/>
                </a:solidFill>
                <a:latin typeface="Calibri"/>
                <a:cs typeface="Calibri"/>
              </a:rPr>
              <a:t>n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y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spc="-20" dirty="0">
                <a:solidFill>
                  <a:srgbClr val="252525"/>
                </a:solidFill>
                <a:latin typeface="Calibri"/>
                <a:cs typeface="Calibri"/>
              </a:rPr>
              <a:t>s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t</a:t>
            </a:r>
            <a:r>
              <a:rPr sz="1800" spc="-50" dirty="0">
                <a:solidFill>
                  <a:srgbClr val="252525"/>
                </a:solidFill>
                <a:latin typeface="Calibri"/>
                <a:cs typeface="Calibri"/>
              </a:rPr>
              <a:t>r</a:t>
            </a:r>
            <a:r>
              <a:rPr sz="1800" spc="-15" dirty="0">
                <a:solidFill>
                  <a:srgbClr val="252525"/>
                </a:solidFill>
                <a:latin typeface="Calibri"/>
                <a:cs typeface="Calibri"/>
              </a:rPr>
              <a:t>a</a:t>
            </a:r>
            <a:r>
              <a:rPr sz="1800" spc="-30" dirty="0">
                <a:solidFill>
                  <a:srgbClr val="252525"/>
                </a:solidFill>
                <a:latin typeface="Calibri"/>
                <a:cs typeface="Calibri"/>
              </a:rPr>
              <a:t>t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e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g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ic</a:t>
            </a:r>
            <a:r>
              <a:rPr sz="1800" spc="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d</a:t>
            </a:r>
            <a:r>
              <a:rPr sz="1800" spc="5" dirty="0">
                <a:solidFill>
                  <a:srgbClr val="252525"/>
                </a:solidFill>
                <a:latin typeface="Calibri"/>
                <a:cs typeface="Calibri"/>
              </a:rPr>
              <a:t>e</a:t>
            </a:r>
            <a:r>
              <a:rPr sz="1800" spc="-15" dirty="0">
                <a:solidFill>
                  <a:srgbClr val="252525"/>
                </a:solidFill>
                <a:latin typeface="Calibri"/>
                <a:cs typeface="Calibri"/>
              </a:rPr>
              <a:t>c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ision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s</a:t>
            </a:r>
            <a:r>
              <a:rPr sz="1800" spc="1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mad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e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b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y</a:t>
            </a:r>
            <a:r>
              <a:rPr sz="1800" spc="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the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C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ommi</a:t>
            </a:r>
            <a:r>
              <a:rPr sz="1800" spc="-30" dirty="0">
                <a:solidFill>
                  <a:srgbClr val="252525"/>
                </a:solidFill>
                <a:latin typeface="Calibri"/>
                <a:cs typeface="Calibri"/>
              </a:rPr>
              <a:t>tt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ee</a:t>
            </a:r>
            <a:r>
              <a:rPr sz="1800" spc="1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a</a:t>
            </a:r>
            <a:r>
              <a:rPr sz="1800" spc="-35" dirty="0">
                <a:solidFill>
                  <a:srgbClr val="252525"/>
                </a:solidFill>
                <a:latin typeface="Calibri"/>
                <a:cs typeface="Calibri"/>
              </a:rPr>
              <a:t>r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e</a:t>
            </a:r>
            <a:r>
              <a:rPr sz="1800" spc="1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i</a:t>
            </a:r>
            <a:r>
              <a:rPr sz="1800" spc="-10" dirty="0">
                <a:solidFill>
                  <a:srgbClr val="252525"/>
                </a:solidFill>
                <a:latin typeface="Calibri"/>
                <a:cs typeface="Calibri"/>
              </a:rPr>
              <a:t>n</a:t>
            </a:r>
            <a:r>
              <a:rPr sz="1800" spc="-35" dirty="0">
                <a:solidFill>
                  <a:srgbClr val="252525"/>
                </a:solidFill>
                <a:latin typeface="Calibri"/>
                <a:cs typeface="Calibri"/>
              </a:rPr>
              <a:t>f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orme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d</a:t>
            </a:r>
            <a:r>
              <a:rPr sz="1800" spc="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b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y</a:t>
            </a:r>
            <a:r>
              <a:rPr sz="1800" spc="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a </a:t>
            </a:r>
            <a:r>
              <a:rPr sz="1800" spc="-30" dirty="0">
                <a:solidFill>
                  <a:srgbClr val="252525"/>
                </a:solidFill>
                <a:latin typeface="Calibri"/>
                <a:cs typeface="Calibri"/>
              </a:rPr>
              <a:t>r</a:t>
            </a:r>
            <a:r>
              <a:rPr sz="1800" spc="-15" dirty="0">
                <a:solidFill>
                  <a:srgbClr val="252525"/>
                </a:solidFill>
                <a:latin typeface="Calibri"/>
                <a:cs typeface="Calibri"/>
              </a:rPr>
              <a:t>e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vi</a:t>
            </a:r>
            <a:r>
              <a:rPr sz="1800" spc="-20" dirty="0">
                <a:solidFill>
                  <a:srgbClr val="252525"/>
                </a:solidFill>
                <a:latin typeface="Calibri"/>
                <a:cs typeface="Calibri"/>
              </a:rPr>
              <a:t>e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w</a:t>
            </a:r>
            <a:r>
              <a:rPr sz="1800" spc="2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o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f the</a:t>
            </a:r>
            <a:r>
              <a:rPr sz="1800" spc="1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as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soc</a:t>
            </a:r>
            <a:r>
              <a:rPr sz="1800" spc="-10" dirty="0">
                <a:solidFill>
                  <a:srgbClr val="252525"/>
                </a:solidFill>
                <a:latin typeface="Calibri"/>
                <a:cs typeface="Calibri"/>
              </a:rPr>
              <a:t>i</a:t>
            </a:r>
            <a:r>
              <a:rPr sz="1800" spc="-15" dirty="0">
                <a:solidFill>
                  <a:srgbClr val="252525"/>
                </a:solidFill>
                <a:latin typeface="Calibri"/>
                <a:cs typeface="Calibri"/>
              </a:rPr>
              <a:t>a</a:t>
            </a:r>
            <a:r>
              <a:rPr sz="1800" spc="-30" dirty="0">
                <a:solidFill>
                  <a:srgbClr val="252525"/>
                </a:solidFill>
                <a:latin typeface="Calibri"/>
                <a:cs typeface="Calibri"/>
              </a:rPr>
              <a:t>t</a:t>
            </a:r>
            <a:r>
              <a:rPr sz="1800" spc="-5" dirty="0">
                <a:solidFill>
                  <a:srgbClr val="252525"/>
                </a:solidFill>
                <a:latin typeface="Calibri"/>
                <a:cs typeface="Calibri"/>
              </a:rPr>
              <a:t>ed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 r</a:t>
            </a:r>
            <a:r>
              <a:rPr sz="1800" spc="-10" dirty="0">
                <a:solidFill>
                  <a:srgbClr val="252525"/>
                </a:solidFill>
                <a:latin typeface="Calibri"/>
                <a:cs typeface="Calibri"/>
              </a:rPr>
              <a:t>is</a:t>
            </a:r>
            <a:r>
              <a:rPr sz="1800" spc="-15" dirty="0">
                <a:solidFill>
                  <a:srgbClr val="252525"/>
                </a:solidFill>
                <a:latin typeface="Calibri"/>
                <a:cs typeface="Calibri"/>
              </a:rPr>
              <a:t>k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224277" y="5971540"/>
            <a:ext cx="9967722" cy="8864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3096767"/>
            <a:ext cx="128270" cy="655320"/>
          </a:xfrm>
          <a:custGeom>
            <a:avLst/>
            <a:gdLst/>
            <a:ahLst/>
            <a:cxnLst/>
            <a:rect l="l" t="t" r="r" b="b"/>
            <a:pathLst>
              <a:path w="128270" h="655320">
                <a:moveTo>
                  <a:pt x="0" y="655320"/>
                </a:moveTo>
                <a:lnTo>
                  <a:pt x="128016" y="655320"/>
                </a:lnTo>
                <a:lnTo>
                  <a:pt x="128016" y="0"/>
                </a:lnTo>
                <a:lnTo>
                  <a:pt x="0" y="0"/>
                </a:lnTo>
                <a:lnTo>
                  <a:pt x="0" y="655320"/>
                </a:lnTo>
                <a:close/>
              </a:path>
            </a:pathLst>
          </a:custGeom>
          <a:solidFill>
            <a:srgbClr val="21E696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749579"/>
            <a:ext cx="8239759" cy="5854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400" b="0" spc="-5" dirty="0">
                <a:latin typeface="Calibri Light"/>
                <a:cs typeface="Calibri Light"/>
              </a:rPr>
              <a:t>Addition</a:t>
            </a:r>
            <a:r>
              <a:rPr sz="4400" b="0" spc="30" dirty="0">
                <a:latin typeface="Calibri Light"/>
                <a:cs typeface="Calibri Light"/>
              </a:rPr>
              <a:t>a</a:t>
            </a:r>
            <a:r>
              <a:rPr sz="4400" b="0" dirty="0">
                <a:latin typeface="Calibri Light"/>
                <a:cs typeface="Calibri Light"/>
              </a:rPr>
              <a:t>l </a:t>
            </a:r>
            <a:r>
              <a:rPr sz="4400" b="0" spc="-60" dirty="0">
                <a:latin typeface="Calibri Light"/>
                <a:cs typeface="Calibri Light"/>
              </a:rPr>
              <a:t>r</a:t>
            </a:r>
            <a:r>
              <a:rPr sz="4400" b="0" spc="-5" dirty="0">
                <a:latin typeface="Calibri Light"/>
                <a:cs typeface="Calibri Light"/>
              </a:rPr>
              <a:t>esou</a:t>
            </a:r>
            <a:r>
              <a:rPr sz="4400" b="0" spc="-55" dirty="0">
                <a:latin typeface="Calibri Light"/>
                <a:cs typeface="Calibri Light"/>
              </a:rPr>
              <a:t>r</a:t>
            </a:r>
            <a:r>
              <a:rPr sz="4400" b="0" spc="-5" dirty="0">
                <a:latin typeface="Calibri Light"/>
                <a:cs typeface="Calibri Light"/>
              </a:rPr>
              <a:t>ce</a:t>
            </a:r>
            <a:r>
              <a:rPr sz="4400" b="0" dirty="0">
                <a:latin typeface="Calibri Light"/>
                <a:cs typeface="Calibri Light"/>
              </a:rPr>
              <a:t>s</a:t>
            </a:r>
            <a:r>
              <a:rPr sz="4400" b="0" spc="-20" dirty="0">
                <a:latin typeface="Calibri Light"/>
                <a:cs typeface="Calibri Light"/>
              </a:rPr>
              <a:t> </a:t>
            </a:r>
            <a:r>
              <a:rPr sz="4400" b="0" spc="-105" dirty="0">
                <a:latin typeface="Calibri Light"/>
                <a:cs typeface="Calibri Light"/>
              </a:rPr>
              <a:t>f</a:t>
            </a:r>
            <a:r>
              <a:rPr sz="4400" b="0" spc="-5" dirty="0">
                <a:latin typeface="Calibri Light"/>
                <a:cs typeface="Calibri Light"/>
              </a:rPr>
              <a:t>o</a:t>
            </a:r>
            <a:r>
              <a:rPr sz="4400" b="0" dirty="0">
                <a:latin typeface="Calibri Light"/>
                <a:cs typeface="Calibri Light"/>
              </a:rPr>
              <a:t>r </a:t>
            </a:r>
            <a:r>
              <a:rPr sz="4400" b="0" spc="-5" dirty="0">
                <a:latin typeface="Calibri Light"/>
                <a:cs typeface="Calibri Light"/>
              </a:rPr>
              <a:t>C</a:t>
            </a:r>
            <a:r>
              <a:rPr sz="4400" b="0" spc="-20" dirty="0">
                <a:latin typeface="Calibri Light"/>
                <a:cs typeface="Calibri Light"/>
              </a:rPr>
              <a:t>o</a:t>
            </a:r>
            <a:r>
              <a:rPr sz="4400" b="0" dirty="0">
                <a:latin typeface="Calibri Light"/>
                <a:cs typeface="Calibri Light"/>
              </a:rPr>
              <a:t>mmi</a:t>
            </a:r>
            <a:r>
              <a:rPr sz="4400" b="0" spc="-65" dirty="0">
                <a:latin typeface="Calibri Light"/>
                <a:cs typeface="Calibri Light"/>
              </a:rPr>
              <a:t>t</a:t>
            </a:r>
            <a:r>
              <a:rPr sz="4400" b="0" spc="-45" dirty="0">
                <a:latin typeface="Calibri Light"/>
                <a:cs typeface="Calibri Light"/>
              </a:rPr>
              <a:t>t</a:t>
            </a:r>
            <a:r>
              <a:rPr sz="4400" b="0" spc="-5" dirty="0">
                <a:latin typeface="Calibri Light"/>
                <a:cs typeface="Calibri Light"/>
              </a:rPr>
              <a:t>ees</a:t>
            </a:r>
            <a:endParaRPr sz="4400">
              <a:latin typeface="Calibri Light"/>
              <a:cs typeface="Calibri Light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31850" y="1419225"/>
          <a:ext cx="10515600" cy="375411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95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76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435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39"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sz="18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es</a:t>
                      </a:r>
                      <a:r>
                        <a:rPr sz="1800" b="1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ons</a:t>
                      </a:r>
                      <a:r>
                        <a:rPr sz="18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b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ity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21E696"/>
                    </a:solidFill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sz="18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esou</a:t>
                      </a:r>
                      <a:r>
                        <a:rPr sz="18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(li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8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21E696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1800" b="1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ail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21E6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k art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ic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ul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ear?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sz="1800" u="heavy" dirty="0">
                          <a:solidFill>
                            <a:srgbClr val="0462C1"/>
                          </a:solidFill>
                          <a:latin typeface="Calibri"/>
                          <a:cs typeface="Calibri"/>
                          <a:hlinkClick r:id="rId2"/>
                        </a:rPr>
                        <a:t>R</a:t>
                      </a:r>
                      <a:r>
                        <a:rPr sz="1800" u="heavy" spc="-10" dirty="0">
                          <a:solidFill>
                            <a:srgbClr val="0462C1"/>
                          </a:solidFill>
                          <a:latin typeface="Calibri"/>
                          <a:cs typeface="Calibri"/>
                          <a:hlinkClick r:id="rId2"/>
                        </a:rPr>
                        <a:t>i</a:t>
                      </a:r>
                      <a:r>
                        <a:rPr sz="1800" u="heavy" spc="-5" dirty="0">
                          <a:solidFill>
                            <a:srgbClr val="0462C1"/>
                          </a:solidFill>
                          <a:latin typeface="Calibri"/>
                          <a:cs typeface="Calibri"/>
                          <a:hlinkClick r:id="rId2"/>
                        </a:rPr>
                        <a:t>sk</a:t>
                      </a:r>
                      <a:r>
                        <a:rPr sz="1800" u="heavy" dirty="0">
                          <a:solidFill>
                            <a:srgbClr val="0462C1"/>
                          </a:solidFill>
                          <a:latin typeface="Calibri"/>
                          <a:cs typeface="Calibri"/>
                          <a:hlinkClick r:id="rId2"/>
                        </a:rPr>
                        <a:t> Art</a:t>
                      </a:r>
                      <a:r>
                        <a:rPr sz="1800" u="heavy" spc="-10" dirty="0">
                          <a:solidFill>
                            <a:srgbClr val="0462C1"/>
                          </a:solidFill>
                          <a:latin typeface="Calibri"/>
                          <a:cs typeface="Calibri"/>
                          <a:hlinkClick r:id="rId2"/>
                        </a:rPr>
                        <a:t>ic</a:t>
                      </a:r>
                      <a:r>
                        <a:rPr sz="1800" u="heavy" spc="-5" dirty="0">
                          <a:solidFill>
                            <a:srgbClr val="0462C1"/>
                          </a:solidFill>
                          <a:latin typeface="Calibri"/>
                          <a:cs typeface="Calibri"/>
                          <a:hlinkClick r:id="rId2"/>
                        </a:rPr>
                        <a:t>ul</a:t>
                      </a:r>
                      <a:r>
                        <a:rPr sz="1800" u="heavy" spc="-15" dirty="0">
                          <a:solidFill>
                            <a:srgbClr val="0462C1"/>
                          </a:solidFill>
                          <a:latin typeface="Calibri"/>
                          <a:cs typeface="Calibri"/>
                          <a:hlinkClick r:id="rId2"/>
                        </a:rPr>
                        <a:t>a</a:t>
                      </a:r>
                      <a:r>
                        <a:rPr sz="1800" u="heavy" dirty="0">
                          <a:solidFill>
                            <a:srgbClr val="0462C1"/>
                          </a:solidFill>
                          <a:latin typeface="Calibri"/>
                          <a:cs typeface="Calibri"/>
                          <a:hlinkClick r:id="rId2"/>
                        </a:rPr>
                        <a:t>t</a:t>
                      </a:r>
                      <a:r>
                        <a:rPr sz="1800" u="heavy" spc="-10" dirty="0">
                          <a:solidFill>
                            <a:srgbClr val="0462C1"/>
                          </a:solidFill>
                          <a:latin typeface="Calibri"/>
                          <a:cs typeface="Calibri"/>
                          <a:hlinkClick r:id="rId2"/>
                        </a:rPr>
                        <a:t>i</a:t>
                      </a:r>
                      <a:r>
                        <a:rPr sz="1800" u="heavy" spc="-5" dirty="0">
                          <a:solidFill>
                            <a:srgbClr val="0462C1"/>
                          </a:solidFill>
                          <a:latin typeface="Calibri"/>
                          <a:cs typeface="Calibri"/>
                          <a:hlinkClick r:id="rId2"/>
                        </a:rPr>
                        <a:t>on</a:t>
                      </a:r>
                      <a:r>
                        <a:rPr sz="1800" u="heavy" spc="25" dirty="0">
                          <a:solidFill>
                            <a:srgbClr val="0462C1"/>
                          </a:solidFill>
                          <a:latin typeface="Calibri"/>
                          <a:cs typeface="Calibri"/>
                          <a:hlinkClick r:id="rId2"/>
                        </a:rPr>
                        <a:t> </a:t>
                      </a:r>
                      <a:r>
                        <a:rPr sz="1800" u="heavy" dirty="0">
                          <a:solidFill>
                            <a:srgbClr val="0462C1"/>
                          </a:solidFill>
                          <a:latin typeface="Calibri"/>
                          <a:cs typeface="Calibri"/>
                          <a:hlinkClick r:id="rId2"/>
                        </a:rPr>
                        <a:t>Gu</a:t>
                      </a:r>
                      <a:r>
                        <a:rPr sz="1800" u="heavy" spc="-5" dirty="0">
                          <a:solidFill>
                            <a:srgbClr val="0462C1"/>
                          </a:solidFill>
                          <a:latin typeface="Calibri"/>
                          <a:cs typeface="Calibri"/>
                          <a:hlinkClick r:id="rId2"/>
                        </a:rPr>
                        <a:t>ida</a:t>
                      </a:r>
                      <a:r>
                        <a:rPr sz="1800" u="heavy" spc="5" dirty="0">
                          <a:solidFill>
                            <a:srgbClr val="0462C1"/>
                          </a:solidFill>
                          <a:latin typeface="Calibri"/>
                          <a:cs typeface="Calibri"/>
                          <a:hlinkClick r:id="rId2"/>
                        </a:rPr>
                        <a:t>n</a:t>
                      </a:r>
                      <a:r>
                        <a:rPr sz="1800" u="heavy" spc="-10" dirty="0">
                          <a:solidFill>
                            <a:srgbClr val="0462C1"/>
                          </a:solidFill>
                          <a:latin typeface="Calibri"/>
                          <a:cs typeface="Calibri"/>
                          <a:hlinkClick r:id="rId2"/>
                        </a:rPr>
                        <a:t>c</a:t>
                      </a:r>
                      <a:r>
                        <a:rPr sz="1800" u="heavy" dirty="0">
                          <a:solidFill>
                            <a:srgbClr val="0462C1"/>
                          </a:solidFill>
                          <a:latin typeface="Calibri"/>
                          <a:cs typeface="Calibri"/>
                          <a:hlinkClick r:id="rId2"/>
                        </a:rPr>
                        <a:t>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20574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vid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ail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 h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8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 r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k 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be art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cul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ed</a:t>
                      </a:r>
                      <a:r>
                        <a:rPr sz="18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 that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an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be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unde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oo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k 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er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ence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63039">
                <a:tc>
                  <a:txBody>
                    <a:bodyPr/>
                    <a:lstStyle/>
                    <a:p>
                      <a:pPr marL="85090" marR="9461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 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plac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and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ef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ect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e?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sz="1800" u="heavy" dirty="0">
                          <a:solidFill>
                            <a:srgbClr val="0462C1"/>
                          </a:solidFill>
                          <a:latin typeface="Calibri"/>
                          <a:cs typeface="Calibri"/>
                          <a:hlinkClick r:id="rId3"/>
                        </a:rPr>
                        <a:t>R</a:t>
                      </a:r>
                      <a:r>
                        <a:rPr sz="1800" u="heavy" spc="-10" dirty="0">
                          <a:solidFill>
                            <a:srgbClr val="0462C1"/>
                          </a:solidFill>
                          <a:latin typeface="Calibri"/>
                          <a:cs typeface="Calibri"/>
                          <a:hlinkClick r:id="rId3"/>
                        </a:rPr>
                        <a:t>i</a:t>
                      </a:r>
                      <a:r>
                        <a:rPr sz="1800" u="heavy" spc="-5" dirty="0">
                          <a:solidFill>
                            <a:srgbClr val="0462C1"/>
                          </a:solidFill>
                          <a:latin typeface="Calibri"/>
                          <a:cs typeface="Calibri"/>
                          <a:hlinkClick r:id="rId3"/>
                        </a:rPr>
                        <a:t>sk</a:t>
                      </a:r>
                      <a:r>
                        <a:rPr sz="1800" u="heavy" dirty="0">
                          <a:solidFill>
                            <a:srgbClr val="0462C1"/>
                          </a:solidFill>
                          <a:latin typeface="Calibri"/>
                          <a:cs typeface="Calibri"/>
                          <a:hlinkClick r:id="rId3"/>
                        </a:rPr>
                        <a:t> and</a:t>
                      </a:r>
                      <a:r>
                        <a:rPr sz="1800" u="heavy" spc="10" dirty="0">
                          <a:solidFill>
                            <a:srgbClr val="0462C1"/>
                          </a:solidFill>
                          <a:latin typeface="Calibri"/>
                          <a:cs typeface="Calibri"/>
                          <a:hlinkClick r:id="rId3"/>
                        </a:rPr>
                        <a:t> </a:t>
                      </a:r>
                      <a:r>
                        <a:rPr sz="1800" u="heavy" spc="-5" dirty="0">
                          <a:solidFill>
                            <a:srgbClr val="0462C1"/>
                          </a:solidFill>
                          <a:latin typeface="Calibri"/>
                          <a:cs typeface="Calibri"/>
                          <a:hlinkClick r:id="rId3"/>
                        </a:rPr>
                        <a:t>Co</a:t>
                      </a:r>
                      <a:r>
                        <a:rPr sz="1800" u="heavy" spc="-10" dirty="0">
                          <a:solidFill>
                            <a:srgbClr val="0462C1"/>
                          </a:solidFill>
                          <a:latin typeface="Calibri"/>
                          <a:cs typeface="Calibri"/>
                          <a:hlinkClick r:id="rId3"/>
                        </a:rPr>
                        <a:t>n</a:t>
                      </a:r>
                      <a:r>
                        <a:rPr sz="1800" u="heavy" dirty="0">
                          <a:solidFill>
                            <a:srgbClr val="0462C1"/>
                          </a:solidFill>
                          <a:latin typeface="Calibri"/>
                          <a:cs typeface="Calibri"/>
                          <a:hlinkClick r:id="rId3"/>
                        </a:rPr>
                        <a:t>t</a:t>
                      </a:r>
                      <a:r>
                        <a:rPr sz="1800" u="heavy" spc="-30" dirty="0">
                          <a:solidFill>
                            <a:srgbClr val="0462C1"/>
                          </a:solidFill>
                          <a:latin typeface="Calibri"/>
                          <a:cs typeface="Calibri"/>
                          <a:hlinkClick r:id="rId3"/>
                        </a:rPr>
                        <a:t>r</a:t>
                      </a:r>
                      <a:r>
                        <a:rPr sz="1800" u="heavy" spc="-5" dirty="0">
                          <a:solidFill>
                            <a:srgbClr val="0462C1"/>
                          </a:solidFill>
                          <a:latin typeface="Calibri"/>
                          <a:cs typeface="Calibri"/>
                          <a:hlinkClick r:id="rId3"/>
                        </a:rPr>
                        <a:t>ol</a:t>
                      </a:r>
                      <a:r>
                        <a:rPr sz="1800" u="heavy" spc="-10" dirty="0">
                          <a:solidFill>
                            <a:srgbClr val="0462C1"/>
                          </a:solidFill>
                          <a:latin typeface="Calibri"/>
                          <a:cs typeface="Calibri"/>
                          <a:hlinkClick r:id="rId3"/>
                        </a:rPr>
                        <a:t> </a:t>
                      </a:r>
                      <a:r>
                        <a:rPr sz="1800" u="heavy" spc="-85" dirty="0">
                          <a:solidFill>
                            <a:srgbClr val="0462C1"/>
                          </a:solidFill>
                          <a:latin typeface="Calibri"/>
                          <a:cs typeface="Calibri"/>
                          <a:hlinkClick r:id="rId3"/>
                        </a:rPr>
                        <a:t>T</a:t>
                      </a:r>
                      <a:r>
                        <a:rPr sz="1800" u="heavy" dirty="0">
                          <a:solidFill>
                            <a:srgbClr val="0462C1"/>
                          </a:solidFill>
                          <a:latin typeface="Calibri"/>
                          <a:cs typeface="Calibri"/>
                          <a:hlinkClick r:id="rId3"/>
                        </a:rPr>
                        <a:t>ypes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18859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vid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g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da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ce</a:t>
                      </a:r>
                      <a:r>
                        <a:rPr sz="18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 the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ty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es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f 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on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ol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 t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 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an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be a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li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ed</a:t>
                      </a:r>
                      <a:r>
                        <a:rPr sz="18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 ty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es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k,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18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an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ov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vi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8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of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ect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iv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ene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f each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on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ty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e.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latin typeface="Calibri"/>
                          <a:cs typeface="Calibri"/>
                        </a:rPr>
                        <a:t>No</a:t>
                      </a:r>
                      <a:r>
                        <a:rPr sz="1800" b="1" spc="-2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th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 the r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k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wn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s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also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be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vi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ng</a:t>
                      </a:r>
                      <a:r>
                        <a:rPr sz="18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ect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iv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ene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f 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on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ol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ain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 the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k.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79"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Ri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k A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Pl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ans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sz="1800" u="heavy" spc="-10" dirty="0">
                          <a:solidFill>
                            <a:srgbClr val="0462C1"/>
                          </a:solidFill>
                          <a:latin typeface="Calibri"/>
                          <a:cs typeface="Calibri"/>
                          <a:hlinkClick r:id="rId4"/>
                        </a:rPr>
                        <a:t>Ri</a:t>
                      </a:r>
                      <a:r>
                        <a:rPr sz="1800" u="heavy" spc="-5" dirty="0">
                          <a:solidFill>
                            <a:srgbClr val="0462C1"/>
                          </a:solidFill>
                          <a:latin typeface="Calibri"/>
                          <a:cs typeface="Calibri"/>
                          <a:hlinkClick r:id="rId4"/>
                        </a:rPr>
                        <a:t>sk</a:t>
                      </a:r>
                      <a:r>
                        <a:rPr sz="1800" u="heavy" dirty="0">
                          <a:solidFill>
                            <a:srgbClr val="0462C1"/>
                          </a:solidFill>
                          <a:latin typeface="Calibri"/>
                          <a:cs typeface="Calibri"/>
                          <a:hlinkClick r:id="rId4"/>
                        </a:rPr>
                        <a:t> A</a:t>
                      </a:r>
                      <a:r>
                        <a:rPr sz="1800" u="heavy" spc="-10" dirty="0">
                          <a:solidFill>
                            <a:srgbClr val="0462C1"/>
                          </a:solidFill>
                          <a:latin typeface="Calibri"/>
                          <a:cs typeface="Calibri"/>
                          <a:hlinkClick r:id="rId4"/>
                        </a:rPr>
                        <a:t>c</a:t>
                      </a:r>
                      <a:r>
                        <a:rPr sz="1800" u="heavy" dirty="0">
                          <a:solidFill>
                            <a:srgbClr val="0462C1"/>
                          </a:solidFill>
                          <a:latin typeface="Calibri"/>
                          <a:cs typeface="Calibri"/>
                          <a:hlinkClick r:id="rId4"/>
                        </a:rPr>
                        <a:t>t</a:t>
                      </a:r>
                      <a:r>
                        <a:rPr sz="1800" u="heavy" spc="-10" dirty="0">
                          <a:solidFill>
                            <a:srgbClr val="0462C1"/>
                          </a:solidFill>
                          <a:latin typeface="Calibri"/>
                          <a:cs typeface="Calibri"/>
                          <a:hlinkClick r:id="rId4"/>
                        </a:rPr>
                        <a:t>i</a:t>
                      </a:r>
                      <a:r>
                        <a:rPr sz="1800" u="heavy" spc="-5" dirty="0">
                          <a:solidFill>
                            <a:srgbClr val="0462C1"/>
                          </a:solidFill>
                          <a:latin typeface="Calibri"/>
                          <a:cs typeface="Calibri"/>
                          <a:hlinkClick r:id="rId4"/>
                        </a:rPr>
                        <a:t>on</a:t>
                      </a:r>
                      <a:r>
                        <a:rPr sz="1800" u="heavy" spc="10" dirty="0">
                          <a:solidFill>
                            <a:srgbClr val="0462C1"/>
                          </a:solidFill>
                          <a:latin typeface="Calibri"/>
                          <a:cs typeface="Calibri"/>
                          <a:hlinkClick r:id="rId4"/>
                        </a:rPr>
                        <a:t> </a:t>
                      </a:r>
                      <a:r>
                        <a:rPr sz="1800" u="heavy" spc="-10" dirty="0">
                          <a:solidFill>
                            <a:srgbClr val="0462C1"/>
                          </a:solidFill>
                          <a:latin typeface="Calibri"/>
                          <a:cs typeface="Calibri"/>
                          <a:hlinkClick r:id="rId4"/>
                        </a:rPr>
                        <a:t>Pl</a:t>
                      </a:r>
                      <a:r>
                        <a:rPr sz="1800" u="heavy" dirty="0">
                          <a:solidFill>
                            <a:srgbClr val="0462C1"/>
                          </a:solidFill>
                          <a:latin typeface="Calibri"/>
                          <a:cs typeface="Calibri"/>
                          <a:hlinkClick r:id="rId4"/>
                        </a:rPr>
                        <a:t>ans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1800" spc="-5" dirty="0">
                          <a:solidFill>
                            <a:srgbClr val="0C2A15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-30" dirty="0">
                          <a:solidFill>
                            <a:srgbClr val="0C2A15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5" dirty="0">
                          <a:solidFill>
                            <a:srgbClr val="0C2A15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solidFill>
                            <a:srgbClr val="0C2A15"/>
                          </a:solidFill>
                          <a:latin typeface="Calibri"/>
                          <a:cs typeface="Calibri"/>
                        </a:rPr>
                        <a:t>vides g</a:t>
                      </a:r>
                      <a:r>
                        <a:rPr sz="1800" spc="-5" dirty="0">
                          <a:solidFill>
                            <a:srgbClr val="0C2A15"/>
                          </a:solidFill>
                          <a:latin typeface="Calibri"/>
                          <a:cs typeface="Calibri"/>
                        </a:rPr>
                        <a:t>uida</a:t>
                      </a:r>
                      <a:r>
                        <a:rPr sz="1800" spc="5" dirty="0">
                          <a:solidFill>
                            <a:srgbClr val="0C2A15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solidFill>
                            <a:srgbClr val="0C2A15"/>
                          </a:solidFill>
                          <a:latin typeface="Calibri"/>
                          <a:cs typeface="Calibri"/>
                        </a:rPr>
                        <a:t>ce</a:t>
                      </a:r>
                      <a:r>
                        <a:rPr sz="1800" spc="20" dirty="0">
                          <a:solidFill>
                            <a:srgbClr val="0C2A15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solidFill>
                            <a:srgbClr val="0C2A15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solidFill>
                            <a:srgbClr val="0C2A15"/>
                          </a:solidFill>
                          <a:latin typeface="Calibri"/>
                          <a:cs typeface="Calibri"/>
                        </a:rPr>
                        <a:t>n when</a:t>
                      </a:r>
                      <a:r>
                        <a:rPr sz="1800" spc="15" dirty="0">
                          <a:solidFill>
                            <a:srgbClr val="0C2A15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0C2A15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15" dirty="0">
                          <a:solidFill>
                            <a:srgbClr val="0C2A15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0C2A15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0" dirty="0">
                          <a:solidFill>
                            <a:srgbClr val="0C2A15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800" dirty="0">
                          <a:solidFill>
                            <a:srgbClr val="0C2A15"/>
                          </a:solidFill>
                          <a:latin typeface="Calibri"/>
                          <a:cs typeface="Calibri"/>
                        </a:rPr>
                        <a:t>sk act</a:t>
                      </a:r>
                      <a:r>
                        <a:rPr sz="1800" spc="-10" dirty="0">
                          <a:solidFill>
                            <a:srgbClr val="0C2A15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5" dirty="0">
                          <a:solidFill>
                            <a:srgbClr val="0C2A15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solidFill>
                            <a:srgbClr val="0C2A15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15" dirty="0">
                          <a:solidFill>
                            <a:srgbClr val="0C2A15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solidFill>
                            <a:srgbClr val="0C2A15"/>
                          </a:solidFill>
                          <a:latin typeface="Calibri"/>
                          <a:cs typeface="Calibri"/>
                        </a:rPr>
                        <a:t>pla</a:t>
                      </a:r>
                      <a:r>
                        <a:rPr sz="1800" dirty="0">
                          <a:solidFill>
                            <a:srgbClr val="0C2A15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20" dirty="0">
                          <a:solidFill>
                            <a:srgbClr val="0C2A15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5" dirty="0">
                          <a:solidFill>
                            <a:srgbClr val="0C2A15"/>
                          </a:solidFill>
                          <a:latin typeface="Calibri"/>
                          <a:cs typeface="Calibri"/>
                        </a:rPr>
                        <a:t>w</a:t>
                      </a:r>
                      <a:r>
                        <a:rPr sz="1800" spc="-5" dirty="0">
                          <a:solidFill>
                            <a:srgbClr val="0C2A15"/>
                          </a:solidFill>
                          <a:latin typeface="Calibri"/>
                          <a:cs typeface="Calibri"/>
                        </a:rPr>
                        <a:t>oul</a:t>
                      </a:r>
                      <a:r>
                        <a:rPr sz="1800" dirty="0">
                          <a:solidFill>
                            <a:srgbClr val="0C2A15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15" dirty="0">
                          <a:solidFill>
                            <a:srgbClr val="0C2A15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solidFill>
                            <a:srgbClr val="0C2A15"/>
                          </a:solidFill>
                          <a:latin typeface="Calibri"/>
                          <a:cs typeface="Calibri"/>
                        </a:rPr>
                        <a:t>be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1800" spc="-25" dirty="0">
                          <a:solidFill>
                            <a:srgbClr val="0C2A15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solidFill>
                            <a:srgbClr val="0C2A15"/>
                          </a:solidFill>
                          <a:latin typeface="Calibri"/>
                          <a:cs typeface="Calibri"/>
                        </a:rPr>
                        <a:t>equ</a:t>
                      </a:r>
                      <a:r>
                        <a:rPr sz="1800" spc="-5" dirty="0">
                          <a:solidFill>
                            <a:srgbClr val="0C2A15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25" dirty="0">
                          <a:solidFill>
                            <a:srgbClr val="0C2A15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solidFill>
                            <a:srgbClr val="0C2A15"/>
                          </a:solidFill>
                          <a:latin typeface="Calibri"/>
                          <a:cs typeface="Calibri"/>
                        </a:rPr>
                        <a:t>ed,</a:t>
                      </a:r>
                      <a:r>
                        <a:rPr sz="1800" spc="15" dirty="0">
                          <a:solidFill>
                            <a:srgbClr val="0C2A15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0C2A15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5" dirty="0">
                          <a:solidFill>
                            <a:srgbClr val="0C2A15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solidFill>
                            <a:srgbClr val="0C2A15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10" dirty="0">
                          <a:solidFill>
                            <a:srgbClr val="0C2A15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5" dirty="0">
                          <a:solidFill>
                            <a:srgbClr val="0C2A15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5" dirty="0">
                          <a:solidFill>
                            <a:srgbClr val="0C2A15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solidFill>
                            <a:srgbClr val="0C2A15"/>
                          </a:solidFill>
                          <a:latin typeface="Calibri"/>
                          <a:cs typeface="Calibri"/>
                        </a:rPr>
                        <a:t>ts</a:t>
                      </a:r>
                      <a:r>
                        <a:rPr sz="1800" spc="-10" dirty="0">
                          <a:solidFill>
                            <a:srgbClr val="0C2A15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solidFill>
                            <a:srgbClr val="0C2A15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solidFill>
                            <a:srgbClr val="0C2A15"/>
                          </a:solidFill>
                          <a:latin typeface="Calibri"/>
                          <a:cs typeface="Calibri"/>
                        </a:rPr>
                        <a:t>ut</a:t>
                      </a:r>
                      <a:r>
                        <a:rPr sz="1800" spc="10" dirty="0">
                          <a:solidFill>
                            <a:srgbClr val="0C2A15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0C2A15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15" dirty="0">
                          <a:solidFill>
                            <a:srgbClr val="0C2A15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solidFill>
                            <a:srgbClr val="0C2A15"/>
                          </a:solidFill>
                          <a:latin typeface="Calibri"/>
                          <a:cs typeface="Calibri"/>
                        </a:rPr>
                        <a:t>w</a:t>
                      </a:r>
                      <a:r>
                        <a:rPr sz="1800" spc="10" dirty="0">
                          <a:solidFill>
                            <a:srgbClr val="0C2A15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0C2A15"/>
                          </a:solidFill>
                          <a:latin typeface="Calibri"/>
                          <a:cs typeface="Calibri"/>
                        </a:rPr>
                        <a:t>this</a:t>
                      </a:r>
                      <a:r>
                        <a:rPr sz="1800" spc="5" dirty="0">
                          <a:solidFill>
                            <a:srgbClr val="0C2A15"/>
                          </a:solidFill>
                          <a:latin typeface="Calibri"/>
                          <a:cs typeface="Calibri"/>
                        </a:rPr>
                        <a:t> s</a:t>
                      </a:r>
                      <a:r>
                        <a:rPr sz="1800" dirty="0">
                          <a:solidFill>
                            <a:srgbClr val="0C2A15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5" dirty="0">
                          <a:solidFill>
                            <a:srgbClr val="0C2A15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solidFill>
                            <a:srgbClr val="0C2A15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5" dirty="0">
                          <a:solidFill>
                            <a:srgbClr val="0C2A15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solidFill>
                            <a:srgbClr val="0C2A15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10" dirty="0">
                          <a:solidFill>
                            <a:srgbClr val="0C2A15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0C2A15"/>
                          </a:solidFill>
                          <a:latin typeface="Calibri"/>
                          <a:cs typeface="Calibri"/>
                        </a:rPr>
                        <a:t>be</a:t>
                      </a:r>
                      <a:r>
                        <a:rPr sz="1800" spc="15" dirty="0">
                          <a:solidFill>
                            <a:srgbClr val="0C2A15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0C2A15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5" dirty="0">
                          <a:solidFill>
                            <a:srgbClr val="0C2A15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solidFill>
                            <a:srgbClr val="0C2A15"/>
                          </a:solidFill>
                          <a:latin typeface="Calibri"/>
                          <a:cs typeface="Calibri"/>
                        </a:rPr>
                        <a:t>nage</a:t>
                      </a:r>
                      <a:r>
                        <a:rPr sz="1800" spc="5" dirty="0">
                          <a:solidFill>
                            <a:srgbClr val="0C2A15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800" dirty="0">
                          <a:solidFill>
                            <a:srgbClr val="0C2A15"/>
                          </a:solidFill>
                          <a:latin typeface="Calibri"/>
                          <a:cs typeface="Calibri"/>
                        </a:rPr>
                        <a:t>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Ide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10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ne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sz="1800" u="heavy" dirty="0">
                          <a:solidFill>
                            <a:srgbClr val="0462C1"/>
                          </a:solidFill>
                          <a:latin typeface="Calibri"/>
                          <a:cs typeface="Calibri"/>
                          <a:hlinkClick r:id="rId5"/>
                        </a:rPr>
                        <a:t>Blank </a:t>
                      </a:r>
                      <a:r>
                        <a:rPr sz="1800" u="heavy" spc="-45" dirty="0">
                          <a:solidFill>
                            <a:srgbClr val="0462C1"/>
                          </a:solidFill>
                          <a:latin typeface="Calibri"/>
                          <a:cs typeface="Calibri"/>
                          <a:hlinkClick r:id="rId5"/>
                        </a:rPr>
                        <a:t>P</a:t>
                      </a:r>
                      <a:r>
                        <a:rPr sz="1800" u="heavy" dirty="0">
                          <a:solidFill>
                            <a:srgbClr val="0462C1"/>
                          </a:solidFill>
                          <a:latin typeface="Calibri"/>
                          <a:cs typeface="Calibri"/>
                          <a:hlinkClick r:id="rId5"/>
                        </a:rPr>
                        <a:t>ap</a:t>
                      </a:r>
                      <a:r>
                        <a:rPr sz="1800" u="heavy" spc="5" dirty="0">
                          <a:solidFill>
                            <a:srgbClr val="0462C1"/>
                          </a:solidFill>
                          <a:latin typeface="Calibri"/>
                          <a:cs typeface="Calibri"/>
                          <a:hlinkClick r:id="rId5"/>
                        </a:rPr>
                        <a:t>e</a:t>
                      </a:r>
                      <a:r>
                        <a:rPr sz="1800" u="heavy" dirty="0">
                          <a:solidFill>
                            <a:srgbClr val="0462C1"/>
                          </a:solidFill>
                          <a:latin typeface="Calibri"/>
                          <a:cs typeface="Calibri"/>
                          <a:hlinkClick r:id="rId5"/>
                        </a:rPr>
                        <a:t>r </a:t>
                      </a:r>
                      <a:r>
                        <a:rPr sz="1800" u="heavy" spc="-10" dirty="0">
                          <a:solidFill>
                            <a:srgbClr val="0462C1"/>
                          </a:solidFill>
                          <a:latin typeface="Calibri"/>
                          <a:cs typeface="Calibri"/>
                          <a:hlinkClick r:id="rId5"/>
                        </a:rPr>
                        <a:t>E</a:t>
                      </a:r>
                      <a:r>
                        <a:rPr sz="1800" u="heavy" spc="-50" dirty="0">
                          <a:solidFill>
                            <a:srgbClr val="0462C1"/>
                          </a:solidFill>
                          <a:latin typeface="Calibri"/>
                          <a:cs typeface="Calibri"/>
                          <a:hlinkClick r:id="rId5"/>
                        </a:rPr>
                        <a:t>x</a:t>
                      </a:r>
                      <a:r>
                        <a:rPr sz="1800" u="heavy" dirty="0">
                          <a:solidFill>
                            <a:srgbClr val="0462C1"/>
                          </a:solidFill>
                          <a:latin typeface="Calibri"/>
                          <a:cs typeface="Calibri"/>
                          <a:hlinkClick r:id="rId5"/>
                        </a:rPr>
                        <a:t>e</a:t>
                      </a:r>
                      <a:r>
                        <a:rPr sz="1800" u="heavy" spc="-25" dirty="0">
                          <a:solidFill>
                            <a:srgbClr val="0462C1"/>
                          </a:solidFill>
                          <a:latin typeface="Calibri"/>
                          <a:cs typeface="Calibri"/>
                          <a:hlinkClick r:id="rId5"/>
                        </a:rPr>
                        <a:t>r</a:t>
                      </a:r>
                      <a:r>
                        <a:rPr sz="1800" u="heavy" spc="-10" dirty="0">
                          <a:solidFill>
                            <a:srgbClr val="0462C1"/>
                          </a:solidFill>
                          <a:latin typeface="Calibri"/>
                          <a:cs typeface="Calibri"/>
                          <a:hlinkClick r:id="rId5"/>
                        </a:rPr>
                        <a:t>c</a:t>
                      </a:r>
                      <a:r>
                        <a:rPr sz="1800" u="heavy" spc="-5" dirty="0">
                          <a:solidFill>
                            <a:srgbClr val="0462C1"/>
                          </a:solidFill>
                          <a:latin typeface="Calibri"/>
                          <a:cs typeface="Calibri"/>
                          <a:hlinkClick r:id="rId5"/>
                        </a:rPr>
                        <a:t>ise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14732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vid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g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da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ce</a:t>
                      </a:r>
                      <a:r>
                        <a:rPr sz="18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 the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fi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f 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x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ernal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ernal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ac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that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y 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 r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 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8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83411" y="1301241"/>
            <a:ext cx="2648585" cy="482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b="0" spc="-10" dirty="0">
                <a:latin typeface="Calibri Light"/>
                <a:cs typeface="Calibri Light"/>
              </a:rPr>
              <a:t>Ris</a:t>
            </a:r>
            <a:r>
              <a:rPr sz="3600" b="0" spc="-5" dirty="0">
                <a:latin typeface="Calibri Light"/>
                <a:cs typeface="Calibri Light"/>
              </a:rPr>
              <a:t>k</a:t>
            </a:r>
            <a:r>
              <a:rPr sz="3600" b="0" spc="5" dirty="0">
                <a:latin typeface="Calibri Light"/>
                <a:cs typeface="Calibri Light"/>
              </a:rPr>
              <a:t> </a:t>
            </a:r>
            <a:r>
              <a:rPr sz="3600" b="0" spc="-70" dirty="0">
                <a:latin typeface="Calibri Light"/>
                <a:cs typeface="Calibri Light"/>
              </a:rPr>
              <a:t>R</a:t>
            </a:r>
            <a:r>
              <a:rPr sz="3600" b="0" spc="-10" dirty="0">
                <a:latin typeface="Calibri Light"/>
                <a:cs typeface="Calibri Light"/>
              </a:rPr>
              <a:t>eporting</a:t>
            </a:r>
            <a:endParaRPr sz="3600">
              <a:latin typeface="Calibri Light"/>
              <a:cs typeface="Calibri 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3411" y="2327020"/>
            <a:ext cx="5996940" cy="3092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1600" spc="-5" dirty="0">
                <a:latin typeface="Calibri"/>
                <a:cs typeface="Calibri"/>
              </a:rPr>
              <a:t>Risk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35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eg</a:t>
            </a:r>
            <a:r>
              <a:rPr sz="1600" dirty="0">
                <a:latin typeface="Calibri"/>
                <a:cs typeface="Calibri"/>
              </a:rPr>
              <a:t>i</a:t>
            </a:r>
            <a:r>
              <a:rPr sz="1600" spc="-20" dirty="0">
                <a:latin typeface="Calibri"/>
                <a:cs typeface="Calibri"/>
              </a:rPr>
              <a:t>s</a:t>
            </a:r>
            <a:r>
              <a:rPr sz="1600" spc="-15" dirty="0">
                <a:latin typeface="Calibri"/>
                <a:cs typeface="Calibri"/>
              </a:rPr>
              <a:t>t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spc="-40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s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</a:t>
            </a:r>
            <a:r>
              <a:rPr sz="1600" spc="-30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35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epo</a:t>
            </a:r>
            <a:r>
              <a:rPr sz="1600" spc="-15" dirty="0">
                <a:latin typeface="Calibri"/>
                <a:cs typeface="Calibri"/>
              </a:rPr>
              <a:t>rt</a:t>
            </a:r>
            <a:r>
              <a:rPr sz="1600" spc="-5" dirty="0">
                <a:latin typeface="Calibri"/>
                <a:cs typeface="Calibri"/>
              </a:rPr>
              <a:t>ed</a:t>
            </a:r>
            <a:r>
              <a:rPr sz="1600" spc="4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t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spc="-15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mly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t</a:t>
            </a:r>
            <a:r>
              <a:rPr sz="1600" spc="-5" dirty="0">
                <a:latin typeface="Calibri"/>
                <a:cs typeface="Calibri"/>
              </a:rPr>
              <a:t>o the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40" dirty="0">
                <a:latin typeface="Calibri"/>
                <a:cs typeface="Calibri"/>
              </a:rPr>
              <a:t>f</a:t>
            </a:r>
            <a:r>
              <a:rPr sz="1600" spc="-10" dirty="0">
                <a:latin typeface="Calibri"/>
                <a:cs typeface="Calibri"/>
              </a:rPr>
              <a:t>ol</a:t>
            </a:r>
            <a:r>
              <a:rPr sz="1600" dirty="0">
                <a:latin typeface="Calibri"/>
                <a:cs typeface="Calibri"/>
              </a:rPr>
              <a:t>l</a:t>
            </a:r>
            <a:r>
              <a:rPr sz="1600" spc="-20" dirty="0">
                <a:latin typeface="Calibri"/>
                <a:cs typeface="Calibri"/>
              </a:rPr>
              <a:t>o</a:t>
            </a:r>
            <a:r>
              <a:rPr sz="1600" spc="-5" dirty="0">
                <a:latin typeface="Calibri"/>
                <a:cs typeface="Calibri"/>
              </a:rPr>
              <a:t>wing C</a:t>
            </a:r>
            <a:r>
              <a:rPr sz="1600" spc="-10" dirty="0">
                <a:latin typeface="Calibri"/>
                <a:cs typeface="Calibri"/>
              </a:rPr>
              <a:t>om</a:t>
            </a:r>
            <a:r>
              <a:rPr sz="1600" spc="-15" dirty="0">
                <a:latin typeface="Calibri"/>
                <a:cs typeface="Calibri"/>
              </a:rPr>
              <a:t>m</a:t>
            </a:r>
            <a:r>
              <a:rPr sz="1600" spc="-5" dirty="0">
                <a:latin typeface="Calibri"/>
                <a:cs typeface="Calibri"/>
              </a:rPr>
              <a:t>i</a:t>
            </a:r>
            <a:r>
              <a:rPr sz="1600" spc="-25" dirty="0">
                <a:latin typeface="Calibri"/>
                <a:cs typeface="Calibri"/>
              </a:rPr>
              <a:t>t</a:t>
            </a:r>
            <a:r>
              <a:rPr sz="1600" spc="-15" dirty="0">
                <a:latin typeface="Calibri"/>
                <a:cs typeface="Calibri"/>
              </a:rPr>
              <a:t>t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spc="-15" dirty="0">
                <a:latin typeface="Calibri"/>
                <a:cs typeface="Calibri"/>
              </a:rPr>
              <a:t>e</a:t>
            </a:r>
            <a:r>
              <a:rPr sz="1600" spc="-10" dirty="0">
                <a:latin typeface="Calibri"/>
                <a:cs typeface="Calibri"/>
              </a:rPr>
              <a:t>s: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2"/>
              </a:spcBef>
            </a:pPr>
            <a:endParaRPr sz="1450">
              <a:latin typeface="Times New Roman"/>
              <a:cs typeface="Times New Roman"/>
            </a:endParaRPr>
          </a:p>
          <a:p>
            <a:pPr marL="241300" indent="-228600" algn="just">
              <a:lnSpc>
                <a:spcPct val="100000"/>
              </a:lnSpc>
              <a:buFont typeface="Arial"/>
              <a:buChar char="•"/>
              <a:tabLst>
                <a:tab pos="241935" algn="l"/>
              </a:tabLst>
            </a:pPr>
            <a:r>
              <a:rPr sz="1600" spc="-10" dirty="0">
                <a:latin typeface="Calibri"/>
                <a:cs typeface="Calibri"/>
              </a:rPr>
              <a:t>Co</a:t>
            </a:r>
            <a:r>
              <a:rPr sz="1600" spc="-15" dirty="0">
                <a:latin typeface="Calibri"/>
                <a:cs typeface="Calibri"/>
              </a:rPr>
              <a:t>m</a:t>
            </a:r>
            <a:r>
              <a:rPr sz="1600" spc="-5" dirty="0">
                <a:latin typeface="Calibri"/>
                <a:cs typeface="Calibri"/>
              </a:rPr>
              <a:t>p</a:t>
            </a:r>
            <a:r>
              <a:rPr sz="1600" dirty="0">
                <a:latin typeface="Calibri"/>
                <a:cs typeface="Calibri"/>
              </a:rPr>
              <a:t>l</a:t>
            </a:r>
            <a:r>
              <a:rPr sz="1600" spc="-5" dirty="0">
                <a:latin typeface="Calibri"/>
                <a:cs typeface="Calibri"/>
              </a:rPr>
              <a:t>ia</a:t>
            </a:r>
            <a:r>
              <a:rPr sz="1600" spc="-10" dirty="0">
                <a:latin typeface="Calibri"/>
                <a:cs typeface="Calibri"/>
              </a:rPr>
              <a:t>nc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spc="-10" dirty="0">
                <a:latin typeface="Calibri"/>
                <a:cs typeface="Calibri"/>
              </a:rPr>
              <a:t> Co</a:t>
            </a:r>
            <a:r>
              <a:rPr sz="1600" spc="-15" dirty="0">
                <a:latin typeface="Calibri"/>
                <a:cs typeface="Calibri"/>
              </a:rPr>
              <a:t>m</a:t>
            </a:r>
            <a:r>
              <a:rPr sz="1600" spc="-10" dirty="0">
                <a:latin typeface="Calibri"/>
                <a:cs typeface="Calibri"/>
              </a:rPr>
              <a:t>m</a:t>
            </a:r>
            <a:r>
              <a:rPr sz="1600" dirty="0">
                <a:latin typeface="Calibri"/>
                <a:cs typeface="Calibri"/>
              </a:rPr>
              <a:t>i</a:t>
            </a:r>
            <a:r>
              <a:rPr sz="1600" spc="-20" dirty="0">
                <a:latin typeface="Calibri"/>
                <a:cs typeface="Calibri"/>
              </a:rPr>
              <a:t>t</a:t>
            </a:r>
            <a:r>
              <a:rPr sz="1600" spc="-15" dirty="0">
                <a:latin typeface="Calibri"/>
                <a:cs typeface="Calibri"/>
              </a:rPr>
              <a:t>t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spc="-15" dirty="0">
                <a:latin typeface="Calibri"/>
                <a:cs typeface="Calibri"/>
              </a:rPr>
              <a:t>e</a:t>
            </a:r>
            <a:r>
              <a:rPr sz="1600" spc="-5" dirty="0">
                <a:latin typeface="Calibri"/>
                <a:cs typeface="Calibri"/>
              </a:rPr>
              <a:t>,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Cha</a:t>
            </a:r>
            <a:r>
              <a:rPr sz="1600" dirty="0">
                <a:latin typeface="Calibri"/>
                <a:cs typeface="Calibri"/>
              </a:rPr>
              <a:t>i</a:t>
            </a:r>
            <a:r>
              <a:rPr sz="1600" spc="-35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ed </a:t>
            </a:r>
            <a:r>
              <a:rPr sz="1600" spc="-25" dirty="0">
                <a:latin typeface="Calibri"/>
                <a:cs typeface="Calibri"/>
              </a:rPr>
              <a:t>b</a:t>
            </a:r>
            <a:r>
              <a:rPr sz="1600" spc="-5" dirty="0">
                <a:latin typeface="Calibri"/>
                <a:cs typeface="Calibri"/>
              </a:rPr>
              <a:t>y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the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35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egi</a:t>
            </a:r>
            <a:r>
              <a:rPr sz="1600" spc="-15" dirty="0">
                <a:latin typeface="Calibri"/>
                <a:cs typeface="Calibri"/>
              </a:rPr>
              <a:t>s</a:t>
            </a:r>
            <a:r>
              <a:rPr sz="1600" spc="-5" dirty="0">
                <a:latin typeface="Calibri"/>
                <a:cs typeface="Calibri"/>
              </a:rPr>
              <a:t>t</a:t>
            </a:r>
            <a:r>
              <a:rPr sz="1600" spc="-45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ar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and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S</a:t>
            </a:r>
            <a:r>
              <a:rPr sz="1600" spc="-15" dirty="0">
                <a:latin typeface="Calibri"/>
                <a:cs typeface="Calibri"/>
              </a:rPr>
              <a:t>e</a:t>
            </a:r>
            <a:r>
              <a:rPr sz="1600" spc="-5" dirty="0">
                <a:latin typeface="Calibri"/>
                <a:cs typeface="Calibri"/>
              </a:rPr>
              <a:t>c</a:t>
            </a:r>
            <a:r>
              <a:rPr sz="1600" spc="-40" dirty="0">
                <a:latin typeface="Calibri"/>
                <a:cs typeface="Calibri"/>
              </a:rPr>
              <a:t>r</a:t>
            </a:r>
            <a:r>
              <a:rPr sz="1600" spc="-25" dirty="0">
                <a:latin typeface="Calibri"/>
                <a:cs typeface="Calibri"/>
              </a:rPr>
              <a:t>et</a:t>
            </a:r>
            <a:r>
              <a:rPr sz="1600" spc="-5" dirty="0">
                <a:latin typeface="Calibri"/>
                <a:cs typeface="Calibri"/>
              </a:rPr>
              <a:t>a</a:t>
            </a:r>
            <a:r>
              <a:rPr sz="1600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y</a:t>
            </a:r>
            <a:endParaRPr sz="1600">
              <a:latin typeface="Calibri"/>
              <a:cs typeface="Calibri"/>
            </a:endParaRPr>
          </a:p>
          <a:p>
            <a:pPr marL="241300" indent="-228600" algn="just">
              <a:lnSpc>
                <a:spcPct val="100000"/>
              </a:lnSpc>
              <a:spcBef>
                <a:spcPts val="805"/>
              </a:spcBef>
              <a:buFont typeface="Arial"/>
              <a:buChar char="•"/>
              <a:tabLst>
                <a:tab pos="241935" algn="l"/>
              </a:tabLst>
            </a:pPr>
            <a:r>
              <a:rPr sz="1600" spc="-5" dirty="0">
                <a:latin typeface="Calibri"/>
                <a:cs typeface="Calibri"/>
              </a:rPr>
              <a:t>Uni</a:t>
            </a:r>
            <a:r>
              <a:rPr sz="1600" spc="-20" dirty="0">
                <a:latin typeface="Calibri"/>
                <a:cs typeface="Calibri"/>
              </a:rPr>
              <a:t>v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spc="-40" dirty="0">
                <a:latin typeface="Calibri"/>
                <a:cs typeface="Calibri"/>
              </a:rPr>
              <a:t>r</a:t>
            </a:r>
            <a:r>
              <a:rPr sz="1600" spc="-10" dirty="0">
                <a:latin typeface="Calibri"/>
                <a:cs typeface="Calibri"/>
              </a:rPr>
              <a:t>s</a:t>
            </a:r>
            <a:r>
              <a:rPr sz="1600" spc="-5" dirty="0">
                <a:latin typeface="Calibri"/>
                <a:cs typeface="Calibri"/>
              </a:rPr>
              <a:t>ity </a:t>
            </a:r>
            <a:r>
              <a:rPr sz="1600" spc="-10" dirty="0">
                <a:latin typeface="Calibri"/>
                <a:cs typeface="Calibri"/>
              </a:rPr>
              <a:t>E</a:t>
            </a:r>
            <a:r>
              <a:rPr sz="1600" spc="-40" dirty="0">
                <a:latin typeface="Calibri"/>
                <a:cs typeface="Calibri"/>
              </a:rPr>
              <a:t>x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spc="-15" dirty="0">
                <a:latin typeface="Calibri"/>
                <a:cs typeface="Calibri"/>
              </a:rPr>
              <a:t>c</a:t>
            </a:r>
            <a:r>
              <a:rPr sz="1600" spc="-10" dirty="0">
                <a:latin typeface="Calibri"/>
                <a:cs typeface="Calibri"/>
              </a:rPr>
              <a:t>u</a:t>
            </a:r>
            <a:r>
              <a:rPr sz="1600" dirty="0">
                <a:latin typeface="Calibri"/>
                <a:cs typeface="Calibri"/>
              </a:rPr>
              <a:t>t</a:t>
            </a:r>
            <a:r>
              <a:rPr sz="1600" spc="-5" dirty="0">
                <a:latin typeface="Calibri"/>
                <a:cs typeface="Calibri"/>
              </a:rPr>
              <a:t>i</a:t>
            </a:r>
            <a:r>
              <a:rPr sz="1600" spc="-20" dirty="0">
                <a:latin typeface="Calibri"/>
                <a:cs typeface="Calibri"/>
              </a:rPr>
              <a:t>v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B</a:t>
            </a:r>
            <a:r>
              <a:rPr sz="1600" spc="-15" dirty="0">
                <a:latin typeface="Calibri"/>
                <a:cs typeface="Calibri"/>
              </a:rPr>
              <a:t>o</a:t>
            </a:r>
            <a:r>
              <a:rPr sz="1600" spc="-5" dirty="0">
                <a:latin typeface="Calibri"/>
                <a:cs typeface="Calibri"/>
              </a:rPr>
              <a:t>a</a:t>
            </a:r>
            <a:r>
              <a:rPr sz="1600" spc="-30" dirty="0">
                <a:latin typeface="Calibri"/>
                <a:cs typeface="Calibri"/>
              </a:rPr>
              <a:t>r</a:t>
            </a:r>
            <a:r>
              <a:rPr sz="1600" spc="-10" dirty="0">
                <a:latin typeface="Calibri"/>
                <a:cs typeface="Calibri"/>
              </a:rPr>
              <a:t>d</a:t>
            </a:r>
            <a:r>
              <a:rPr sz="1600" spc="-5" dirty="0">
                <a:latin typeface="Calibri"/>
                <a:cs typeface="Calibri"/>
              </a:rPr>
              <a:t>,</a:t>
            </a:r>
            <a:r>
              <a:rPr sz="1600" spc="2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Ch</a:t>
            </a:r>
            <a:r>
              <a:rPr sz="1600" spc="-5" dirty="0">
                <a:latin typeface="Calibri"/>
                <a:cs typeface="Calibri"/>
              </a:rPr>
              <a:t>ai</a:t>
            </a:r>
            <a:r>
              <a:rPr sz="1600" spc="-35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ed </a:t>
            </a:r>
            <a:r>
              <a:rPr sz="1600" spc="-20" dirty="0">
                <a:latin typeface="Calibri"/>
                <a:cs typeface="Calibri"/>
              </a:rPr>
              <a:t>b</a:t>
            </a:r>
            <a:r>
              <a:rPr sz="1600" spc="-5" dirty="0">
                <a:latin typeface="Calibri"/>
                <a:cs typeface="Calibri"/>
              </a:rPr>
              <a:t>y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</a:t>
            </a:r>
            <a:r>
              <a:rPr sz="1600" spc="-10" dirty="0">
                <a:latin typeface="Calibri"/>
                <a:cs typeface="Calibri"/>
              </a:rPr>
              <a:t>h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V</a:t>
            </a:r>
            <a:r>
              <a:rPr sz="1600" spc="-5" dirty="0">
                <a:latin typeface="Calibri"/>
                <a:cs typeface="Calibri"/>
              </a:rPr>
              <a:t>ic</a:t>
            </a:r>
            <a:r>
              <a:rPr sz="1600" spc="5" dirty="0">
                <a:latin typeface="Calibri"/>
                <a:cs typeface="Calibri"/>
              </a:rPr>
              <a:t>e</a:t>
            </a:r>
            <a:r>
              <a:rPr sz="1600" spc="-5" dirty="0">
                <a:latin typeface="Calibri"/>
                <a:cs typeface="Calibri"/>
              </a:rPr>
              <a:t>-</a:t>
            </a:r>
            <a:r>
              <a:rPr sz="1600" spc="-10" dirty="0">
                <a:latin typeface="Calibri"/>
                <a:cs typeface="Calibri"/>
              </a:rPr>
              <a:t>Ch</a:t>
            </a:r>
            <a:r>
              <a:rPr sz="1600" spc="-5" dirty="0">
                <a:latin typeface="Calibri"/>
                <a:cs typeface="Calibri"/>
              </a:rPr>
              <a:t>a</a:t>
            </a:r>
            <a:r>
              <a:rPr sz="1600" spc="-10" dirty="0">
                <a:latin typeface="Calibri"/>
                <a:cs typeface="Calibri"/>
              </a:rPr>
              <a:t>ncel</a:t>
            </a:r>
            <a:r>
              <a:rPr sz="1600" dirty="0">
                <a:latin typeface="Calibri"/>
                <a:cs typeface="Calibri"/>
              </a:rPr>
              <a:t>l</a:t>
            </a:r>
            <a:r>
              <a:rPr sz="1600" spc="-10" dirty="0">
                <a:latin typeface="Calibri"/>
                <a:cs typeface="Calibri"/>
              </a:rPr>
              <a:t>or</a:t>
            </a:r>
            <a:endParaRPr sz="1600">
              <a:latin typeface="Calibri"/>
              <a:cs typeface="Calibri"/>
            </a:endParaRPr>
          </a:p>
          <a:p>
            <a:pPr marL="241300" indent="-228600" algn="just">
              <a:lnSpc>
                <a:spcPct val="100000"/>
              </a:lnSpc>
              <a:spcBef>
                <a:spcPts val="805"/>
              </a:spcBef>
              <a:buFont typeface="Arial"/>
              <a:buChar char="•"/>
              <a:tabLst>
                <a:tab pos="241935" algn="l"/>
              </a:tabLst>
            </a:pPr>
            <a:r>
              <a:rPr sz="1600" spc="-5" dirty="0">
                <a:latin typeface="Calibri"/>
                <a:cs typeface="Calibri"/>
              </a:rPr>
              <a:t>Aud</a:t>
            </a:r>
            <a:r>
              <a:rPr sz="1600" dirty="0">
                <a:latin typeface="Calibri"/>
                <a:cs typeface="Calibri"/>
              </a:rPr>
              <a:t>i</a:t>
            </a:r>
            <a:r>
              <a:rPr sz="1600" spc="-5" dirty="0">
                <a:latin typeface="Calibri"/>
                <a:cs typeface="Calibri"/>
              </a:rPr>
              <a:t>t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and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Risk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Com</a:t>
            </a:r>
            <a:r>
              <a:rPr sz="1600" spc="-15" dirty="0">
                <a:latin typeface="Calibri"/>
                <a:cs typeface="Calibri"/>
              </a:rPr>
              <a:t>m</a:t>
            </a:r>
            <a:r>
              <a:rPr sz="1600" spc="-5" dirty="0">
                <a:latin typeface="Calibri"/>
                <a:cs typeface="Calibri"/>
              </a:rPr>
              <a:t>i</a:t>
            </a:r>
            <a:r>
              <a:rPr sz="1600" spc="-25" dirty="0">
                <a:latin typeface="Calibri"/>
                <a:cs typeface="Calibri"/>
              </a:rPr>
              <a:t>t</a:t>
            </a:r>
            <a:r>
              <a:rPr sz="1600" spc="-15" dirty="0">
                <a:latin typeface="Calibri"/>
                <a:cs typeface="Calibri"/>
              </a:rPr>
              <a:t>t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spc="-15" dirty="0">
                <a:latin typeface="Calibri"/>
                <a:cs typeface="Calibri"/>
              </a:rPr>
              <a:t>e</a:t>
            </a:r>
            <a:r>
              <a:rPr sz="1600" spc="-5" dirty="0">
                <a:latin typeface="Calibri"/>
                <a:cs typeface="Calibri"/>
              </a:rPr>
              <a:t>,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Ch</a:t>
            </a:r>
            <a:r>
              <a:rPr sz="1600" spc="-5" dirty="0">
                <a:latin typeface="Calibri"/>
                <a:cs typeface="Calibri"/>
              </a:rPr>
              <a:t>ai</a:t>
            </a:r>
            <a:r>
              <a:rPr sz="1600" spc="-35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ed </a:t>
            </a:r>
            <a:r>
              <a:rPr sz="1600" spc="-20" dirty="0">
                <a:latin typeface="Calibri"/>
                <a:cs typeface="Calibri"/>
              </a:rPr>
              <a:t>b</a:t>
            </a:r>
            <a:r>
              <a:rPr sz="1600" spc="-5" dirty="0">
                <a:latin typeface="Calibri"/>
                <a:cs typeface="Calibri"/>
              </a:rPr>
              <a:t>y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an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I</a:t>
            </a:r>
            <a:r>
              <a:rPr sz="1600" spc="-10" dirty="0">
                <a:latin typeface="Calibri"/>
                <a:cs typeface="Calibri"/>
              </a:rPr>
              <a:t>ndepen</a:t>
            </a:r>
            <a:r>
              <a:rPr sz="1600" dirty="0">
                <a:latin typeface="Calibri"/>
                <a:cs typeface="Calibri"/>
              </a:rPr>
              <a:t>d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spc="-20" dirty="0">
                <a:latin typeface="Calibri"/>
                <a:cs typeface="Calibri"/>
              </a:rPr>
              <a:t>n</a:t>
            </a:r>
            <a:r>
              <a:rPr sz="1600" spc="-5" dirty="0">
                <a:latin typeface="Calibri"/>
                <a:cs typeface="Calibri"/>
              </a:rPr>
              <a:t>t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Lead</a:t>
            </a:r>
            <a:endParaRPr sz="1600">
              <a:latin typeface="Calibri"/>
              <a:cs typeface="Calibri"/>
            </a:endParaRPr>
          </a:p>
          <a:p>
            <a:pPr marL="241300" indent="-228600" algn="just">
              <a:lnSpc>
                <a:spcPct val="100000"/>
              </a:lnSpc>
              <a:spcBef>
                <a:spcPts val="815"/>
              </a:spcBef>
              <a:buFont typeface="Arial"/>
              <a:buChar char="•"/>
              <a:tabLst>
                <a:tab pos="241935" algn="l"/>
              </a:tabLst>
            </a:pPr>
            <a:r>
              <a:rPr sz="1600" spc="-10" dirty="0">
                <a:latin typeface="Calibri"/>
                <a:cs typeface="Calibri"/>
              </a:rPr>
              <a:t>Counc</a:t>
            </a:r>
            <a:r>
              <a:rPr sz="1600" dirty="0">
                <a:latin typeface="Calibri"/>
                <a:cs typeface="Calibri"/>
              </a:rPr>
              <a:t>i</a:t>
            </a:r>
            <a:r>
              <a:rPr sz="1600" spc="-5" dirty="0">
                <a:latin typeface="Calibri"/>
                <a:cs typeface="Calibri"/>
              </a:rPr>
              <a:t>l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as </a:t>
            </a:r>
            <a:r>
              <a:rPr sz="1600" dirty="0">
                <a:latin typeface="Calibri"/>
                <a:cs typeface="Calibri"/>
              </a:rPr>
              <a:t>t</a:t>
            </a:r>
            <a:r>
              <a:rPr sz="1600" spc="-10" dirty="0">
                <a:latin typeface="Calibri"/>
                <a:cs typeface="Calibri"/>
              </a:rPr>
              <a:t>h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U</a:t>
            </a:r>
            <a:r>
              <a:rPr sz="1600" spc="-10" dirty="0">
                <a:latin typeface="Calibri"/>
                <a:cs typeface="Calibri"/>
              </a:rPr>
              <a:t>n</a:t>
            </a:r>
            <a:r>
              <a:rPr sz="1600" dirty="0">
                <a:latin typeface="Calibri"/>
                <a:cs typeface="Calibri"/>
              </a:rPr>
              <a:t>i</a:t>
            </a:r>
            <a:r>
              <a:rPr sz="1600" spc="-20" dirty="0">
                <a:latin typeface="Calibri"/>
                <a:cs typeface="Calibri"/>
              </a:rPr>
              <a:t>v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spc="-40" dirty="0">
                <a:latin typeface="Calibri"/>
                <a:cs typeface="Calibri"/>
              </a:rPr>
              <a:t>r</a:t>
            </a:r>
            <a:r>
              <a:rPr sz="1600" spc="-10" dirty="0">
                <a:latin typeface="Calibri"/>
                <a:cs typeface="Calibri"/>
              </a:rPr>
              <a:t>s</a:t>
            </a:r>
            <a:r>
              <a:rPr sz="1600" spc="-5" dirty="0">
                <a:latin typeface="Calibri"/>
                <a:cs typeface="Calibri"/>
              </a:rPr>
              <a:t>ity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G</a:t>
            </a:r>
            <a:r>
              <a:rPr sz="1600" spc="-20" dirty="0">
                <a:latin typeface="Calibri"/>
                <a:cs typeface="Calibri"/>
              </a:rPr>
              <a:t>ov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spc="-15" dirty="0">
                <a:latin typeface="Calibri"/>
                <a:cs typeface="Calibri"/>
              </a:rPr>
              <a:t>r</a:t>
            </a:r>
            <a:r>
              <a:rPr sz="1600" spc="-10" dirty="0">
                <a:latin typeface="Calibri"/>
                <a:cs typeface="Calibri"/>
              </a:rPr>
              <a:t>n</a:t>
            </a:r>
            <a:r>
              <a:rPr sz="1600" dirty="0">
                <a:latin typeface="Calibri"/>
                <a:cs typeface="Calibri"/>
              </a:rPr>
              <a:t>i</a:t>
            </a:r>
            <a:r>
              <a:rPr sz="1600" spc="-10" dirty="0">
                <a:latin typeface="Calibri"/>
                <a:cs typeface="Calibri"/>
              </a:rPr>
              <a:t>n</a:t>
            </a:r>
            <a:r>
              <a:rPr sz="1600" spc="-5" dirty="0">
                <a:latin typeface="Calibri"/>
                <a:cs typeface="Calibri"/>
              </a:rPr>
              <a:t>g</a:t>
            </a:r>
            <a:r>
              <a:rPr sz="1600" spc="2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B</a:t>
            </a:r>
            <a:r>
              <a:rPr sz="1600" spc="-15" dirty="0">
                <a:latin typeface="Calibri"/>
                <a:cs typeface="Calibri"/>
              </a:rPr>
              <a:t>o</a:t>
            </a:r>
            <a:r>
              <a:rPr sz="1600" spc="-10" dirty="0">
                <a:latin typeface="Calibri"/>
                <a:cs typeface="Calibri"/>
              </a:rPr>
              <a:t>dy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"/>
              </a:spcBef>
            </a:pPr>
            <a:endParaRPr sz="1550">
              <a:latin typeface="Times New Roman"/>
              <a:cs typeface="Times New Roman"/>
            </a:endParaRPr>
          </a:p>
          <a:p>
            <a:pPr marL="12700" marR="5080" algn="just">
              <a:lnSpc>
                <a:spcPts val="1730"/>
              </a:lnSpc>
            </a:pPr>
            <a:r>
              <a:rPr sz="1600" spc="-10" dirty="0">
                <a:latin typeface="Calibri"/>
                <a:cs typeface="Calibri"/>
              </a:rPr>
              <a:t>O</a:t>
            </a:r>
            <a:r>
              <a:rPr sz="1600" spc="-5" dirty="0">
                <a:latin typeface="Calibri"/>
                <a:cs typeface="Calibri"/>
              </a:rPr>
              <a:t>t</a:t>
            </a:r>
            <a:r>
              <a:rPr sz="1600" spc="-10" dirty="0">
                <a:latin typeface="Calibri"/>
                <a:cs typeface="Calibri"/>
              </a:rPr>
              <a:t>he</a:t>
            </a:r>
            <a:r>
              <a:rPr sz="1600" spc="-5" dirty="0">
                <a:latin typeface="Calibri"/>
                <a:cs typeface="Calibri"/>
              </a:rPr>
              <a:t>r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Com</a:t>
            </a:r>
            <a:r>
              <a:rPr sz="1600" spc="-15" dirty="0">
                <a:latin typeface="Calibri"/>
                <a:cs typeface="Calibri"/>
              </a:rPr>
              <a:t>m</a:t>
            </a:r>
            <a:r>
              <a:rPr sz="1600" spc="-5" dirty="0">
                <a:latin typeface="Calibri"/>
                <a:cs typeface="Calibri"/>
              </a:rPr>
              <a:t>i</a:t>
            </a:r>
            <a:r>
              <a:rPr sz="1600" spc="-25" dirty="0">
                <a:latin typeface="Calibri"/>
                <a:cs typeface="Calibri"/>
              </a:rPr>
              <a:t>t</a:t>
            </a:r>
            <a:r>
              <a:rPr sz="1600" spc="-15" dirty="0">
                <a:latin typeface="Calibri"/>
                <a:cs typeface="Calibri"/>
              </a:rPr>
              <a:t>t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spc="-15" dirty="0">
                <a:latin typeface="Calibri"/>
                <a:cs typeface="Calibri"/>
              </a:rPr>
              <a:t>e</a:t>
            </a:r>
            <a:r>
              <a:rPr sz="1600" spc="-5" dirty="0">
                <a:latin typeface="Calibri"/>
                <a:cs typeface="Calibri"/>
              </a:rPr>
              <a:t>s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o</a:t>
            </a:r>
            <a:r>
              <a:rPr sz="1600" spc="-5" dirty="0">
                <a:latin typeface="Calibri"/>
                <a:cs typeface="Calibri"/>
              </a:rPr>
              <a:t>f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</a:t>
            </a:r>
            <a:r>
              <a:rPr sz="1600" spc="-10" dirty="0">
                <a:latin typeface="Calibri"/>
                <a:cs typeface="Calibri"/>
              </a:rPr>
              <a:t>h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U</a:t>
            </a:r>
            <a:r>
              <a:rPr sz="1600" spc="-10" dirty="0">
                <a:latin typeface="Calibri"/>
                <a:cs typeface="Calibri"/>
              </a:rPr>
              <a:t>n</a:t>
            </a:r>
            <a:r>
              <a:rPr sz="1600" dirty="0">
                <a:latin typeface="Calibri"/>
                <a:cs typeface="Calibri"/>
              </a:rPr>
              <a:t>i</a:t>
            </a:r>
            <a:r>
              <a:rPr sz="1600" spc="-20" dirty="0">
                <a:latin typeface="Calibri"/>
                <a:cs typeface="Calibri"/>
              </a:rPr>
              <a:t>v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spc="-40" dirty="0">
                <a:latin typeface="Calibri"/>
                <a:cs typeface="Calibri"/>
              </a:rPr>
              <a:t>r</a:t>
            </a:r>
            <a:r>
              <a:rPr sz="1600" spc="-10" dirty="0">
                <a:latin typeface="Calibri"/>
                <a:cs typeface="Calibri"/>
              </a:rPr>
              <a:t>s</a:t>
            </a:r>
            <a:r>
              <a:rPr sz="1600" spc="-5" dirty="0">
                <a:latin typeface="Calibri"/>
                <a:cs typeface="Calibri"/>
              </a:rPr>
              <a:t>ity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wi</a:t>
            </a:r>
            <a:r>
              <a:rPr sz="1600" dirty="0">
                <a:latin typeface="Calibri"/>
                <a:cs typeface="Calibri"/>
              </a:rPr>
              <a:t>t</a:t>
            </a:r>
            <a:r>
              <a:rPr sz="1600" spc="-5" dirty="0">
                <a:latin typeface="Calibri"/>
                <a:cs typeface="Calibri"/>
              </a:rPr>
              <a:t>h </a:t>
            </a:r>
            <a:r>
              <a:rPr sz="1600" spc="-20" dirty="0">
                <a:latin typeface="Calibri"/>
                <a:cs typeface="Calibri"/>
              </a:rPr>
              <a:t>ov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spc="-40" dirty="0">
                <a:latin typeface="Calibri"/>
                <a:cs typeface="Calibri"/>
              </a:rPr>
              <a:t>r</a:t>
            </a:r>
            <a:r>
              <a:rPr sz="1600" spc="-10" dirty="0">
                <a:latin typeface="Calibri"/>
                <a:cs typeface="Calibri"/>
              </a:rPr>
              <a:t>s</a:t>
            </a:r>
            <a:r>
              <a:rPr sz="1600" spc="-5" dirty="0">
                <a:latin typeface="Calibri"/>
                <a:cs typeface="Calibri"/>
              </a:rPr>
              <a:t>ig</a:t>
            </a:r>
            <a:r>
              <a:rPr sz="1600" spc="-15" dirty="0">
                <a:latin typeface="Calibri"/>
                <a:cs typeface="Calibri"/>
              </a:rPr>
              <a:t>h</a:t>
            </a:r>
            <a:r>
              <a:rPr sz="1600" spc="-5" dirty="0">
                <a:latin typeface="Calibri"/>
                <a:cs typeface="Calibri"/>
              </a:rPr>
              <a:t>t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o</a:t>
            </a:r>
            <a:r>
              <a:rPr sz="1600" spc="-5" dirty="0">
                <a:latin typeface="Calibri"/>
                <a:cs typeface="Calibri"/>
              </a:rPr>
              <a:t>f </a:t>
            </a:r>
            <a:r>
              <a:rPr sz="1600" spc="-60" dirty="0">
                <a:latin typeface="Calibri"/>
                <a:cs typeface="Calibri"/>
              </a:rPr>
              <a:t>k</a:t>
            </a:r>
            <a:r>
              <a:rPr sz="1600" spc="-20" dirty="0">
                <a:latin typeface="Calibri"/>
                <a:cs typeface="Calibri"/>
              </a:rPr>
              <a:t>e</a:t>
            </a:r>
            <a:r>
              <a:rPr sz="1600" spc="-5" dirty="0">
                <a:latin typeface="Calibri"/>
                <a:cs typeface="Calibri"/>
              </a:rPr>
              <a:t>y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s</a:t>
            </a:r>
            <a:r>
              <a:rPr sz="1600" spc="-5" dirty="0">
                <a:latin typeface="Calibri"/>
                <a:cs typeface="Calibri"/>
              </a:rPr>
              <a:t>t</a:t>
            </a:r>
            <a:r>
              <a:rPr sz="1600" spc="-50" dirty="0">
                <a:latin typeface="Calibri"/>
                <a:cs typeface="Calibri"/>
              </a:rPr>
              <a:t>r</a:t>
            </a:r>
            <a:r>
              <a:rPr sz="1600" spc="-15" dirty="0">
                <a:latin typeface="Calibri"/>
                <a:cs typeface="Calibri"/>
              </a:rPr>
              <a:t>at</a:t>
            </a:r>
            <a:r>
              <a:rPr sz="1600" spc="-5" dirty="0">
                <a:latin typeface="Calibri"/>
                <a:cs typeface="Calibri"/>
              </a:rPr>
              <a:t>eg</a:t>
            </a:r>
            <a:r>
              <a:rPr sz="1600" dirty="0">
                <a:latin typeface="Calibri"/>
                <a:cs typeface="Calibri"/>
              </a:rPr>
              <a:t>i</a:t>
            </a:r>
            <a:r>
              <a:rPr sz="1600" spc="-5" dirty="0">
                <a:latin typeface="Calibri"/>
                <a:cs typeface="Calibri"/>
              </a:rPr>
              <a:t>c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</a:t>
            </a:r>
            <a:r>
              <a:rPr sz="1600" spc="-30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eas </a:t>
            </a:r>
            <a:r>
              <a:rPr sz="1600" spc="-10" dirty="0">
                <a:latin typeface="Calibri"/>
                <a:cs typeface="Calibri"/>
              </a:rPr>
              <a:t>h</a:t>
            </a:r>
            <a:r>
              <a:rPr sz="1600" spc="-25" dirty="0">
                <a:latin typeface="Calibri"/>
                <a:cs typeface="Calibri"/>
              </a:rPr>
              <a:t>a</a:t>
            </a:r>
            <a:r>
              <a:rPr sz="1600" spc="-20" dirty="0">
                <a:latin typeface="Calibri"/>
                <a:cs typeface="Calibri"/>
              </a:rPr>
              <a:t>v</a:t>
            </a:r>
            <a:r>
              <a:rPr sz="1600" spc="-5" dirty="0">
                <a:latin typeface="Calibri"/>
                <a:cs typeface="Calibri"/>
              </a:rPr>
              <a:t>e ac</a:t>
            </a:r>
            <a:r>
              <a:rPr sz="1600" spc="-15" dirty="0">
                <a:latin typeface="Calibri"/>
                <a:cs typeface="Calibri"/>
              </a:rPr>
              <a:t>c</a:t>
            </a:r>
            <a:r>
              <a:rPr sz="1600" spc="-5" dirty="0">
                <a:latin typeface="Calibri"/>
                <a:cs typeface="Calibri"/>
              </a:rPr>
              <a:t>ess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t</a:t>
            </a:r>
            <a:r>
              <a:rPr sz="1600" spc="-5" dirty="0">
                <a:latin typeface="Calibri"/>
                <a:cs typeface="Calibri"/>
              </a:rPr>
              <a:t>o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i</a:t>
            </a:r>
            <a:r>
              <a:rPr sz="1600" spc="-10" dirty="0">
                <a:latin typeface="Calibri"/>
                <a:cs typeface="Calibri"/>
              </a:rPr>
              <a:t>s</a:t>
            </a:r>
            <a:r>
              <a:rPr sz="1600" spc="-5" dirty="0">
                <a:latin typeface="Calibri"/>
                <a:cs typeface="Calibri"/>
              </a:rPr>
              <a:t>k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35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epo</a:t>
            </a:r>
            <a:r>
              <a:rPr sz="1600" spc="-15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ti</a:t>
            </a:r>
            <a:r>
              <a:rPr sz="1600" spc="-10" dirty="0">
                <a:latin typeface="Calibri"/>
                <a:cs typeface="Calibri"/>
              </a:rPr>
              <a:t>n</a:t>
            </a:r>
            <a:r>
              <a:rPr sz="1600" spc="-5" dirty="0">
                <a:latin typeface="Calibri"/>
                <a:cs typeface="Calibri"/>
              </a:rPr>
              <a:t>g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</a:t>
            </a:r>
            <a:r>
              <a:rPr sz="1600" spc="-10" dirty="0">
                <a:latin typeface="Calibri"/>
                <a:cs typeface="Calibri"/>
              </a:rPr>
              <a:t>h</a:t>
            </a:r>
            <a:r>
              <a:rPr sz="1600" spc="-35" dirty="0">
                <a:latin typeface="Calibri"/>
                <a:cs typeface="Calibri"/>
              </a:rPr>
              <a:t>r</a:t>
            </a:r>
            <a:r>
              <a:rPr sz="1600" spc="-10" dirty="0">
                <a:latin typeface="Calibri"/>
                <a:cs typeface="Calibri"/>
              </a:rPr>
              <a:t>ou</a:t>
            </a:r>
            <a:r>
              <a:rPr sz="1600" spc="-5" dirty="0">
                <a:latin typeface="Calibri"/>
                <a:cs typeface="Calibri"/>
              </a:rPr>
              <a:t>g</a:t>
            </a:r>
            <a:r>
              <a:rPr sz="1600" spc="-10" dirty="0">
                <a:latin typeface="Calibri"/>
                <a:cs typeface="Calibri"/>
              </a:rPr>
              <a:t>hou</a:t>
            </a:r>
            <a:r>
              <a:rPr sz="1600" spc="-5" dirty="0">
                <a:latin typeface="Calibri"/>
                <a:cs typeface="Calibri"/>
              </a:rPr>
              <a:t>t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</a:t>
            </a:r>
            <a:r>
              <a:rPr sz="1600" spc="-10" dirty="0">
                <a:latin typeface="Calibri"/>
                <a:cs typeface="Calibri"/>
              </a:rPr>
              <a:t>h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35" dirty="0">
                <a:latin typeface="Calibri"/>
                <a:cs typeface="Calibri"/>
              </a:rPr>
              <a:t>y</a:t>
            </a:r>
            <a:r>
              <a:rPr sz="1600" spc="-5" dirty="0">
                <a:latin typeface="Calibri"/>
                <a:cs typeface="Calibri"/>
              </a:rPr>
              <a:t>ea</a:t>
            </a:r>
            <a:r>
              <a:rPr sz="1600" spc="-170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.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T</a:t>
            </a:r>
            <a:r>
              <a:rPr sz="1600" spc="-5" dirty="0">
                <a:latin typeface="Calibri"/>
                <a:cs typeface="Calibri"/>
              </a:rPr>
              <a:t>hese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Com</a:t>
            </a:r>
            <a:r>
              <a:rPr sz="1600" spc="-15" dirty="0">
                <a:latin typeface="Calibri"/>
                <a:cs typeface="Calibri"/>
              </a:rPr>
              <a:t>m</a:t>
            </a:r>
            <a:r>
              <a:rPr sz="1600" spc="-5" dirty="0">
                <a:latin typeface="Calibri"/>
                <a:cs typeface="Calibri"/>
              </a:rPr>
              <a:t>i</a:t>
            </a:r>
            <a:r>
              <a:rPr sz="1600" spc="-25" dirty="0">
                <a:latin typeface="Calibri"/>
                <a:cs typeface="Calibri"/>
              </a:rPr>
              <a:t>t</a:t>
            </a:r>
            <a:r>
              <a:rPr sz="1600" spc="-15" dirty="0">
                <a:latin typeface="Calibri"/>
                <a:cs typeface="Calibri"/>
              </a:rPr>
              <a:t>t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spc="-15" dirty="0">
                <a:latin typeface="Calibri"/>
                <a:cs typeface="Calibri"/>
              </a:rPr>
              <a:t>e</a:t>
            </a:r>
            <a:r>
              <a:rPr sz="1600" spc="-5" dirty="0">
                <a:latin typeface="Calibri"/>
                <a:cs typeface="Calibri"/>
              </a:rPr>
              <a:t>s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</a:t>
            </a:r>
            <a:r>
              <a:rPr sz="1600" spc="-30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e </a:t>
            </a:r>
            <a:r>
              <a:rPr sz="1600" spc="-35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espons</a:t>
            </a:r>
            <a:r>
              <a:rPr sz="1600" spc="-10" dirty="0">
                <a:latin typeface="Calibri"/>
                <a:cs typeface="Calibri"/>
              </a:rPr>
              <a:t>ib</a:t>
            </a:r>
            <a:r>
              <a:rPr sz="1600" dirty="0">
                <a:latin typeface="Calibri"/>
                <a:cs typeface="Calibri"/>
              </a:rPr>
              <a:t>l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40" dirty="0">
                <a:latin typeface="Calibri"/>
                <a:cs typeface="Calibri"/>
              </a:rPr>
              <a:t>f</a:t>
            </a:r>
            <a:r>
              <a:rPr sz="1600" spc="-10" dirty="0">
                <a:latin typeface="Calibri"/>
                <a:cs typeface="Calibri"/>
              </a:rPr>
              <a:t>o</a:t>
            </a:r>
            <a:r>
              <a:rPr sz="1600" spc="-5" dirty="0">
                <a:latin typeface="Calibri"/>
                <a:cs typeface="Calibri"/>
              </a:rPr>
              <a:t>r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see</a:t>
            </a:r>
            <a:r>
              <a:rPr sz="1600" spc="-15" dirty="0">
                <a:latin typeface="Calibri"/>
                <a:cs typeface="Calibri"/>
              </a:rPr>
              <a:t>k</a:t>
            </a:r>
            <a:r>
              <a:rPr sz="1600" spc="-5" dirty="0">
                <a:latin typeface="Calibri"/>
                <a:cs typeface="Calibri"/>
              </a:rPr>
              <a:t>i</a:t>
            </a:r>
            <a:r>
              <a:rPr sz="1600" spc="-10" dirty="0">
                <a:latin typeface="Calibri"/>
                <a:cs typeface="Calibri"/>
              </a:rPr>
              <a:t>n</a:t>
            </a:r>
            <a:r>
              <a:rPr sz="1600" spc="-5" dirty="0">
                <a:latin typeface="Calibri"/>
                <a:cs typeface="Calibri"/>
              </a:rPr>
              <a:t>g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assu</a:t>
            </a:r>
            <a:r>
              <a:rPr sz="1600" spc="-50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ance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</a:t>
            </a:r>
            <a:r>
              <a:rPr sz="1600" spc="-10" dirty="0">
                <a:latin typeface="Calibri"/>
                <a:cs typeface="Calibri"/>
              </a:rPr>
              <a:t>h</a:t>
            </a:r>
            <a:r>
              <a:rPr sz="1600" spc="-15" dirty="0">
                <a:latin typeface="Calibri"/>
                <a:cs typeface="Calibri"/>
              </a:rPr>
              <a:t>a</a:t>
            </a:r>
            <a:r>
              <a:rPr sz="1600" spc="-5" dirty="0">
                <a:latin typeface="Calibri"/>
                <a:cs typeface="Calibri"/>
              </a:rPr>
              <a:t>t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i</a:t>
            </a:r>
            <a:r>
              <a:rPr sz="1600" spc="-10" dirty="0">
                <a:latin typeface="Calibri"/>
                <a:cs typeface="Calibri"/>
              </a:rPr>
              <a:t>s</a:t>
            </a:r>
            <a:r>
              <a:rPr sz="1600" spc="-5" dirty="0">
                <a:latin typeface="Calibri"/>
                <a:cs typeface="Calibri"/>
              </a:rPr>
              <a:t>k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is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mana</a:t>
            </a:r>
            <a:r>
              <a:rPr sz="1600" spc="-15" dirty="0">
                <a:latin typeface="Calibri"/>
                <a:cs typeface="Calibri"/>
              </a:rPr>
              <a:t>g</a:t>
            </a:r>
            <a:r>
              <a:rPr sz="1600" spc="-5" dirty="0">
                <a:latin typeface="Calibri"/>
                <a:cs typeface="Calibri"/>
              </a:rPr>
              <a:t>ed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e</a:t>
            </a:r>
            <a:r>
              <a:rPr sz="1600" spc="-15" dirty="0">
                <a:latin typeface="Calibri"/>
                <a:cs typeface="Calibri"/>
              </a:rPr>
              <a:t>f</a:t>
            </a:r>
            <a:r>
              <a:rPr sz="1600" spc="-40" dirty="0">
                <a:latin typeface="Calibri"/>
                <a:cs typeface="Calibri"/>
              </a:rPr>
              <a:t>f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spc="-15" dirty="0">
                <a:latin typeface="Calibri"/>
                <a:cs typeface="Calibri"/>
              </a:rPr>
              <a:t>c</a:t>
            </a:r>
            <a:r>
              <a:rPr sz="1600" spc="-5" dirty="0">
                <a:latin typeface="Calibri"/>
                <a:cs typeface="Calibri"/>
              </a:rPr>
              <a:t>ti</a:t>
            </a:r>
            <a:r>
              <a:rPr sz="1600" spc="-20" dirty="0">
                <a:latin typeface="Calibri"/>
                <a:cs typeface="Calibri"/>
              </a:rPr>
              <a:t>v</a:t>
            </a:r>
            <a:r>
              <a:rPr sz="1600" spc="-5" dirty="0">
                <a:latin typeface="Calibri"/>
                <a:cs typeface="Calibri"/>
              </a:rPr>
              <a:t>el</a:t>
            </a:r>
            <a:r>
              <a:rPr sz="1600" spc="-114" dirty="0">
                <a:latin typeface="Calibri"/>
                <a:cs typeface="Calibri"/>
              </a:rPr>
              <a:t>y</a:t>
            </a:r>
            <a:r>
              <a:rPr sz="1600" spc="-5" dirty="0">
                <a:latin typeface="Calibri"/>
                <a:cs typeface="Calibri"/>
              </a:rPr>
              <a:t>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370320" y="5562"/>
            <a:ext cx="5821680" cy="6680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417564" y="102590"/>
            <a:ext cx="5774436" cy="63119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422135" y="138176"/>
            <a:ext cx="5769864" cy="6223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422135" y="138176"/>
            <a:ext cx="5769864" cy="62230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734565" y="2497520"/>
            <a:ext cx="465455" cy="466725"/>
          </a:xfrm>
          <a:custGeom>
            <a:avLst/>
            <a:gdLst/>
            <a:ahLst/>
            <a:cxnLst/>
            <a:rect l="l" t="t" r="r" b="b"/>
            <a:pathLst>
              <a:path w="465454" h="466725">
                <a:moveTo>
                  <a:pt x="232504" y="0"/>
                </a:moveTo>
                <a:lnTo>
                  <a:pt x="193945" y="3113"/>
                </a:lnTo>
                <a:lnTo>
                  <a:pt x="140221" y="18647"/>
                </a:lnTo>
                <a:lnTo>
                  <a:pt x="93036" y="45656"/>
                </a:lnTo>
                <a:lnTo>
                  <a:pt x="53931" y="82386"/>
                </a:lnTo>
                <a:lnTo>
                  <a:pt x="24373" y="127081"/>
                </a:lnTo>
                <a:lnTo>
                  <a:pt x="5730" y="177987"/>
                </a:lnTo>
                <a:lnTo>
                  <a:pt x="0" y="252639"/>
                </a:lnTo>
                <a:lnTo>
                  <a:pt x="2257" y="271473"/>
                </a:lnTo>
                <a:lnTo>
                  <a:pt x="17406" y="324656"/>
                </a:lnTo>
                <a:lnTo>
                  <a:pt x="43916" y="371650"/>
                </a:lnTo>
                <a:lnTo>
                  <a:pt x="80232" y="410904"/>
                </a:lnTo>
                <a:lnTo>
                  <a:pt x="124804" y="440864"/>
                </a:lnTo>
                <a:lnTo>
                  <a:pt x="176078" y="459979"/>
                </a:lnTo>
                <a:lnTo>
                  <a:pt x="232504" y="466696"/>
                </a:lnTo>
                <a:lnTo>
                  <a:pt x="251790" y="465930"/>
                </a:lnTo>
                <a:lnTo>
                  <a:pt x="306671" y="454908"/>
                </a:lnTo>
                <a:lnTo>
                  <a:pt x="355884" y="432006"/>
                </a:lnTo>
                <a:lnTo>
                  <a:pt x="397876" y="398775"/>
                </a:lnTo>
                <a:lnTo>
                  <a:pt x="431096" y="356768"/>
                </a:lnTo>
                <a:lnTo>
                  <a:pt x="453991" y="307539"/>
                </a:lnTo>
                <a:lnTo>
                  <a:pt x="465009" y="252639"/>
                </a:lnTo>
                <a:lnTo>
                  <a:pt x="462586" y="195222"/>
                </a:lnTo>
                <a:lnTo>
                  <a:pt x="446945" y="142040"/>
                </a:lnTo>
                <a:lnTo>
                  <a:pt x="419960" y="95046"/>
                </a:lnTo>
                <a:lnTo>
                  <a:pt x="383389" y="55792"/>
                </a:lnTo>
                <a:lnTo>
                  <a:pt x="338881" y="25831"/>
                </a:lnTo>
                <a:lnTo>
                  <a:pt x="288007" y="6716"/>
                </a:lnTo>
                <a:lnTo>
                  <a:pt x="232504" y="0"/>
                </a:lnTo>
                <a:close/>
              </a:path>
            </a:pathLst>
          </a:custGeom>
          <a:solidFill>
            <a:srgbClr val="21E69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733800" y="2497520"/>
            <a:ext cx="466725" cy="466725"/>
          </a:xfrm>
          <a:custGeom>
            <a:avLst/>
            <a:gdLst/>
            <a:ahLst/>
            <a:cxnLst/>
            <a:rect l="l" t="t" r="r" b="b"/>
            <a:pathLst>
              <a:path w="466725" h="466725">
                <a:moveTo>
                  <a:pt x="466540" y="233348"/>
                </a:moveTo>
                <a:lnTo>
                  <a:pt x="463517" y="271473"/>
                </a:lnTo>
                <a:lnTo>
                  <a:pt x="448368" y="324656"/>
                </a:lnTo>
                <a:lnTo>
                  <a:pt x="421859" y="371650"/>
                </a:lnTo>
                <a:lnTo>
                  <a:pt x="385542" y="410904"/>
                </a:lnTo>
                <a:lnTo>
                  <a:pt x="340970" y="440864"/>
                </a:lnTo>
                <a:lnTo>
                  <a:pt x="289696" y="459979"/>
                </a:lnTo>
                <a:lnTo>
                  <a:pt x="233270" y="466696"/>
                </a:lnTo>
                <a:lnTo>
                  <a:pt x="213984" y="465930"/>
                </a:lnTo>
                <a:lnTo>
                  <a:pt x="159103" y="454908"/>
                </a:lnTo>
                <a:lnTo>
                  <a:pt x="109890" y="432006"/>
                </a:lnTo>
                <a:lnTo>
                  <a:pt x="67898" y="398775"/>
                </a:lnTo>
                <a:lnTo>
                  <a:pt x="34678" y="356768"/>
                </a:lnTo>
                <a:lnTo>
                  <a:pt x="11783" y="307539"/>
                </a:lnTo>
                <a:lnTo>
                  <a:pt x="765" y="252639"/>
                </a:lnTo>
                <a:lnTo>
                  <a:pt x="0" y="233348"/>
                </a:lnTo>
                <a:lnTo>
                  <a:pt x="765" y="214056"/>
                </a:lnTo>
                <a:lnTo>
                  <a:pt x="11783" y="159156"/>
                </a:lnTo>
                <a:lnTo>
                  <a:pt x="34678" y="109927"/>
                </a:lnTo>
                <a:lnTo>
                  <a:pt x="67898" y="67920"/>
                </a:lnTo>
                <a:lnTo>
                  <a:pt x="109890" y="34690"/>
                </a:lnTo>
                <a:lnTo>
                  <a:pt x="159103" y="11787"/>
                </a:lnTo>
                <a:lnTo>
                  <a:pt x="213984" y="765"/>
                </a:lnTo>
                <a:lnTo>
                  <a:pt x="233270" y="0"/>
                </a:lnTo>
                <a:lnTo>
                  <a:pt x="252555" y="789"/>
                </a:lnTo>
                <a:lnTo>
                  <a:pt x="307436" y="12107"/>
                </a:lnTo>
                <a:lnTo>
                  <a:pt x="356649" y="35486"/>
                </a:lnTo>
                <a:lnTo>
                  <a:pt x="398641" y="69171"/>
                </a:lnTo>
                <a:lnTo>
                  <a:pt x="431861" y="111406"/>
                </a:lnTo>
                <a:lnTo>
                  <a:pt x="454756" y="160436"/>
                </a:lnTo>
                <a:lnTo>
                  <a:pt x="465775" y="214507"/>
                </a:lnTo>
                <a:lnTo>
                  <a:pt x="466540" y="233348"/>
                </a:lnTo>
              </a:path>
            </a:pathLst>
          </a:custGeom>
          <a:ln w="38884">
            <a:solidFill>
              <a:srgbClr val="21E69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0667646" y="2630862"/>
            <a:ext cx="465455" cy="466725"/>
          </a:xfrm>
          <a:custGeom>
            <a:avLst/>
            <a:gdLst/>
            <a:ahLst/>
            <a:cxnLst/>
            <a:rect l="l" t="t" r="r" b="b"/>
            <a:pathLst>
              <a:path w="465454" h="466725">
                <a:moveTo>
                  <a:pt x="232504" y="0"/>
                </a:moveTo>
                <a:lnTo>
                  <a:pt x="194391" y="3023"/>
                </a:lnTo>
                <a:lnTo>
                  <a:pt x="141227" y="18178"/>
                </a:lnTo>
                <a:lnTo>
                  <a:pt x="94248" y="44696"/>
                </a:lnTo>
                <a:lnTo>
                  <a:pt x="55008" y="81024"/>
                </a:lnTo>
                <a:lnTo>
                  <a:pt x="25057" y="125611"/>
                </a:lnTo>
                <a:lnTo>
                  <a:pt x="5949" y="176903"/>
                </a:lnTo>
                <a:lnTo>
                  <a:pt x="0" y="252639"/>
                </a:lnTo>
                <a:lnTo>
                  <a:pt x="2257" y="271473"/>
                </a:lnTo>
                <a:lnTo>
                  <a:pt x="17406" y="324656"/>
                </a:lnTo>
                <a:lnTo>
                  <a:pt x="43916" y="371650"/>
                </a:lnTo>
                <a:lnTo>
                  <a:pt x="80232" y="410904"/>
                </a:lnTo>
                <a:lnTo>
                  <a:pt x="124804" y="440864"/>
                </a:lnTo>
                <a:lnTo>
                  <a:pt x="176078" y="459979"/>
                </a:lnTo>
                <a:lnTo>
                  <a:pt x="232504" y="466696"/>
                </a:lnTo>
                <a:lnTo>
                  <a:pt x="251790" y="465930"/>
                </a:lnTo>
                <a:lnTo>
                  <a:pt x="306671" y="454908"/>
                </a:lnTo>
                <a:lnTo>
                  <a:pt x="355884" y="432006"/>
                </a:lnTo>
                <a:lnTo>
                  <a:pt x="397876" y="398775"/>
                </a:lnTo>
                <a:lnTo>
                  <a:pt x="431096" y="356768"/>
                </a:lnTo>
                <a:lnTo>
                  <a:pt x="453991" y="307539"/>
                </a:lnTo>
                <a:lnTo>
                  <a:pt x="465009" y="252639"/>
                </a:lnTo>
                <a:lnTo>
                  <a:pt x="462752" y="195222"/>
                </a:lnTo>
                <a:lnTo>
                  <a:pt x="447602" y="142040"/>
                </a:lnTo>
                <a:lnTo>
                  <a:pt x="421093" y="95046"/>
                </a:lnTo>
                <a:lnTo>
                  <a:pt x="384777" y="55792"/>
                </a:lnTo>
                <a:lnTo>
                  <a:pt x="340205" y="25831"/>
                </a:lnTo>
                <a:lnTo>
                  <a:pt x="288930" y="6716"/>
                </a:lnTo>
                <a:lnTo>
                  <a:pt x="232504" y="0"/>
                </a:lnTo>
                <a:close/>
              </a:path>
            </a:pathLst>
          </a:custGeom>
          <a:solidFill>
            <a:srgbClr val="21E69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0666881" y="2630862"/>
            <a:ext cx="466725" cy="466725"/>
          </a:xfrm>
          <a:custGeom>
            <a:avLst/>
            <a:gdLst/>
            <a:ahLst/>
            <a:cxnLst/>
            <a:rect l="l" t="t" r="r" b="b"/>
            <a:pathLst>
              <a:path w="466725" h="466725">
                <a:moveTo>
                  <a:pt x="466540" y="233348"/>
                </a:moveTo>
                <a:lnTo>
                  <a:pt x="463517" y="271473"/>
                </a:lnTo>
                <a:lnTo>
                  <a:pt x="448368" y="324656"/>
                </a:lnTo>
                <a:lnTo>
                  <a:pt x="421859" y="371650"/>
                </a:lnTo>
                <a:lnTo>
                  <a:pt x="385542" y="410904"/>
                </a:lnTo>
                <a:lnTo>
                  <a:pt x="340970" y="440864"/>
                </a:lnTo>
                <a:lnTo>
                  <a:pt x="289696" y="459979"/>
                </a:lnTo>
                <a:lnTo>
                  <a:pt x="233270" y="466696"/>
                </a:lnTo>
                <a:lnTo>
                  <a:pt x="213984" y="465930"/>
                </a:lnTo>
                <a:lnTo>
                  <a:pt x="159103" y="454908"/>
                </a:lnTo>
                <a:lnTo>
                  <a:pt x="109890" y="432006"/>
                </a:lnTo>
                <a:lnTo>
                  <a:pt x="67898" y="398775"/>
                </a:lnTo>
                <a:lnTo>
                  <a:pt x="34678" y="356768"/>
                </a:lnTo>
                <a:lnTo>
                  <a:pt x="11783" y="307539"/>
                </a:lnTo>
                <a:lnTo>
                  <a:pt x="765" y="252639"/>
                </a:lnTo>
                <a:lnTo>
                  <a:pt x="0" y="233348"/>
                </a:lnTo>
                <a:lnTo>
                  <a:pt x="765" y="214056"/>
                </a:lnTo>
                <a:lnTo>
                  <a:pt x="11783" y="159156"/>
                </a:lnTo>
                <a:lnTo>
                  <a:pt x="34678" y="109927"/>
                </a:lnTo>
                <a:lnTo>
                  <a:pt x="67898" y="67920"/>
                </a:lnTo>
                <a:lnTo>
                  <a:pt x="109890" y="34690"/>
                </a:lnTo>
                <a:lnTo>
                  <a:pt x="159103" y="11787"/>
                </a:lnTo>
                <a:lnTo>
                  <a:pt x="213984" y="765"/>
                </a:lnTo>
                <a:lnTo>
                  <a:pt x="233270" y="0"/>
                </a:lnTo>
                <a:lnTo>
                  <a:pt x="252555" y="765"/>
                </a:lnTo>
                <a:lnTo>
                  <a:pt x="307436" y="11787"/>
                </a:lnTo>
                <a:lnTo>
                  <a:pt x="356649" y="34690"/>
                </a:lnTo>
                <a:lnTo>
                  <a:pt x="398641" y="67921"/>
                </a:lnTo>
                <a:lnTo>
                  <a:pt x="431861" y="109927"/>
                </a:lnTo>
                <a:lnTo>
                  <a:pt x="454756" y="159156"/>
                </a:lnTo>
                <a:lnTo>
                  <a:pt x="465775" y="214056"/>
                </a:lnTo>
                <a:lnTo>
                  <a:pt x="466540" y="233348"/>
                </a:lnTo>
              </a:path>
            </a:pathLst>
          </a:custGeom>
          <a:ln w="38884">
            <a:solidFill>
              <a:srgbClr val="21E69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801485" y="2630861"/>
            <a:ext cx="465455" cy="466725"/>
          </a:xfrm>
          <a:custGeom>
            <a:avLst/>
            <a:gdLst/>
            <a:ahLst/>
            <a:cxnLst/>
            <a:rect l="l" t="t" r="r" b="b"/>
            <a:pathLst>
              <a:path w="465454" h="466725">
                <a:moveTo>
                  <a:pt x="232504" y="0"/>
                </a:moveTo>
                <a:lnTo>
                  <a:pt x="194391" y="3023"/>
                </a:lnTo>
                <a:lnTo>
                  <a:pt x="141227" y="18178"/>
                </a:lnTo>
                <a:lnTo>
                  <a:pt x="94248" y="44696"/>
                </a:lnTo>
                <a:lnTo>
                  <a:pt x="55008" y="81024"/>
                </a:lnTo>
                <a:lnTo>
                  <a:pt x="25057" y="125611"/>
                </a:lnTo>
                <a:lnTo>
                  <a:pt x="5949" y="176903"/>
                </a:lnTo>
                <a:lnTo>
                  <a:pt x="0" y="252639"/>
                </a:lnTo>
                <a:lnTo>
                  <a:pt x="2257" y="271473"/>
                </a:lnTo>
                <a:lnTo>
                  <a:pt x="17406" y="324656"/>
                </a:lnTo>
                <a:lnTo>
                  <a:pt x="43916" y="371650"/>
                </a:lnTo>
                <a:lnTo>
                  <a:pt x="80232" y="410904"/>
                </a:lnTo>
                <a:lnTo>
                  <a:pt x="124804" y="440864"/>
                </a:lnTo>
                <a:lnTo>
                  <a:pt x="176078" y="459979"/>
                </a:lnTo>
                <a:lnTo>
                  <a:pt x="232504" y="466696"/>
                </a:lnTo>
                <a:lnTo>
                  <a:pt x="251790" y="465930"/>
                </a:lnTo>
                <a:lnTo>
                  <a:pt x="306671" y="454908"/>
                </a:lnTo>
                <a:lnTo>
                  <a:pt x="355884" y="432006"/>
                </a:lnTo>
                <a:lnTo>
                  <a:pt x="397876" y="398775"/>
                </a:lnTo>
                <a:lnTo>
                  <a:pt x="431096" y="356768"/>
                </a:lnTo>
                <a:lnTo>
                  <a:pt x="453991" y="307539"/>
                </a:lnTo>
                <a:lnTo>
                  <a:pt x="465009" y="252639"/>
                </a:lnTo>
                <a:lnTo>
                  <a:pt x="462752" y="195222"/>
                </a:lnTo>
                <a:lnTo>
                  <a:pt x="447602" y="142040"/>
                </a:lnTo>
                <a:lnTo>
                  <a:pt x="421093" y="95046"/>
                </a:lnTo>
                <a:lnTo>
                  <a:pt x="384777" y="55792"/>
                </a:lnTo>
                <a:lnTo>
                  <a:pt x="340205" y="25831"/>
                </a:lnTo>
                <a:lnTo>
                  <a:pt x="288930" y="6716"/>
                </a:lnTo>
                <a:lnTo>
                  <a:pt x="232504" y="0"/>
                </a:lnTo>
                <a:close/>
              </a:path>
            </a:pathLst>
          </a:custGeom>
          <a:solidFill>
            <a:srgbClr val="21E69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800720" y="2630861"/>
            <a:ext cx="466725" cy="466725"/>
          </a:xfrm>
          <a:custGeom>
            <a:avLst/>
            <a:gdLst/>
            <a:ahLst/>
            <a:cxnLst/>
            <a:rect l="l" t="t" r="r" b="b"/>
            <a:pathLst>
              <a:path w="466725" h="466725">
                <a:moveTo>
                  <a:pt x="466540" y="233348"/>
                </a:moveTo>
                <a:lnTo>
                  <a:pt x="463517" y="271473"/>
                </a:lnTo>
                <a:lnTo>
                  <a:pt x="448368" y="324656"/>
                </a:lnTo>
                <a:lnTo>
                  <a:pt x="421859" y="371650"/>
                </a:lnTo>
                <a:lnTo>
                  <a:pt x="385542" y="410904"/>
                </a:lnTo>
                <a:lnTo>
                  <a:pt x="340970" y="440864"/>
                </a:lnTo>
                <a:lnTo>
                  <a:pt x="289696" y="459979"/>
                </a:lnTo>
                <a:lnTo>
                  <a:pt x="233270" y="466696"/>
                </a:lnTo>
                <a:lnTo>
                  <a:pt x="213984" y="465930"/>
                </a:lnTo>
                <a:lnTo>
                  <a:pt x="159103" y="454908"/>
                </a:lnTo>
                <a:lnTo>
                  <a:pt x="109890" y="432006"/>
                </a:lnTo>
                <a:lnTo>
                  <a:pt x="67898" y="398775"/>
                </a:lnTo>
                <a:lnTo>
                  <a:pt x="34678" y="356768"/>
                </a:lnTo>
                <a:lnTo>
                  <a:pt x="11783" y="307539"/>
                </a:lnTo>
                <a:lnTo>
                  <a:pt x="765" y="252639"/>
                </a:lnTo>
                <a:lnTo>
                  <a:pt x="0" y="233348"/>
                </a:lnTo>
                <a:lnTo>
                  <a:pt x="765" y="214056"/>
                </a:lnTo>
                <a:lnTo>
                  <a:pt x="11783" y="159156"/>
                </a:lnTo>
                <a:lnTo>
                  <a:pt x="34678" y="109927"/>
                </a:lnTo>
                <a:lnTo>
                  <a:pt x="67898" y="67920"/>
                </a:lnTo>
                <a:lnTo>
                  <a:pt x="109890" y="34690"/>
                </a:lnTo>
                <a:lnTo>
                  <a:pt x="159103" y="11787"/>
                </a:lnTo>
                <a:lnTo>
                  <a:pt x="213984" y="765"/>
                </a:lnTo>
                <a:lnTo>
                  <a:pt x="233270" y="0"/>
                </a:lnTo>
                <a:lnTo>
                  <a:pt x="252555" y="765"/>
                </a:lnTo>
                <a:lnTo>
                  <a:pt x="307436" y="11787"/>
                </a:lnTo>
                <a:lnTo>
                  <a:pt x="356649" y="34690"/>
                </a:lnTo>
                <a:lnTo>
                  <a:pt x="398641" y="67921"/>
                </a:lnTo>
                <a:lnTo>
                  <a:pt x="431861" y="109927"/>
                </a:lnTo>
                <a:lnTo>
                  <a:pt x="454756" y="159156"/>
                </a:lnTo>
                <a:lnTo>
                  <a:pt x="465775" y="214056"/>
                </a:lnTo>
                <a:lnTo>
                  <a:pt x="466540" y="233348"/>
                </a:lnTo>
              </a:path>
            </a:pathLst>
          </a:custGeom>
          <a:ln w="38884">
            <a:solidFill>
              <a:srgbClr val="21E69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654093" y="3490916"/>
            <a:ext cx="2626360" cy="880110"/>
          </a:xfrm>
          <a:custGeom>
            <a:avLst/>
            <a:gdLst/>
            <a:ahLst/>
            <a:cxnLst/>
            <a:rect l="l" t="t" r="r" b="b"/>
            <a:pathLst>
              <a:path w="2626359" h="880110">
                <a:moveTo>
                  <a:pt x="1312977" y="0"/>
                </a:moveTo>
                <a:lnTo>
                  <a:pt x="1205112" y="2912"/>
                </a:lnTo>
                <a:lnTo>
                  <a:pt x="1099681" y="11500"/>
                </a:lnTo>
                <a:lnTo>
                  <a:pt x="997020" y="25539"/>
                </a:lnTo>
                <a:lnTo>
                  <a:pt x="897463" y="44802"/>
                </a:lnTo>
                <a:lnTo>
                  <a:pt x="801345" y="69066"/>
                </a:lnTo>
                <a:lnTo>
                  <a:pt x="709001" y="98106"/>
                </a:lnTo>
                <a:lnTo>
                  <a:pt x="620765" y="131695"/>
                </a:lnTo>
                <a:lnTo>
                  <a:pt x="536974" y="169610"/>
                </a:lnTo>
                <a:lnTo>
                  <a:pt x="457961" y="211625"/>
                </a:lnTo>
                <a:lnTo>
                  <a:pt x="384062" y="257516"/>
                </a:lnTo>
                <a:lnTo>
                  <a:pt x="315611" y="307057"/>
                </a:lnTo>
                <a:lnTo>
                  <a:pt x="252944" y="360022"/>
                </a:lnTo>
                <a:lnTo>
                  <a:pt x="196395" y="416188"/>
                </a:lnTo>
                <a:lnTo>
                  <a:pt x="146300" y="475330"/>
                </a:lnTo>
                <a:lnTo>
                  <a:pt x="102992" y="537221"/>
                </a:lnTo>
                <a:lnTo>
                  <a:pt x="66808" y="601638"/>
                </a:lnTo>
                <a:lnTo>
                  <a:pt x="38082" y="668355"/>
                </a:lnTo>
                <a:lnTo>
                  <a:pt x="17148" y="737146"/>
                </a:lnTo>
                <a:lnTo>
                  <a:pt x="4342" y="807788"/>
                </a:lnTo>
                <a:lnTo>
                  <a:pt x="0" y="880055"/>
                </a:lnTo>
                <a:lnTo>
                  <a:pt x="2625955" y="880056"/>
                </a:lnTo>
                <a:lnTo>
                  <a:pt x="2621588" y="807789"/>
                </a:lnTo>
                <a:lnTo>
                  <a:pt x="2608716" y="737147"/>
                </a:lnTo>
                <a:lnTo>
                  <a:pt x="2587681" y="668355"/>
                </a:lnTo>
                <a:lnTo>
                  <a:pt x="2558826" y="601638"/>
                </a:lnTo>
                <a:lnTo>
                  <a:pt x="2522493" y="537221"/>
                </a:lnTo>
                <a:lnTo>
                  <a:pt x="2479024" y="475330"/>
                </a:lnTo>
                <a:lnTo>
                  <a:pt x="2428763" y="416189"/>
                </a:lnTo>
                <a:lnTo>
                  <a:pt x="2372050" y="360022"/>
                </a:lnTo>
                <a:lnTo>
                  <a:pt x="2309229" y="307057"/>
                </a:lnTo>
                <a:lnTo>
                  <a:pt x="2240642" y="257516"/>
                </a:lnTo>
                <a:lnTo>
                  <a:pt x="2166632" y="211626"/>
                </a:lnTo>
                <a:lnTo>
                  <a:pt x="2087540" y="169610"/>
                </a:lnTo>
                <a:lnTo>
                  <a:pt x="2003710" y="131695"/>
                </a:lnTo>
                <a:lnTo>
                  <a:pt x="1915484" y="98106"/>
                </a:lnTo>
                <a:lnTo>
                  <a:pt x="1823203" y="69066"/>
                </a:lnTo>
                <a:lnTo>
                  <a:pt x="1727211" y="44802"/>
                </a:lnTo>
                <a:lnTo>
                  <a:pt x="1627850" y="25539"/>
                </a:lnTo>
                <a:lnTo>
                  <a:pt x="1525463" y="11500"/>
                </a:lnTo>
                <a:lnTo>
                  <a:pt x="1420391" y="2912"/>
                </a:lnTo>
                <a:lnTo>
                  <a:pt x="1312977" y="0"/>
                </a:lnTo>
                <a:close/>
              </a:path>
            </a:pathLst>
          </a:custGeom>
          <a:solidFill>
            <a:srgbClr val="21E69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654093" y="3490916"/>
            <a:ext cx="2626360" cy="880110"/>
          </a:xfrm>
          <a:custGeom>
            <a:avLst/>
            <a:gdLst/>
            <a:ahLst/>
            <a:cxnLst/>
            <a:rect l="l" t="t" r="r" b="b"/>
            <a:pathLst>
              <a:path w="2626359" h="880110">
                <a:moveTo>
                  <a:pt x="0" y="880055"/>
                </a:moveTo>
                <a:lnTo>
                  <a:pt x="4342" y="807788"/>
                </a:lnTo>
                <a:lnTo>
                  <a:pt x="17148" y="737146"/>
                </a:lnTo>
                <a:lnTo>
                  <a:pt x="38082" y="668355"/>
                </a:lnTo>
                <a:lnTo>
                  <a:pt x="66808" y="601638"/>
                </a:lnTo>
                <a:lnTo>
                  <a:pt x="102992" y="537221"/>
                </a:lnTo>
                <a:lnTo>
                  <a:pt x="146300" y="475330"/>
                </a:lnTo>
                <a:lnTo>
                  <a:pt x="196395" y="416188"/>
                </a:lnTo>
                <a:lnTo>
                  <a:pt x="252944" y="360022"/>
                </a:lnTo>
                <a:lnTo>
                  <a:pt x="315611" y="307057"/>
                </a:lnTo>
                <a:lnTo>
                  <a:pt x="384062" y="257516"/>
                </a:lnTo>
                <a:lnTo>
                  <a:pt x="457961" y="211625"/>
                </a:lnTo>
                <a:lnTo>
                  <a:pt x="536974" y="169610"/>
                </a:lnTo>
                <a:lnTo>
                  <a:pt x="620765" y="131695"/>
                </a:lnTo>
                <a:lnTo>
                  <a:pt x="709001" y="98106"/>
                </a:lnTo>
                <a:lnTo>
                  <a:pt x="801345" y="69066"/>
                </a:lnTo>
                <a:lnTo>
                  <a:pt x="897463" y="44802"/>
                </a:lnTo>
                <a:lnTo>
                  <a:pt x="997020" y="25539"/>
                </a:lnTo>
                <a:lnTo>
                  <a:pt x="1099681" y="11500"/>
                </a:lnTo>
                <a:lnTo>
                  <a:pt x="1205112" y="2912"/>
                </a:lnTo>
                <a:lnTo>
                  <a:pt x="1312977" y="0"/>
                </a:lnTo>
                <a:lnTo>
                  <a:pt x="1420391" y="2912"/>
                </a:lnTo>
                <a:lnTo>
                  <a:pt x="1525463" y="11500"/>
                </a:lnTo>
                <a:lnTo>
                  <a:pt x="1627850" y="25539"/>
                </a:lnTo>
                <a:lnTo>
                  <a:pt x="1727211" y="44802"/>
                </a:lnTo>
                <a:lnTo>
                  <a:pt x="1823203" y="69066"/>
                </a:lnTo>
                <a:lnTo>
                  <a:pt x="1915484" y="98106"/>
                </a:lnTo>
                <a:lnTo>
                  <a:pt x="2003710" y="131695"/>
                </a:lnTo>
                <a:lnTo>
                  <a:pt x="2087540" y="169610"/>
                </a:lnTo>
                <a:lnTo>
                  <a:pt x="2166632" y="211626"/>
                </a:lnTo>
                <a:lnTo>
                  <a:pt x="2240642" y="257516"/>
                </a:lnTo>
                <a:lnTo>
                  <a:pt x="2309229" y="307057"/>
                </a:lnTo>
                <a:lnTo>
                  <a:pt x="2372050" y="360022"/>
                </a:lnTo>
                <a:lnTo>
                  <a:pt x="2428763" y="416189"/>
                </a:lnTo>
                <a:lnTo>
                  <a:pt x="2479024" y="475330"/>
                </a:lnTo>
                <a:lnTo>
                  <a:pt x="2522493" y="537221"/>
                </a:lnTo>
                <a:lnTo>
                  <a:pt x="2558826" y="601638"/>
                </a:lnTo>
                <a:lnTo>
                  <a:pt x="2587681" y="668355"/>
                </a:lnTo>
                <a:lnTo>
                  <a:pt x="2608716" y="737147"/>
                </a:lnTo>
                <a:lnTo>
                  <a:pt x="2621588" y="807789"/>
                </a:lnTo>
                <a:lnTo>
                  <a:pt x="2625955" y="880056"/>
                </a:lnTo>
                <a:lnTo>
                  <a:pt x="0" y="880055"/>
                </a:lnTo>
                <a:close/>
              </a:path>
            </a:pathLst>
          </a:custGeom>
          <a:ln w="38890">
            <a:solidFill>
              <a:srgbClr val="21E69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634098" y="3166297"/>
            <a:ext cx="800100" cy="765175"/>
          </a:xfrm>
          <a:custGeom>
            <a:avLst/>
            <a:gdLst/>
            <a:ahLst/>
            <a:cxnLst/>
            <a:rect l="l" t="t" r="r" b="b"/>
            <a:pathLst>
              <a:path w="800100" h="765175">
                <a:moveTo>
                  <a:pt x="406245" y="0"/>
                </a:moveTo>
                <a:lnTo>
                  <a:pt x="345160" y="1897"/>
                </a:lnTo>
                <a:lnTo>
                  <a:pt x="284695" y="9032"/>
                </a:lnTo>
                <a:lnTo>
                  <a:pt x="225145" y="21345"/>
                </a:lnTo>
                <a:lnTo>
                  <a:pt x="166805" y="38777"/>
                </a:lnTo>
                <a:lnTo>
                  <a:pt x="95253" y="67548"/>
                </a:lnTo>
                <a:lnTo>
                  <a:pt x="58058" y="87050"/>
                </a:lnTo>
                <a:lnTo>
                  <a:pt x="24895" y="118660"/>
                </a:lnTo>
                <a:lnTo>
                  <a:pt x="7694" y="153720"/>
                </a:lnTo>
                <a:lnTo>
                  <a:pt x="0" y="764647"/>
                </a:lnTo>
                <a:lnTo>
                  <a:pt x="23893" y="729858"/>
                </a:lnTo>
                <a:lnTo>
                  <a:pt x="49586" y="695549"/>
                </a:lnTo>
                <a:lnTo>
                  <a:pt x="77079" y="661800"/>
                </a:lnTo>
                <a:lnTo>
                  <a:pt x="106371" y="628692"/>
                </a:lnTo>
                <a:lnTo>
                  <a:pt x="137462" y="596303"/>
                </a:lnTo>
                <a:lnTo>
                  <a:pt x="170353" y="564714"/>
                </a:lnTo>
                <a:lnTo>
                  <a:pt x="205044" y="534006"/>
                </a:lnTo>
                <a:lnTo>
                  <a:pt x="241534" y="504257"/>
                </a:lnTo>
                <a:lnTo>
                  <a:pt x="279824" y="475549"/>
                </a:lnTo>
                <a:lnTo>
                  <a:pt x="319913" y="447960"/>
                </a:lnTo>
                <a:lnTo>
                  <a:pt x="362591" y="420565"/>
                </a:lnTo>
                <a:lnTo>
                  <a:pt x="406609" y="394410"/>
                </a:lnTo>
                <a:lnTo>
                  <a:pt x="451907" y="369535"/>
                </a:lnTo>
                <a:lnTo>
                  <a:pt x="498424" y="345980"/>
                </a:lnTo>
                <a:lnTo>
                  <a:pt x="546101" y="323786"/>
                </a:lnTo>
                <a:lnTo>
                  <a:pt x="594878" y="302991"/>
                </a:lnTo>
                <a:lnTo>
                  <a:pt x="644695" y="283636"/>
                </a:lnTo>
                <a:lnTo>
                  <a:pt x="695491" y="265762"/>
                </a:lnTo>
                <a:lnTo>
                  <a:pt x="747207" y="249407"/>
                </a:lnTo>
                <a:lnTo>
                  <a:pt x="799783" y="234613"/>
                </a:lnTo>
                <a:lnTo>
                  <a:pt x="798189" y="179079"/>
                </a:lnTo>
                <a:lnTo>
                  <a:pt x="783602" y="134155"/>
                </a:lnTo>
                <a:lnTo>
                  <a:pt x="754846" y="97174"/>
                </a:lnTo>
                <a:lnTo>
                  <a:pt x="710652" y="71146"/>
                </a:lnTo>
                <a:lnTo>
                  <a:pt x="650889" y="45968"/>
                </a:lnTo>
                <a:lnTo>
                  <a:pt x="590272" y="26324"/>
                </a:lnTo>
                <a:lnTo>
                  <a:pt x="529096" y="12153"/>
                </a:lnTo>
                <a:lnTo>
                  <a:pt x="467655" y="3399"/>
                </a:lnTo>
                <a:lnTo>
                  <a:pt x="436928" y="1033"/>
                </a:lnTo>
                <a:lnTo>
                  <a:pt x="406245" y="0"/>
                </a:lnTo>
                <a:close/>
              </a:path>
            </a:pathLst>
          </a:custGeom>
          <a:solidFill>
            <a:srgbClr val="21E69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634098" y="3166297"/>
            <a:ext cx="800100" cy="765175"/>
          </a:xfrm>
          <a:custGeom>
            <a:avLst/>
            <a:gdLst/>
            <a:ahLst/>
            <a:cxnLst/>
            <a:rect l="l" t="t" r="r" b="b"/>
            <a:pathLst>
              <a:path w="800100" h="765175">
                <a:moveTo>
                  <a:pt x="319913" y="447960"/>
                </a:moveTo>
                <a:lnTo>
                  <a:pt x="362591" y="420565"/>
                </a:lnTo>
                <a:lnTo>
                  <a:pt x="406609" y="394410"/>
                </a:lnTo>
                <a:lnTo>
                  <a:pt x="451907" y="369535"/>
                </a:lnTo>
                <a:lnTo>
                  <a:pt x="498424" y="345980"/>
                </a:lnTo>
                <a:lnTo>
                  <a:pt x="546101" y="323786"/>
                </a:lnTo>
                <a:lnTo>
                  <a:pt x="594878" y="302991"/>
                </a:lnTo>
                <a:lnTo>
                  <a:pt x="644695" y="283636"/>
                </a:lnTo>
                <a:lnTo>
                  <a:pt x="695491" y="265762"/>
                </a:lnTo>
                <a:lnTo>
                  <a:pt x="747207" y="249407"/>
                </a:lnTo>
                <a:lnTo>
                  <a:pt x="799783" y="234613"/>
                </a:lnTo>
                <a:lnTo>
                  <a:pt x="799783" y="197944"/>
                </a:lnTo>
                <a:lnTo>
                  <a:pt x="793636" y="158525"/>
                </a:lnTo>
                <a:lnTo>
                  <a:pt x="777127" y="122971"/>
                </a:lnTo>
                <a:lnTo>
                  <a:pt x="746126" y="90846"/>
                </a:lnTo>
                <a:lnTo>
                  <a:pt x="710652" y="71146"/>
                </a:lnTo>
                <a:lnTo>
                  <a:pt x="650889" y="45968"/>
                </a:lnTo>
                <a:lnTo>
                  <a:pt x="590272" y="26324"/>
                </a:lnTo>
                <a:lnTo>
                  <a:pt x="529096" y="12153"/>
                </a:lnTo>
                <a:lnTo>
                  <a:pt x="467655" y="3399"/>
                </a:lnTo>
                <a:lnTo>
                  <a:pt x="406245" y="0"/>
                </a:lnTo>
                <a:lnTo>
                  <a:pt x="375643" y="290"/>
                </a:lnTo>
                <a:lnTo>
                  <a:pt x="314832" y="4814"/>
                </a:lnTo>
                <a:lnTo>
                  <a:pt x="254787" y="14545"/>
                </a:lnTo>
                <a:lnTo>
                  <a:pt x="195805" y="29425"/>
                </a:lnTo>
                <a:lnTo>
                  <a:pt x="138181" y="49394"/>
                </a:lnTo>
                <a:lnTo>
                  <a:pt x="95253" y="67548"/>
                </a:lnTo>
                <a:lnTo>
                  <a:pt x="58058" y="87050"/>
                </a:lnTo>
                <a:lnTo>
                  <a:pt x="24895" y="118660"/>
                </a:lnTo>
                <a:lnTo>
                  <a:pt x="7694" y="153720"/>
                </a:lnTo>
                <a:lnTo>
                  <a:pt x="142" y="192039"/>
                </a:lnTo>
                <a:lnTo>
                  <a:pt x="0" y="764647"/>
                </a:lnTo>
                <a:lnTo>
                  <a:pt x="11721" y="747197"/>
                </a:lnTo>
                <a:lnTo>
                  <a:pt x="23893" y="729858"/>
                </a:lnTo>
                <a:lnTo>
                  <a:pt x="49586" y="695549"/>
                </a:lnTo>
                <a:lnTo>
                  <a:pt x="77079" y="661800"/>
                </a:lnTo>
                <a:lnTo>
                  <a:pt x="106371" y="628692"/>
                </a:lnTo>
                <a:lnTo>
                  <a:pt x="137462" y="596303"/>
                </a:lnTo>
                <a:lnTo>
                  <a:pt x="170353" y="564714"/>
                </a:lnTo>
                <a:lnTo>
                  <a:pt x="205044" y="534006"/>
                </a:lnTo>
                <a:lnTo>
                  <a:pt x="241534" y="504257"/>
                </a:lnTo>
                <a:lnTo>
                  <a:pt x="279824" y="475549"/>
                </a:lnTo>
                <a:lnTo>
                  <a:pt x="299643" y="461609"/>
                </a:lnTo>
                <a:lnTo>
                  <a:pt x="319913" y="447960"/>
                </a:lnTo>
              </a:path>
            </a:pathLst>
          </a:custGeom>
          <a:ln w="38885">
            <a:solidFill>
              <a:srgbClr val="21E69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9563846" y="3032955"/>
            <a:ext cx="803275" cy="334645"/>
          </a:xfrm>
          <a:custGeom>
            <a:avLst/>
            <a:gdLst/>
            <a:ahLst/>
            <a:cxnLst/>
            <a:rect l="l" t="t" r="r" b="b"/>
            <a:pathLst>
              <a:path w="803275" h="334645">
                <a:moveTo>
                  <a:pt x="409577" y="0"/>
                </a:moveTo>
                <a:lnTo>
                  <a:pt x="348492" y="1897"/>
                </a:lnTo>
                <a:lnTo>
                  <a:pt x="288028" y="9032"/>
                </a:lnTo>
                <a:lnTo>
                  <a:pt x="228478" y="21345"/>
                </a:lnTo>
                <a:lnTo>
                  <a:pt x="170138" y="38777"/>
                </a:lnTo>
                <a:lnTo>
                  <a:pt x="98585" y="67548"/>
                </a:lnTo>
                <a:lnTo>
                  <a:pt x="61390" y="87050"/>
                </a:lnTo>
                <a:lnTo>
                  <a:pt x="25191" y="118401"/>
                </a:lnTo>
                <a:lnTo>
                  <a:pt x="7181" y="152980"/>
                </a:lnTo>
                <a:lnTo>
                  <a:pt x="0" y="334620"/>
                </a:lnTo>
                <a:lnTo>
                  <a:pt x="58709" y="323519"/>
                </a:lnTo>
                <a:lnTo>
                  <a:pt x="117868" y="314218"/>
                </a:lnTo>
                <a:lnTo>
                  <a:pt x="177476" y="306718"/>
                </a:lnTo>
                <a:lnTo>
                  <a:pt x="237535" y="301017"/>
                </a:lnTo>
                <a:lnTo>
                  <a:pt x="298044" y="297117"/>
                </a:lnTo>
                <a:lnTo>
                  <a:pt x="359002" y="295017"/>
                </a:lnTo>
                <a:lnTo>
                  <a:pt x="803115" y="294741"/>
                </a:lnTo>
                <a:lnTo>
                  <a:pt x="801351" y="177999"/>
                </a:lnTo>
                <a:lnTo>
                  <a:pt x="786935" y="134155"/>
                </a:lnTo>
                <a:lnTo>
                  <a:pt x="758178" y="97174"/>
                </a:lnTo>
                <a:lnTo>
                  <a:pt x="713985" y="71146"/>
                </a:lnTo>
                <a:lnTo>
                  <a:pt x="654222" y="45968"/>
                </a:lnTo>
                <a:lnTo>
                  <a:pt x="593605" y="26324"/>
                </a:lnTo>
                <a:lnTo>
                  <a:pt x="532429" y="12153"/>
                </a:lnTo>
                <a:lnTo>
                  <a:pt x="470988" y="3399"/>
                </a:lnTo>
                <a:lnTo>
                  <a:pt x="440260" y="1033"/>
                </a:lnTo>
                <a:lnTo>
                  <a:pt x="409577" y="0"/>
                </a:lnTo>
                <a:close/>
              </a:path>
              <a:path w="803275" h="334645">
                <a:moveTo>
                  <a:pt x="803115" y="294741"/>
                </a:moveTo>
                <a:lnTo>
                  <a:pt x="420385" y="294741"/>
                </a:lnTo>
                <a:lnTo>
                  <a:pt x="481816" y="296537"/>
                </a:lnTo>
                <a:lnTo>
                  <a:pt x="543066" y="300314"/>
                </a:lnTo>
                <a:lnTo>
                  <a:pt x="624221" y="308079"/>
                </a:lnTo>
                <a:lnTo>
                  <a:pt x="704496" y="318525"/>
                </a:lnTo>
                <a:lnTo>
                  <a:pt x="803115" y="334620"/>
                </a:lnTo>
                <a:lnTo>
                  <a:pt x="803115" y="294741"/>
                </a:lnTo>
                <a:close/>
              </a:path>
            </a:pathLst>
          </a:custGeom>
          <a:solidFill>
            <a:srgbClr val="21E69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9563846" y="3032955"/>
            <a:ext cx="803275" cy="334645"/>
          </a:xfrm>
          <a:custGeom>
            <a:avLst/>
            <a:gdLst/>
            <a:ahLst/>
            <a:cxnLst/>
            <a:rect l="l" t="t" r="r" b="b"/>
            <a:pathLst>
              <a:path w="803275" h="334645">
                <a:moveTo>
                  <a:pt x="803115" y="334620"/>
                </a:moveTo>
                <a:lnTo>
                  <a:pt x="803115" y="197944"/>
                </a:lnTo>
                <a:lnTo>
                  <a:pt x="796968" y="158525"/>
                </a:lnTo>
                <a:lnTo>
                  <a:pt x="780459" y="122971"/>
                </a:lnTo>
                <a:lnTo>
                  <a:pt x="749458" y="90846"/>
                </a:lnTo>
                <a:lnTo>
                  <a:pt x="713985" y="71146"/>
                </a:lnTo>
                <a:lnTo>
                  <a:pt x="654222" y="45968"/>
                </a:lnTo>
                <a:lnTo>
                  <a:pt x="593605" y="26324"/>
                </a:lnTo>
                <a:lnTo>
                  <a:pt x="532429" y="12153"/>
                </a:lnTo>
                <a:lnTo>
                  <a:pt x="470988" y="3399"/>
                </a:lnTo>
                <a:lnTo>
                  <a:pt x="409577" y="0"/>
                </a:lnTo>
                <a:lnTo>
                  <a:pt x="378976" y="290"/>
                </a:lnTo>
                <a:lnTo>
                  <a:pt x="318164" y="4814"/>
                </a:lnTo>
                <a:lnTo>
                  <a:pt x="258120" y="14545"/>
                </a:lnTo>
                <a:lnTo>
                  <a:pt x="199138" y="29425"/>
                </a:lnTo>
                <a:lnTo>
                  <a:pt x="141513" y="49394"/>
                </a:lnTo>
                <a:lnTo>
                  <a:pt x="98585" y="67548"/>
                </a:lnTo>
                <a:lnTo>
                  <a:pt x="61390" y="87050"/>
                </a:lnTo>
                <a:lnTo>
                  <a:pt x="25191" y="118401"/>
                </a:lnTo>
                <a:lnTo>
                  <a:pt x="7181" y="152980"/>
                </a:lnTo>
                <a:lnTo>
                  <a:pt x="170" y="190795"/>
                </a:lnTo>
                <a:lnTo>
                  <a:pt x="0" y="334620"/>
                </a:lnTo>
                <a:lnTo>
                  <a:pt x="19519" y="330719"/>
                </a:lnTo>
                <a:lnTo>
                  <a:pt x="39089" y="327019"/>
                </a:lnTo>
                <a:lnTo>
                  <a:pt x="78378" y="320219"/>
                </a:lnTo>
                <a:lnTo>
                  <a:pt x="117868" y="314218"/>
                </a:lnTo>
                <a:lnTo>
                  <a:pt x="157557" y="309018"/>
                </a:lnTo>
                <a:lnTo>
                  <a:pt x="197446" y="304618"/>
                </a:lnTo>
                <a:lnTo>
                  <a:pt x="237535" y="301017"/>
                </a:lnTo>
                <a:lnTo>
                  <a:pt x="277824" y="298217"/>
                </a:lnTo>
                <a:lnTo>
                  <a:pt x="318313" y="296217"/>
                </a:lnTo>
                <a:lnTo>
                  <a:pt x="359002" y="295017"/>
                </a:lnTo>
                <a:lnTo>
                  <a:pt x="399891" y="294617"/>
                </a:lnTo>
                <a:lnTo>
                  <a:pt x="420385" y="294741"/>
                </a:lnTo>
                <a:lnTo>
                  <a:pt x="461352" y="295708"/>
                </a:lnTo>
                <a:lnTo>
                  <a:pt x="502259" y="297586"/>
                </a:lnTo>
                <a:lnTo>
                  <a:pt x="543066" y="300314"/>
                </a:lnTo>
                <a:lnTo>
                  <a:pt x="583734" y="303831"/>
                </a:lnTo>
                <a:lnTo>
                  <a:pt x="624221" y="308079"/>
                </a:lnTo>
                <a:lnTo>
                  <a:pt x="664489" y="312997"/>
                </a:lnTo>
                <a:lnTo>
                  <a:pt x="704496" y="318525"/>
                </a:lnTo>
                <a:lnTo>
                  <a:pt x="744204" y="324603"/>
                </a:lnTo>
                <a:lnTo>
                  <a:pt x="783571" y="331171"/>
                </a:lnTo>
                <a:lnTo>
                  <a:pt x="803115" y="334620"/>
                </a:lnTo>
              </a:path>
            </a:pathLst>
          </a:custGeom>
          <a:ln w="38889">
            <a:solidFill>
              <a:srgbClr val="21E69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0496927" y="3166297"/>
            <a:ext cx="803275" cy="765175"/>
          </a:xfrm>
          <a:custGeom>
            <a:avLst/>
            <a:gdLst/>
            <a:ahLst/>
            <a:cxnLst/>
            <a:rect l="l" t="t" r="r" b="b"/>
            <a:pathLst>
              <a:path w="803275" h="765175">
                <a:moveTo>
                  <a:pt x="409577" y="0"/>
                </a:moveTo>
                <a:lnTo>
                  <a:pt x="348492" y="1897"/>
                </a:lnTo>
                <a:lnTo>
                  <a:pt x="288028" y="9032"/>
                </a:lnTo>
                <a:lnTo>
                  <a:pt x="228478" y="21345"/>
                </a:lnTo>
                <a:lnTo>
                  <a:pt x="170138" y="38777"/>
                </a:lnTo>
                <a:lnTo>
                  <a:pt x="98585" y="67548"/>
                </a:lnTo>
                <a:lnTo>
                  <a:pt x="61390" y="87050"/>
                </a:lnTo>
                <a:lnTo>
                  <a:pt x="25191" y="118401"/>
                </a:lnTo>
                <a:lnTo>
                  <a:pt x="7181" y="152980"/>
                </a:lnTo>
                <a:lnTo>
                  <a:pt x="0" y="234613"/>
                </a:lnTo>
                <a:lnTo>
                  <a:pt x="52575" y="249407"/>
                </a:lnTo>
                <a:lnTo>
                  <a:pt x="104291" y="265762"/>
                </a:lnTo>
                <a:lnTo>
                  <a:pt x="155087" y="283636"/>
                </a:lnTo>
                <a:lnTo>
                  <a:pt x="204904" y="302991"/>
                </a:lnTo>
                <a:lnTo>
                  <a:pt x="253681" y="323786"/>
                </a:lnTo>
                <a:lnTo>
                  <a:pt x="301358" y="345980"/>
                </a:lnTo>
                <a:lnTo>
                  <a:pt x="347875" y="369535"/>
                </a:lnTo>
                <a:lnTo>
                  <a:pt x="393173" y="394410"/>
                </a:lnTo>
                <a:lnTo>
                  <a:pt x="437191" y="420565"/>
                </a:lnTo>
                <a:lnTo>
                  <a:pt x="500614" y="461609"/>
                </a:lnTo>
                <a:lnTo>
                  <a:pt x="540614" y="489768"/>
                </a:lnTo>
                <a:lnTo>
                  <a:pt x="578645" y="519006"/>
                </a:lnTo>
                <a:lnTo>
                  <a:pt x="614726" y="549245"/>
                </a:lnTo>
                <a:lnTo>
                  <a:pt x="648877" y="580404"/>
                </a:lnTo>
                <a:lnTo>
                  <a:pt x="681120" y="612402"/>
                </a:lnTo>
                <a:lnTo>
                  <a:pt x="711472" y="645161"/>
                </a:lnTo>
                <a:lnTo>
                  <a:pt x="739955" y="678600"/>
                </a:lnTo>
                <a:lnTo>
                  <a:pt x="766589" y="712639"/>
                </a:lnTo>
                <a:lnTo>
                  <a:pt x="791393" y="747198"/>
                </a:lnTo>
                <a:lnTo>
                  <a:pt x="803115" y="764647"/>
                </a:lnTo>
                <a:lnTo>
                  <a:pt x="801351" y="177999"/>
                </a:lnTo>
                <a:lnTo>
                  <a:pt x="786935" y="134155"/>
                </a:lnTo>
                <a:lnTo>
                  <a:pt x="758178" y="97174"/>
                </a:lnTo>
                <a:lnTo>
                  <a:pt x="713985" y="71146"/>
                </a:lnTo>
                <a:lnTo>
                  <a:pt x="654222" y="45968"/>
                </a:lnTo>
                <a:lnTo>
                  <a:pt x="593605" y="26324"/>
                </a:lnTo>
                <a:lnTo>
                  <a:pt x="532429" y="12153"/>
                </a:lnTo>
                <a:lnTo>
                  <a:pt x="470988" y="3399"/>
                </a:lnTo>
                <a:lnTo>
                  <a:pt x="440260" y="1033"/>
                </a:lnTo>
                <a:lnTo>
                  <a:pt x="409577" y="0"/>
                </a:lnTo>
                <a:close/>
              </a:path>
            </a:pathLst>
          </a:custGeom>
          <a:solidFill>
            <a:srgbClr val="21E69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0496927" y="3166297"/>
            <a:ext cx="803275" cy="765175"/>
          </a:xfrm>
          <a:custGeom>
            <a:avLst/>
            <a:gdLst/>
            <a:ahLst/>
            <a:cxnLst/>
            <a:rect l="l" t="t" r="r" b="b"/>
            <a:pathLst>
              <a:path w="803275" h="765175">
                <a:moveTo>
                  <a:pt x="803115" y="764647"/>
                </a:moveTo>
                <a:lnTo>
                  <a:pt x="803115" y="197944"/>
                </a:lnTo>
                <a:lnTo>
                  <a:pt x="796968" y="158525"/>
                </a:lnTo>
                <a:lnTo>
                  <a:pt x="780459" y="122971"/>
                </a:lnTo>
                <a:lnTo>
                  <a:pt x="749458" y="90846"/>
                </a:lnTo>
                <a:lnTo>
                  <a:pt x="713985" y="71146"/>
                </a:lnTo>
                <a:lnTo>
                  <a:pt x="654222" y="45968"/>
                </a:lnTo>
                <a:lnTo>
                  <a:pt x="593605" y="26324"/>
                </a:lnTo>
                <a:lnTo>
                  <a:pt x="532429" y="12153"/>
                </a:lnTo>
                <a:lnTo>
                  <a:pt x="470988" y="3399"/>
                </a:lnTo>
                <a:lnTo>
                  <a:pt x="409577" y="0"/>
                </a:lnTo>
                <a:lnTo>
                  <a:pt x="378976" y="290"/>
                </a:lnTo>
                <a:lnTo>
                  <a:pt x="318164" y="4814"/>
                </a:lnTo>
                <a:lnTo>
                  <a:pt x="258120" y="14545"/>
                </a:lnTo>
                <a:lnTo>
                  <a:pt x="199138" y="29425"/>
                </a:lnTo>
                <a:lnTo>
                  <a:pt x="141513" y="49394"/>
                </a:lnTo>
                <a:lnTo>
                  <a:pt x="98585" y="67548"/>
                </a:lnTo>
                <a:lnTo>
                  <a:pt x="61390" y="87050"/>
                </a:lnTo>
                <a:lnTo>
                  <a:pt x="25191" y="118401"/>
                </a:lnTo>
                <a:lnTo>
                  <a:pt x="7181" y="152980"/>
                </a:lnTo>
                <a:lnTo>
                  <a:pt x="170" y="190795"/>
                </a:lnTo>
                <a:lnTo>
                  <a:pt x="0" y="234613"/>
                </a:lnTo>
                <a:lnTo>
                  <a:pt x="26391" y="241813"/>
                </a:lnTo>
                <a:lnTo>
                  <a:pt x="52575" y="249407"/>
                </a:lnTo>
                <a:lnTo>
                  <a:pt x="104291" y="265762"/>
                </a:lnTo>
                <a:lnTo>
                  <a:pt x="155087" y="283636"/>
                </a:lnTo>
                <a:lnTo>
                  <a:pt x="204904" y="302991"/>
                </a:lnTo>
                <a:lnTo>
                  <a:pt x="253681" y="323786"/>
                </a:lnTo>
                <a:lnTo>
                  <a:pt x="301358" y="345980"/>
                </a:lnTo>
                <a:lnTo>
                  <a:pt x="347875" y="369535"/>
                </a:lnTo>
                <a:lnTo>
                  <a:pt x="393173" y="394410"/>
                </a:lnTo>
                <a:lnTo>
                  <a:pt x="437191" y="420565"/>
                </a:lnTo>
                <a:lnTo>
                  <a:pt x="479870" y="447960"/>
                </a:lnTo>
                <a:lnTo>
                  <a:pt x="520862" y="475549"/>
                </a:lnTo>
                <a:lnTo>
                  <a:pt x="559875" y="504257"/>
                </a:lnTo>
                <a:lnTo>
                  <a:pt x="596928" y="534006"/>
                </a:lnTo>
                <a:lnTo>
                  <a:pt x="632042" y="564714"/>
                </a:lnTo>
                <a:lnTo>
                  <a:pt x="665236" y="596303"/>
                </a:lnTo>
                <a:lnTo>
                  <a:pt x="696531" y="628692"/>
                </a:lnTo>
                <a:lnTo>
                  <a:pt x="725946" y="661800"/>
                </a:lnTo>
                <a:lnTo>
                  <a:pt x="753502" y="695549"/>
                </a:lnTo>
                <a:lnTo>
                  <a:pt x="779218" y="729858"/>
                </a:lnTo>
                <a:lnTo>
                  <a:pt x="791393" y="747198"/>
                </a:lnTo>
                <a:lnTo>
                  <a:pt x="803115" y="764647"/>
                </a:lnTo>
              </a:path>
            </a:pathLst>
          </a:custGeom>
          <a:ln w="38885">
            <a:solidFill>
              <a:srgbClr val="21E69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76138" y="615187"/>
            <a:ext cx="5042535" cy="10566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4560"/>
              </a:lnSpc>
            </a:pPr>
            <a:r>
              <a:rPr sz="4000" b="0" spc="-5" dirty="0">
                <a:latin typeface="Calibri Light"/>
                <a:cs typeface="Calibri Light"/>
              </a:rPr>
              <a:t>Wh</a:t>
            </a:r>
            <a:r>
              <a:rPr sz="4000" b="0" spc="-45" dirty="0">
                <a:latin typeface="Calibri Light"/>
                <a:cs typeface="Calibri Light"/>
              </a:rPr>
              <a:t>a</a:t>
            </a:r>
            <a:r>
              <a:rPr sz="4000" b="0" spc="-5" dirty="0">
                <a:latin typeface="Calibri Light"/>
                <a:cs typeface="Calibri Light"/>
              </a:rPr>
              <a:t>t</a:t>
            </a:r>
            <a:r>
              <a:rPr sz="4000" b="0" dirty="0">
                <a:latin typeface="Calibri Light"/>
                <a:cs typeface="Calibri Light"/>
              </a:rPr>
              <a:t> </a:t>
            </a:r>
            <a:r>
              <a:rPr sz="4000" b="0" spc="-45" dirty="0">
                <a:latin typeface="Calibri Light"/>
                <a:cs typeface="Calibri Light"/>
              </a:rPr>
              <a:t>t</a:t>
            </a:r>
            <a:r>
              <a:rPr sz="4000" b="0" spc="-5" dirty="0">
                <a:latin typeface="Calibri Light"/>
                <a:cs typeface="Calibri Light"/>
              </a:rPr>
              <a:t>o </a:t>
            </a:r>
            <a:r>
              <a:rPr sz="4000" b="0" spc="-60" dirty="0">
                <a:latin typeface="Calibri Light"/>
                <a:cs typeface="Calibri Light"/>
              </a:rPr>
              <a:t>e</a:t>
            </a:r>
            <a:r>
              <a:rPr sz="4000" b="0" spc="-10" dirty="0">
                <a:latin typeface="Calibri Light"/>
                <a:cs typeface="Calibri Light"/>
              </a:rPr>
              <a:t>xpec</a:t>
            </a:r>
            <a:r>
              <a:rPr sz="4000" b="0" spc="-5" dirty="0">
                <a:latin typeface="Calibri Light"/>
                <a:cs typeface="Calibri Light"/>
              </a:rPr>
              <a:t>t</a:t>
            </a:r>
            <a:r>
              <a:rPr sz="4000" b="0" spc="10" dirty="0">
                <a:latin typeface="Calibri Light"/>
                <a:cs typeface="Calibri Light"/>
              </a:rPr>
              <a:t> </a:t>
            </a:r>
            <a:r>
              <a:rPr sz="4000" b="0" spc="-5" dirty="0">
                <a:latin typeface="Calibri Light"/>
                <a:cs typeface="Calibri Light"/>
              </a:rPr>
              <a:t>f</a:t>
            </a:r>
            <a:r>
              <a:rPr sz="4000" b="0" spc="-75" dirty="0">
                <a:latin typeface="Calibri Light"/>
                <a:cs typeface="Calibri Light"/>
              </a:rPr>
              <a:t>r</a:t>
            </a:r>
            <a:r>
              <a:rPr sz="4000" b="0" spc="-10" dirty="0">
                <a:latin typeface="Calibri Light"/>
                <a:cs typeface="Calibri Light"/>
              </a:rPr>
              <a:t>o</a:t>
            </a:r>
            <a:r>
              <a:rPr sz="4000" b="0" spc="-5" dirty="0">
                <a:latin typeface="Calibri Light"/>
                <a:cs typeface="Calibri Light"/>
              </a:rPr>
              <a:t>m</a:t>
            </a:r>
            <a:r>
              <a:rPr sz="4000" b="0" dirty="0">
                <a:latin typeface="Calibri Light"/>
                <a:cs typeface="Calibri Light"/>
              </a:rPr>
              <a:t> </a:t>
            </a:r>
            <a:r>
              <a:rPr sz="4000" b="0" spc="-5" dirty="0">
                <a:latin typeface="Calibri Light"/>
                <a:cs typeface="Calibri Light"/>
              </a:rPr>
              <a:t>the</a:t>
            </a:r>
            <a:endParaRPr sz="4000">
              <a:latin typeface="Calibri Light"/>
              <a:cs typeface="Calibri Light"/>
            </a:endParaRPr>
          </a:p>
          <a:p>
            <a:pPr marL="12700">
              <a:lnSpc>
                <a:spcPts val="4560"/>
              </a:lnSpc>
            </a:pPr>
            <a:r>
              <a:rPr sz="4000" b="0" spc="-65" dirty="0">
                <a:latin typeface="Calibri Light"/>
                <a:cs typeface="Calibri Light"/>
              </a:rPr>
              <a:t>r</a:t>
            </a:r>
            <a:r>
              <a:rPr sz="4000" b="0" spc="-10" dirty="0">
                <a:latin typeface="Calibri Light"/>
                <a:cs typeface="Calibri Light"/>
              </a:rPr>
              <a:t>eportin</a:t>
            </a:r>
            <a:r>
              <a:rPr sz="4000" b="0" spc="-5" dirty="0">
                <a:latin typeface="Calibri Light"/>
                <a:cs typeface="Calibri Light"/>
              </a:rPr>
              <a:t>g</a:t>
            </a:r>
            <a:r>
              <a:rPr sz="4000" b="0" spc="-10" dirty="0">
                <a:latin typeface="Calibri Light"/>
                <a:cs typeface="Calibri Light"/>
              </a:rPr>
              <a:t> c</a:t>
            </a:r>
            <a:r>
              <a:rPr sz="4000" b="0" spc="-50" dirty="0">
                <a:latin typeface="Calibri Light"/>
                <a:cs typeface="Calibri Light"/>
              </a:rPr>
              <a:t>y</a:t>
            </a:r>
            <a:r>
              <a:rPr sz="4000" b="0" spc="-10" dirty="0">
                <a:latin typeface="Calibri Light"/>
                <a:cs typeface="Calibri Light"/>
              </a:rPr>
              <a:t>cle</a:t>
            </a:r>
            <a:endParaRPr sz="4000">
              <a:latin typeface="Calibri Light"/>
              <a:cs typeface="Calibri Light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445573" y="2242125"/>
            <a:ext cx="3164205" cy="2406650"/>
          </a:xfrm>
          <a:custGeom>
            <a:avLst/>
            <a:gdLst/>
            <a:ahLst/>
            <a:cxnLst/>
            <a:rect l="l" t="t" r="r" b="b"/>
            <a:pathLst>
              <a:path w="3164204" h="2406650">
                <a:moveTo>
                  <a:pt x="3163723" y="793886"/>
                </a:moveTo>
                <a:lnTo>
                  <a:pt x="968287" y="793886"/>
                </a:lnTo>
                <a:lnTo>
                  <a:pt x="968287" y="993522"/>
                </a:lnTo>
                <a:lnTo>
                  <a:pt x="3163723" y="993522"/>
                </a:lnTo>
                <a:lnTo>
                  <a:pt x="3163723" y="793886"/>
                </a:lnTo>
                <a:close/>
              </a:path>
              <a:path w="3164204" h="2406650">
                <a:moveTo>
                  <a:pt x="3163723" y="194978"/>
                </a:moveTo>
                <a:lnTo>
                  <a:pt x="968287" y="194977"/>
                </a:lnTo>
                <a:lnTo>
                  <a:pt x="968287" y="394613"/>
                </a:lnTo>
                <a:lnTo>
                  <a:pt x="3163723" y="394614"/>
                </a:lnTo>
                <a:lnTo>
                  <a:pt x="3163723" y="194978"/>
                </a:lnTo>
                <a:close/>
              </a:path>
              <a:path w="3164204" h="2406650">
                <a:moveTo>
                  <a:pt x="3163723" y="1392794"/>
                </a:moveTo>
                <a:lnTo>
                  <a:pt x="968287" y="1392794"/>
                </a:lnTo>
                <a:lnTo>
                  <a:pt x="968287" y="1592430"/>
                </a:lnTo>
                <a:lnTo>
                  <a:pt x="3163723" y="1592430"/>
                </a:lnTo>
                <a:lnTo>
                  <a:pt x="3163723" y="1392794"/>
                </a:lnTo>
                <a:close/>
              </a:path>
              <a:path w="3164204" h="2406650">
                <a:moveTo>
                  <a:pt x="3163723" y="1991702"/>
                </a:moveTo>
                <a:lnTo>
                  <a:pt x="968287" y="1991702"/>
                </a:lnTo>
                <a:lnTo>
                  <a:pt x="968287" y="2191338"/>
                </a:lnTo>
                <a:lnTo>
                  <a:pt x="3163723" y="2191338"/>
                </a:lnTo>
                <a:lnTo>
                  <a:pt x="3163723" y="1991702"/>
                </a:lnTo>
                <a:close/>
              </a:path>
              <a:path w="3164204" h="2406650">
                <a:moveTo>
                  <a:pt x="140308" y="1996360"/>
                </a:moveTo>
                <a:lnTo>
                  <a:pt x="0" y="2136738"/>
                </a:lnTo>
                <a:lnTo>
                  <a:pt x="269739" y="2406579"/>
                </a:lnTo>
                <a:lnTo>
                  <a:pt x="551965" y="2124260"/>
                </a:lnTo>
                <a:lnTo>
                  <a:pt x="269739" y="2124260"/>
                </a:lnTo>
                <a:lnTo>
                  <a:pt x="140308" y="1996360"/>
                </a:lnTo>
                <a:close/>
              </a:path>
              <a:path w="3164204" h="2406650">
                <a:moveTo>
                  <a:pt x="598755" y="1796724"/>
                </a:moveTo>
                <a:lnTo>
                  <a:pt x="269739" y="2124260"/>
                </a:lnTo>
                <a:lnTo>
                  <a:pt x="551965" y="2124260"/>
                </a:lnTo>
                <a:lnTo>
                  <a:pt x="739063" y="1937102"/>
                </a:lnTo>
                <a:lnTo>
                  <a:pt x="598755" y="1796724"/>
                </a:lnTo>
                <a:close/>
              </a:path>
              <a:path w="3164204" h="2406650">
                <a:moveTo>
                  <a:pt x="140308" y="1397452"/>
                </a:moveTo>
                <a:lnTo>
                  <a:pt x="0" y="1537829"/>
                </a:lnTo>
                <a:lnTo>
                  <a:pt x="269739" y="1807671"/>
                </a:lnTo>
                <a:lnTo>
                  <a:pt x="551965" y="1525352"/>
                </a:lnTo>
                <a:lnTo>
                  <a:pt x="269739" y="1525352"/>
                </a:lnTo>
                <a:lnTo>
                  <a:pt x="140308" y="1397452"/>
                </a:lnTo>
                <a:close/>
              </a:path>
              <a:path w="3164204" h="2406650">
                <a:moveTo>
                  <a:pt x="598755" y="1197816"/>
                </a:moveTo>
                <a:lnTo>
                  <a:pt x="269739" y="1525352"/>
                </a:lnTo>
                <a:lnTo>
                  <a:pt x="551965" y="1525352"/>
                </a:lnTo>
                <a:lnTo>
                  <a:pt x="739063" y="1338193"/>
                </a:lnTo>
                <a:lnTo>
                  <a:pt x="598755" y="1197816"/>
                </a:lnTo>
                <a:close/>
              </a:path>
              <a:path w="3164204" h="2406650">
                <a:moveTo>
                  <a:pt x="140308" y="798544"/>
                </a:moveTo>
                <a:lnTo>
                  <a:pt x="0" y="938921"/>
                </a:lnTo>
                <a:lnTo>
                  <a:pt x="269739" y="1208763"/>
                </a:lnTo>
                <a:lnTo>
                  <a:pt x="551965" y="926444"/>
                </a:lnTo>
                <a:lnTo>
                  <a:pt x="269739" y="926444"/>
                </a:lnTo>
                <a:lnTo>
                  <a:pt x="140308" y="798544"/>
                </a:lnTo>
                <a:close/>
              </a:path>
              <a:path w="3164204" h="2406650">
                <a:moveTo>
                  <a:pt x="598755" y="598908"/>
                </a:moveTo>
                <a:lnTo>
                  <a:pt x="269739" y="926444"/>
                </a:lnTo>
                <a:lnTo>
                  <a:pt x="551965" y="926444"/>
                </a:lnTo>
                <a:lnTo>
                  <a:pt x="739063" y="739285"/>
                </a:lnTo>
                <a:lnTo>
                  <a:pt x="598755" y="598908"/>
                </a:lnTo>
                <a:close/>
              </a:path>
              <a:path w="3164204" h="2406650">
                <a:moveTo>
                  <a:pt x="140308" y="199636"/>
                </a:moveTo>
                <a:lnTo>
                  <a:pt x="0" y="340013"/>
                </a:lnTo>
                <a:lnTo>
                  <a:pt x="269739" y="609854"/>
                </a:lnTo>
                <a:lnTo>
                  <a:pt x="551965" y="327536"/>
                </a:lnTo>
                <a:lnTo>
                  <a:pt x="269739" y="327536"/>
                </a:lnTo>
                <a:lnTo>
                  <a:pt x="140308" y="199636"/>
                </a:lnTo>
                <a:close/>
              </a:path>
              <a:path w="3164204" h="2406650">
                <a:moveTo>
                  <a:pt x="598755" y="0"/>
                </a:moveTo>
                <a:lnTo>
                  <a:pt x="269739" y="327536"/>
                </a:lnTo>
                <a:lnTo>
                  <a:pt x="551965" y="327536"/>
                </a:lnTo>
                <a:lnTo>
                  <a:pt x="739063" y="140377"/>
                </a:lnTo>
                <a:lnTo>
                  <a:pt x="598755" y="0"/>
                </a:lnTo>
                <a:close/>
              </a:path>
            </a:pathLst>
          </a:custGeom>
          <a:solidFill>
            <a:srgbClr val="21E69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413860" y="3036011"/>
            <a:ext cx="2195830" cy="200025"/>
          </a:xfrm>
          <a:custGeom>
            <a:avLst/>
            <a:gdLst/>
            <a:ahLst/>
            <a:cxnLst/>
            <a:rect l="l" t="t" r="r" b="b"/>
            <a:pathLst>
              <a:path w="2195829" h="200025">
                <a:moveTo>
                  <a:pt x="0" y="199636"/>
                </a:moveTo>
                <a:lnTo>
                  <a:pt x="0" y="0"/>
                </a:lnTo>
                <a:lnTo>
                  <a:pt x="2195436" y="0"/>
                </a:lnTo>
                <a:lnTo>
                  <a:pt x="2195436" y="199636"/>
                </a:lnTo>
                <a:lnTo>
                  <a:pt x="0" y="199636"/>
                </a:lnTo>
                <a:close/>
              </a:path>
            </a:pathLst>
          </a:custGeom>
          <a:ln w="46581">
            <a:solidFill>
              <a:srgbClr val="21E69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413860" y="2437103"/>
            <a:ext cx="2195830" cy="200025"/>
          </a:xfrm>
          <a:custGeom>
            <a:avLst/>
            <a:gdLst/>
            <a:ahLst/>
            <a:cxnLst/>
            <a:rect l="l" t="t" r="r" b="b"/>
            <a:pathLst>
              <a:path w="2195829" h="200025">
                <a:moveTo>
                  <a:pt x="0" y="0"/>
                </a:moveTo>
                <a:lnTo>
                  <a:pt x="2195436" y="0"/>
                </a:lnTo>
                <a:lnTo>
                  <a:pt x="2195436" y="199636"/>
                </a:lnTo>
                <a:lnTo>
                  <a:pt x="0" y="199636"/>
                </a:lnTo>
                <a:lnTo>
                  <a:pt x="0" y="0"/>
                </a:lnTo>
                <a:close/>
              </a:path>
            </a:pathLst>
          </a:custGeom>
          <a:ln w="46581">
            <a:solidFill>
              <a:srgbClr val="21E69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413860" y="3634919"/>
            <a:ext cx="2195830" cy="200025"/>
          </a:xfrm>
          <a:custGeom>
            <a:avLst/>
            <a:gdLst/>
            <a:ahLst/>
            <a:cxnLst/>
            <a:rect l="l" t="t" r="r" b="b"/>
            <a:pathLst>
              <a:path w="2195829" h="200025">
                <a:moveTo>
                  <a:pt x="0" y="199636"/>
                </a:moveTo>
                <a:lnTo>
                  <a:pt x="0" y="0"/>
                </a:lnTo>
                <a:lnTo>
                  <a:pt x="2195436" y="0"/>
                </a:lnTo>
                <a:lnTo>
                  <a:pt x="2195436" y="199636"/>
                </a:lnTo>
                <a:lnTo>
                  <a:pt x="0" y="199636"/>
                </a:lnTo>
                <a:close/>
              </a:path>
            </a:pathLst>
          </a:custGeom>
          <a:ln w="46581">
            <a:solidFill>
              <a:srgbClr val="21E69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413860" y="4233828"/>
            <a:ext cx="2195830" cy="200025"/>
          </a:xfrm>
          <a:custGeom>
            <a:avLst/>
            <a:gdLst/>
            <a:ahLst/>
            <a:cxnLst/>
            <a:rect l="l" t="t" r="r" b="b"/>
            <a:pathLst>
              <a:path w="2195829" h="200025">
                <a:moveTo>
                  <a:pt x="0" y="199636"/>
                </a:moveTo>
                <a:lnTo>
                  <a:pt x="0" y="0"/>
                </a:lnTo>
                <a:lnTo>
                  <a:pt x="2195436" y="0"/>
                </a:lnTo>
                <a:lnTo>
                  <a:pt x="2195436" y="199636"/>
                </a:lnTo>
                <a:lnTo>
                  <a:pt x="0" y="199636"/>
                </a:lnTo>
                <a:close/>
              </a:path>
            </a:pathLst>
          </a:custGeom>
          <a:ln w="46581">
            <a:solidFill>
              <a:srgbClr val="21E69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445573" y="2242125"/>
            <a:ext cx="739140" cy="610235"/>
          </a:xfrm>
          <a:custGeom>
            <a:avLst/>
            <a:gdLst/>
            <a:ahLst/>
            <a:cxnLst/>
            <a:rect l="l" t="t" r="r" b="b"/>
            <a:pathLst>
              <a:path w="739139" h="610235">
                <a:moveTo>
                  <a:pt x="269739" y="327536"/>
                </a:moveTo>
                <a:lnTo>
                  <a:pt x="598755" y="0"/>
                </a:lnTo>
                <a:lnTo>
                  <a:pt x="739063" y="140377"/>
                </a:lnTo>
                <a:lnTo>
                  <a:pt x="269739" y="609854"/>
                </a:lnTo>
                <a:lnTo>
                  <a:pt x="0" y="340013"/>
                </a:lnTo>
                <a:lnTo>
                  <a:pt x="140308" y="199636"/>
                </a:lnTo>
                <a:lnTo>
                  <a:pt x="269739" y="327536"/>
                </a:lnTo>
                <a:close/>
              </a:path>
            </a:pathLst>
          </a:custGeom>
          <a:ln w="46576">
            <a:solidFill>
              <a:srgbClr val="21E69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445573" y="2841033"/>
            <a:ext cx="739140" cy="610235"/>
          </a:xfrm>
          <a:custGeom>
            <a:avLst/>
            <a:gdLst/>
            <a:ahLst/>
            <a:cxnLst/>
            <a:rect l="l" t="t" r="r" b="b"/>
            <a:pathLst>
              <a:path w="739139" h="610235">
                <a:moveTo>
                  <a:pt x="269739" y="327536"/>
                </a:moveTo>
                <a:lnTo>
                  <a:pt x="598755" y="0"/>
                </a:lnTo>
                <a:lnTo>
                  <a:pt x="739063" y="140377"/>
                </a:lnTo>
                <a:lnTo>
                  <a:pt x="269739" y="609854"/>
                </a:lnTo>
                <a:lnTo>
                  <a:pt x="0" y="340013"/>
                </a:lnTo>
                <a:lnTo>
                  <a:pt x="140308" y="199636"/>
                </a:lnTo>
                <a:lnTo>
                  <a:pt x="269739" y="327536"/>
                </a:lnTo>
                <a:close/>
              </a:path>
            </a:pathLst>
          </a:custGeom>
          <a:ln w="46576">
            <a:solidFill>
              <a:srgbClr val="21E69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445573" y="3439941"/>
            <a:ext cx="739140" cy="610235"/>
          </a:xfrm>
          <a:custGeom>
            <a:avLst/>
            <a:gdLst/>
            <a:ahLst/>
            <a:cxnLst/>
            <a:rect l="l" t="t" r="r" b="b"/>
            <a:pathLst>
              <a:path w="739139" h="610235">
                <a:moveTo>
                  <a:pt x="269739" y="327536"/>
                </a:moveTo>
                <a:lnTo>
                  <a:pt x="598755" y="0"/>
                </a:lnTo>
                <a:lnTo>
                  <a:pt x="739063" y="140377"/>
                </a:lnTo>
                <a:lnTo>
                  <a:pt x="269739" y="609854"/>
                </a:lnTo>
                <a:lnTo>
                  <a:pt x="0" y="340013"/>
                </a:lnTo>
                <a:lnTo>
                  <a:pt x="140308" y="199636"/>
                </a:lnTo>
                <a:lnTo>
                  <a:pt x="269739" y="327536"/>
                </a:lnTo>
                <a:close/>
              </a:path>
            </a:pathLst>
          </a:custGeom>
          <a:ln w="46576">
            <a:solidFill>
              <a:srgbClr val="21E69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445573" y="4038849"/>
            <a:ext cx="739140" cy="610235"/>
          </a:xfrm>
          <a:custGeom>
            <a:avLst/>
            <a:gdLst/>
            <a:ahLst/>
            <a:cxnLst/>
            <a:rect l="l" t="t" r="r" b="b"/>
            <a:pathLst>
              <a:path w="739139" h="610235">
                <a:moveTo>
                  <a:pt x="269739" y="327536"/>
                </a:moveTo>
                <a:lnTo>
                  <a:pt x="598755" y="0"/>
                </a:lnTo>
                <a:lnTo>
                  <a:pt x="739063" y="140377"/>
                </a:lnTo>
                <a:lnTo>
                  <a:pt x="269739" y="609854"/>
                </a:lnTo>
                <a:lnTo>
                  <a:pt x="0" y="340013"/>
                </a:lnTo>
                <a:lnTo>
                  <a:pt x="140308" y="199636"/>
                </a:lnTo>
                <a:lnTo>
                  <a:pt x="269739" y="327536"/>
                </a:lnTo>
                <a:close/>
              </a:path>
            </a:pathLst>
          </a:custGeom>
          <a:ln w="46576">
            <a:solidFill>
              <a:srgbClr val="21E69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5770245" y="2013610"/>
            <a:ext cx="5563235" cy="31254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25"/>
              </a:lnSpc>
            </a:pPr>
            <a:r>
              <a:rPr sz="1600" spc="-45" dirty="0">
                <a:latin typeface="Calibri"/>
                <a:cs typeface="Calibri"/>
              </a:rPr>
              <a:t>A</a:t>
            </a:r>
            <a:r>
              <a:rPr sz="1600" spc="-5" dirty="0">
                <a:latin typeface="Calibri"/>
                <a:cs typeface="Calibri"/>
              </a:rPr>
              <a:t>t each </a:t>
            </a:r>
            <a:r>
              <a:rPr sz="1600" spc="-40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ep</a:t>
            </a:r>
            <a:r>
              <a:rPr sz="1600" spc="-15" dirty="0">
                <a:latin typeface="Calibri"/>
                <a:cs typeface="Calibri"/>
              </a:rPr>
              <a:t>or</a:t>
            </a:r>
            <a:r>
              <a:rPr sz="1600" spc="-5" dirty="0">
                <a:latin typeface="Calibri"/>
                <a:cs typeface="Calibri"/>
              </a:rPr>
              <a:t>t</a:t>
            </a:r>
            <a:r>
              <a:rPr sz="1600" spc="5" dirty="0">
                <a:latin typeface="Calibri"/>
                <a:cs typeface="Calibri"/>
              </a:rPr>
              <a:t>i</a:t>
            </a:r>
            <a:r>
              <a:rPr sz="1600" spc="-10" dirty="0">
                <a:latin typeface="Calibri"/>
                <a:cs typeface="Calibri"/>
              </a:rPr>
              <a:t>n</a:t>
            </a:r>
            <a:r>
              <a:rPr sz="1600" spc="-5" dirty="0">
                <a:latin typeface="Calibri"/>
                <a:cs typeface="Calibri"/>
              </a:rPr>
              <a:t>g</a:t>
            </a:r>
            <a:r>
              <a:rPr sz="1600" spc="2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c</a:t>
            </a:r>
            <a:r>
              <a:rPr sz="1600" spc="-40" dirty="0">
                <a:latin typeface="Calibri"/>
                <a:cs typeface="Calibri"/>
              </a:rPr>
              <a:t>y</a:t>
            </a:r>
            <a:r>
              <a:rPr sz="1600" spc="-5" dirty="0">
                <a:latin typeface="Calibri"/>
                <a:cs typeface="Calibri"/>
              </a:rPr>
              <a:t>cle,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the </a:t>
            </a:r>
            <a:r>
              <a:rPr sz="1600" spc="-15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isk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35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ep</a:t>
            </a:r>
            <a:r>
              <a:rPr sz="1600" spc="-15" dirty="0">
                <a:latin typeface="Calibri"/>
                <a:cs typeface="Calibri"/>
              </a:rPr>
              <a:t>or</a:t>
            </a:r>
            <a:r>
              <a:rPr sz="1600" spc="-5" dirty="0">
                <a:latin typeface="Calibri"/>
                <a:cs typeface="Calibri"/>
              </a:rPr>
              <a:t>t</a:t>
            </a:r>
            <a:r>
              <a:rPr sz="1600" spc="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is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spc="-35" dirty="0">
                <a:latin typeface="Calibri"/>
                <a:cs typeface="Calibri"/>
              </a:rPr>
              <a:t>r</a:t>
            </a:r>
            <a:r>
              <a:rPr sz="1600" spc="-25" dirty="0">
                <a:latin typeface="Calibri"/>
                <a:cs typeface="Calibri"/>
              </a:rPr>
              <a:t>e</a:t>
            </a:r>
            <a:r>
              <a:rPr sz="1600" spc="-5" dirty="0">
                <a:latin typeface="Calibri"/>
                <a:cs typeface="Calibri"/>
              </a:rPr>
              <a:t>vi</a:t>
            </a:r>
            <a:r>
              <a:rPr sz="1600" spc="-20" dirty="0">
                <a:latin typeface="Calibri"/>
                <a:cs typeface="Calibri"/>
              </a:rPr>
              <a:t>ew</a:t>
            </a:r>
            <a:r>
              <a:rPr sz="1600" spc="-5" dirty="0">
                <a:latin typeface="Calibri"/>
                <a:cs typeface="Calibri"/>
              </a:rPr>
              <a:t>ed</a:t>
            </a:r>
            <a:r>
              <a:rPr sz="1600" spc="3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b</a:t>
            </a:r>
            <a:r>
              <a:rPr sz="1600" spc="-5" dirty="0">
                <a:latin typeface="Calibri"/>
                <a:cs typeface="Calibri"/>
              </a:rPr>
              <a:t>y the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40" dirty="0">
                <a:latin typeface="Calibri"/>
                <a:cs typeface="Calibri"/>
              </a:rPr>
              <a:t>f</a:t>
            </a:r>
            <a:r>
              <a:rPr sz="1600" spc="-10" dirty="0">
                <a:latin typeface="Calibri"/>
                <a:cs typeface="Calibri"/>
              </a:rPr>
              <a:t>our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ts val="1825"/>
              </a:lnSpc>
            </a:pPr>
            <a:r>
              <a:rPr sz="1600" spc="-20" dirty="0">
                <a:latin typeface="Calibri"/>
                <a:cs typeface="Calibri"/>
              </a:rPr>
              <a:t>c</a:t>
            </a:r>
            <a:r>
              <a:rPr sz="1600" spc="-10" dirty="0">
                <a:latin typeface="Calibri"/>
                <a:cs typeface="Calibri"/>
              </a:rPr>
              <a:t>om</a:t>
            </a:r>
            <a:r>
              <a:rPr sz="1600" spc="-15" dirty="0">
                <a:latin typeface="Calibri"/>
                <a:cs typeface="Calibri"/>
              </a:rPr>
              <a:t>m</a:t>
            </a:r>
            <a:r>
              <a:rPr sz="1600" spc="-5" dirty="0">
                <a:latin typeface="Calibri"/>
                <a:cs typeface="Calibri"/>
              </a:rPr>
              <a:t>i</a:t>
            </a:r>
            <a:r>
              <a:rPr sz="1600" spc="-25" dirty="0">
                <a:latin typeface="Calibri"/>
                <a:cs typeface="Calibri"/>
              </a:rPr>
              <a:t>t</a:t>
            </a:r>
            <a:r>
              <a:rPr sz="1600" spc="-15" dirty="0">
                <a:latin typeface="Calibri"/>
                <a:cs typeface="Calibri"/>
              </a:rPr>
              <a:t>t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spc="-15" dirty="0">
                <a:latin typeface="Calibri"/>
                <a:cs typeface="Calibri"/>
              </a:rPr>
              <a:t>e</a:t>
            </a:r>
            <a:r>
              <a:rPr sz="1600" spc="-5" dirty="0">
                <a:latin typeface="Calibri"/>
                <a:cs typeface="Calibri"/>
              </a:rPr>
              <a:t>s</a:t>
            </a:r>
            <a:r>
              <a:rPr sz="1600" spc="2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s</a:t>
            </a:r>
            <a:r>
              <a:rPr sz="1600" spc="-20" dirty="0">
                <a:latin typeface="Calibri"/>
                <a:cs typeface="Calibri"/>
              </a:rPr>
              <a:t>e</a:t>
            </a:r>
            <a:r>
              <a:rPr sz="1600" spc="-5" dirty="0">
                <a:latin typeface="Calibri"/>
                <a:cs typeface="Calibri"/>
              </a:rPr>
              <a:t>t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ou</a:t>
            </a:r>
            <a:r>
              <a:rPr sz="1600" spc="-5" dirty="0">
                <a:latin typeface="Calibri"/>
                <a:cs typeface="Calibri"/>
              </a:rPr>
              <a:t>t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o</a:t>
            </a:r>
            <a:r>
              <a:rPr sz="1600" spc="-5" dirty="0">
                <a:latin typeface="Calibri"/>
                <a:cs typeface="Calibri"/>
              </a:rPr>
              <a:t>n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</a:t>
            </a:r>
            <a:r>
              <a:rPr sz="1600" spc="-10" dirty="0">
                <a:latin typeface="Calibri"/>
                <a:cs typeface="Calibri"/>
              </a:rPr>
              <a:t>h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p</a:t>
            </a:r>
            <a:r>
              <a:rPr sz="1600" spc="-35" dirty="0">
                <a:latin typeface="Calibri"/>
                <a:cs typeface="Calibri"/>
              </a:rPr>
              <a:t>r</a:t>
            </a:r>
            <a:r>
              <a:rPr sz="1600" spc="-20" dirty="0">
                <a:latin typeface="Calibri"/>
                <a:cs typeface="Calibri"/>
              </a:rPr>
              <a:t>e</a:t>
            </a:r>
            <a:r>
              <a:rPr sz="1600" spc="-5" dirty="0">
                <a:latin typeface="Calibri"/>
                <a:cs typeface="Calibri"/>
              </a:rPr>
              <a:t>vious</a:t>
            </a:r>
            <a:r>
              <a:rPr sz="1600" spc="2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s</a:t>
            </a:r>
            <a:r>
              <a:rPr sz="1600" spc="-5" dirty="0">
                <a:latin typeface="Calibri"/>
                <a:cs typeface="Calibri"/>
              </a:rPr>
              <a:t>li</a:t>
            </a:r>
            <a:r>
              <a:rPr sz="1600" spc="-10" dirty="0">
                <a:latin typeface="Calibri"/>
                <a:cs typeface="Calibri"/>
              </a:rPr>
              <a:t>de.</a:t>
            </a:r>
            <a:endParaRPr sz="1600">
              <a:latin typeface="Calibri"/>
              <a:cs typeface="Calibri"/>
            </a:endParaRPr>
          </a:p>
          <a:p>
            <a:pPr marL="12700" marR="5080">
              <a:lnSpc>
                <a:spcPts val="1730"/>
              </a:lnSpc>
              <a:spcBef>
                <a:spcPts val="1020"/>
              </a:spcBef>
            </a:pPr>
            <a:r>
              <a:rPr sz="1600" spc="-5" dirty="0">
                <a:latin typeface="Calibri"/>
                <a:cs typeface="Calibri"/>
              </a:rPr>
              <a:t>In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</a:t>
            </a:r>
            <a:r>
              <a:rPr sz="1600" spc="-10" dirty="0">
                <a:latin typeface="Calibri"/>
                <a:cs typeface="Calibri"/>
              </a:rPr>
              <a:t>h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40" dirty="0">
                <a:latin typeface="Calibri"/>
                <a:cs typeface="Calibri"/>
              </a:rPr>
              <a:t>f</a:t>
            </a:r>
            <a:r>
              <a:rPr sz="1600" spc="-10" dirty="0">
                <a:latin typeface="Calibri"/>
                <a:cs typeface="Calibri"/>
              </a:rPr>
              <a:t>o</a:t>
            </a:r>
            <a:r>
              <a:rPr sz="1600" spc="-15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t</a:t>
            </a:r>
            <a:r>
              <a:rPr sz="1600" spc="-10" dirty="0">
                <a:latin typeface="Calibri"/>
                <a:cs typeface="Calibri"/>
              </a:rPr>
              <a:t>n</a:t>
            </a:r>
            <a:r>
              <a:rPr sz="1600" dirty="0">
                <a:latin typeface="Calibri"/>
                <a:cs typeface="Calibri"/>
              </a:rPr>
              <a:t>i</a:t>
            </a:r>
            <a:r>
              <a:rPr sz="1600" spc="-5" dirty="0">
                <a:latin typeface="Calibri"/>
                <a:cs typeface="Calibri"/>
              </a:rPr>
              <a:t>g</a:t>
            </a:r>
            <a:r>
              <a:rPr sz="1600" spc="-15" dirty="0">
                <a:latin typeface="Calibri"/>
                <a:cs typeface="Calibri"/>
              </a:rPr>
              <a:t>h</a:t>
            </a:r>
            <a:r>
              <a:rPr sz="1600" spc="-5" dirty="0">
                <a:latin typeface="Calibri"/>
                <a:cs typeface="Calibri"/>
              </a:rPr>
              <a:t>t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prio</a:t>
            </a:r>
            <a:r>
              <a:rPr sz="1600" spc="-5" dirty="0">
                <a:latin typeface="Calibri"/>
                <a:cs typeface="Calibri"/>
              </a:rPr>
              <a:t>r</a:t>
            </a:r>
            <a:r>
              <a:rPr sz="1600" spc="2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t</a:t>
            </a:r>
            <a:r>
              <a:rPr sz="1600" spc="-5" dirty="0">
                <a:latin typeface="Calibri"/>
                <a:cs typeface="Calibri"/>
              </a:rPr>
              <a:t>o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</a:t>
            </a:r>
            <a:r>
              <a:rPr sz="1600" spc="-10" dirty="0">
                <a:latin typeface="Calibri"/>
                <a:cs typeface="Calibri"/>
              </a:rPr>
              <a:t>h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f</a:t>
            </a:r>
            <a:r>
              <a:rPr sz="1600" dirty="0">
                <a:latin typeface="Calibri"/>
                <a:cs typeface="Calibri"/>
              </a:rPr>
              <a:t>i</a:t>
            </a:r>
            <a:r>
              <a:rPr sz="1600" spc="-35" dirty="0">
                <a:latin typeface="Calibri"/>
                <a:cs typeface="Calibri"/>
              </a:rPr>
              <a:t>r</a:t>
            </a:r>
            <a:r>
              <a:rPr sz="1600" spc="-20" dirty="0">
                <a:latin typeface="Calibri"/>
                <a:cs typeface="Calibri"/>
              </a:rPr>
              <a:t>s</a:t>
            </a:r>
            <a:r>
              <a:rPr sz="1600" spc="-5" dirty="0">
                <a:latin typeface="Calibri"/>
                <a:cs typeface="Calibri"/>
              </a:rPr>
              <a:t>t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m</a:t>
            </a:r>
            <a:r>
              <a:rPr sz="1600" spc="-15" dirty="0">
                <a:latin typeface="Calibri"/>
                <a:cs typeface="Calibri"/>
              </a:rPr>
              <a:t>e</a:t>
            </a:r>
            <a:r>
              <a:rPr sz="1600" spc="-20" dirty="0">
                <a:latin typeface="Calibri"/>
                <a:cs typeface="Calibri"/>
              </a:rPr>
              <a:t>e</a:t>
            </a:r>
            <a:r>
              <a:rPr sz="1600" spc="-5" dirty="0">
                <a:latin typeface="Calibri"/>
                <a:cs typeface="Calibri"/>
              </a:rPr>
              <a:t>ti</a:t>
            </a:r>
            <a:r>
              <a:rPr sz="1600" spc="-10" dirty="0">
                <a:latin typeface="Calibri"/>
                <a:cs typeface="Calibri"/>
              </a:rPr>
              <a:t>n</a:t>
            </a:r>
            <a:r>
              <a:rPr sz="1600" spc="5" dirty="0">
                <a:latin typeface="Calibri"/>
                <a:cs typeface="Calibri"/>
              </a:rPr>
              <a:t>g</a:t>
            </a:r>
            <a:r>
              <a:rPr sz="1600" spc="-5" dirty="0">
                <a:latin typeface="Calibri"/>
                <a:cs typeface="Calibri"/>
              </a:rPr>
              <a:t>,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</a:t>
            </a:r>
            <a:r>
              <a:rPr sz="1600" spc="-10" dirty="0">
                <a:latin typeface="Calibri"/>
                <a:cs typeface="Calibri"/>
              </a:rPr>
              <a:t>h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Compl</a:t>
            </a:r>
            <a:r>
              <a:rPr sz="1600" spc="0" dirty="0">
                <a:latin typeface="Calibri"/>
                <a:cs typeface="Calibri"/>
              </a:rPr>
              <a:t>i</a:t>
            </a:r>
            <a:r>
              <a:rPr sz="1600" spc="-5" dirty="0">
                <a:latin typeface="Calibri"/>
                <a:cs typeface="Calibri"/>
              </a:rPr>
              <a:t>ance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and Risk </a:t>
            </a:r>
            <a:r>
              <a:rPr sz="1600" spc="-150" dirty="0">
                <a:latin typeface="Calibri"/>
                <a:cs typeface="Calibri"/>
              </a:rPr>
              <a:t>T</a:t>
            </a:r>
            <a:r>
              <a:rPr sz="1600" spc="-5" dirty="0">
                <a:latin typeface="Calibri"/>
                <a:cs typeface="Calibri"/>
              </a:rPr>
              <a:t>eam will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ana</a:t>
            </a:r>
            <a:r>
              <a:rPr sz="1600" dirty="0">
                <a:latin typeface="Calibri"/>
                <a:cs typeface="Calibri"/>
              </a:rPr>
              <a:t>l</a:t>
            </a:r>
            <a:r>
              <a:rPr sz="1600" spc="-20" dirty="0">
                <a:latin typeface="Calibri"/>
                <a:cs typeface="Calibri"/>
              </a:rPr>
              <a:t>y</a:t>
            </a:r>
            <a:r>
              <a:rPr sz="1600" spc="-10" dirty="0">
                <a:latin typeface="Calibri"/>
                <a:cs typeface="Calibri"/>
              </a:rPr>
              <a:t>s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i</a:t>
            </a:r>
            <a:r>
              <a:rPr sz="1600" spc="-10" dirty="0">
                <a:latin typeface="Calibri"/>
                <a:cs typeface="Calibri"/>
              </a:rPr>
              <a:t>s</a:t>
            </a:r>
            <a:r>
              <a:rPr sz="1600" spc="-5" dirty="0">
                <a:latin typeface="Calibri"/>
                <a:cs typeface="Calibri"/>
              </a:rPr>
              <a:t>k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i</a:t>
            </a:r>
            <a:r>
              <a:rPr sz="1600" spc="-20" dirty="0">
                <a:latin typeface="Calibri"/>
                <a:cs typeface="Calibri"/>
              </a:rPr>
              <a:t>n</a:t>
            </a:r>
            <a:r>
              <a:rPr sz="1600" spc="-40" dirty="0">
                <a:latin typeface="Calibri"/>
                <a:cs typeface="Calibri"/>
              </a:rPr>
              <a:t>f</a:t>
            </a:r>
            <a:r>
              <a:rPr sz="1600" spc="-10" dirty="0">
                <a:latin typeface="Calibri"/>
                <a:cs typeface="Calibri"/>
              </a:rPr>
              <a:t>o</a:t>
            </a:r>
            <a:r>
              <a:rPr sz="1600" spc="-15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m</a:t>
            </a:r>
            <a:r>
              <a:rPr sz="1600" spc="-20" dirty="0">
                <a:latin typeface="Calibri"/>
                <a:cs typeface="Calibri"/>
              </a:rPr>
              <a:t>a</a:t>
            </a:r>
            <a:r>
              <a:rPr sz="1600" spc="-5" dirty="0">
                <a:latin typeface="Calibri"/>
                <a:cs typeface="Calibri"/>
              </a:rPr>
              <a:t>ti</a:t>
            </a:r>
            <a:r>
              <a:rPr sz="1600" spc="-10" dirty="0">
                <a:latin typeface="Calibri"/>
                <a:cs typeface="Calibri"/>
              </a:rPr>
              <a:t>o</a:t>
            </a:r>
            <a:r>
              <a:rPr sz="1600" spc="-5" dirty="0">
                <a:latin typeface="Calibri"/>
                <a:cs typeface="Calibri"/>
              </a:rPr>
              <a:t>n and m</a:t>
            </a:r>
            <a:r>
              <a:rPr sz="1600" spc="-30" dirty="0">
                <a:latin typeface="Calibri"/>
                <a:cs typeface="Calibri"/>
              </a:rPr>
              <a:t>a</a:t>
            </a:r>
            <a:r>
              <a:rPr sz="1600" spc="-5" dirty="0">
                <a:latin typeface="Calibri"/>
                <a:cs typeface="Calibri"/>
              </a:rPr>
              <a:t>y </a:t>
            </a:r>
            <a:r>
              <a:rPr sz="1600" spc="-40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eque</a:t>
            </a:r>
            <a:r>
              <a:rPr sz="1600" spc="-25" dirty="0">
                <a:latin typeface="Calibri"/>
                <a:cs typeface="Calibri"/>
              </a:rPr>
              <a:t>s</a:t>
            </a:r>
            <a:r>
              <a:rPr sz="1600" spc="-5" dirty="0">
                <a:latin typeface="Calibri"/>
                <a:cs typeface="Calibri"/>
              </a:rPr>
              <a:t>t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up</a:t>
            </a:r>
            <a:r>
              <a:rPr sz="1600" spc="-5" dirty="0">
                <a:latin typeface="Calibri"/>
                <a:cs typeface="Calibri"/>
              </a:rPr>
              <a:t>d</a:t>
            </a:r>
            <a:r>
              <a:rPr sz="1600" spc="-15" dirty="0">
                <a:latin typeface="Calibri"/>
                <a:cs typeface="Calibri"/>
              </a:rPr>
              <a:t>at</a:t>
            </a:r>
            <a:r>
              <a:rPr sz="1600" spc="-5" dirty="0">
                <a:latin typeface="Calibri"/>
                <a:cs typeface="Calibri"/>
              </a:rPr>
              <a:t>es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t</a:t>
            </a:r>
            <a:r>
              <a:rPr sz="1600" spc="-5" dirty="0">
                <a:latin typeface="Calibri"/>
                <a:cs typeface="Calibri"/>
              </a:rPr>
              <a:t>o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be</a:t>
            </a:r>
            <a:r>
              <a:rPr sz="1600" spc="-20" dirty="0">
                <a:latin typeface="Calibri"/>
                <a:cs typeface="Calibri"/>
              </a:rPr>
              <a:t>s</a:t>
            </a:r>
            <a:r>
              <a:rPr sz="1600" spc="-5" dirty="0">
                <a:latin typeface="Calibri"/>
                <a:cs typeface="Calibri"/>
              </a:rPr>
              <a:t>t </a:t>
            </a:r>
            <a:r>
              <a:rPr sz="1600" spc="-10" dirty="0">
                <a:latin typeface="Calibri"/>
                <a:cs typeface="Calibri"/>
              </a:rPr>
              <a:t>p</a:t>
            </a:r>
            <a:r>
              <a:rPr sz="1600" spc="-35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epa</a:t>
            </a:r>
            <a:r>
              <a:rPr sz="1600" spc="-35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spc="30" dirty="0">
                <a:latin typeface="Calibri"/>
                <a:cs typeface="Calibri"/>
              </a:rPr>
              <a:t> </a:t>
            </a:r>
            <a:r>
              <a:rPr sz="1600" spc="-40" dirty="0">
                <a:latin typeface="Calibri"/>
                <a:cs typeface="Calibri"/>
              </a:rPr>
              <a:t>f</a:t>
            </a:r>
            <a:r>
              <a:rPr sz="1600" spc="-10" dirty="0">
                <a:latin typeface="Calibri"/>
                <a:cs typeface="Calibri"/>
              </a:rPr>
              <a:t>o</a:t>
            </a:r>
            <a:r>
              <a:rPr sz="1600" spc="-5" dirty="0">
                <a:latin typeface="Calibri"/>
                <a:cs typeface="Calibri"/>
              </a:rPr>
              <a:t>r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</a:t>
            </a:r>
            <a:r>
              <a:rPr sz="1600" spc="-10" dirty="0">
                <a:latin typeface="Calibri"/>
                <a:cs typeface="Calibri"/>
              </a:rPr>
              <a:t>h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35" dirty="0">
                <a:latin typeface="Calibri"/>
                <a:cs typeface="Calibri"/>
              </a:rPr>
              <a:t>r</a:t>
            </a:r>
            <a:r>
              <a:rPr sz="1600" spc="-20" dirty="0">
                <a:latin typeface="Calibri"/>
                <a:cs typeface="Calibri"/>
              </a:rPr>
              <a:t>e</a:t>
            </a:r>
            <a:r>
              <a:rPr sz="1600" spc="-5" dirty="0">
                <a:latin typeface="Calibri"/>
                <a:cs typeface="Calibri"/>
              </a:rPr>
              <a:t>vi</a:t>
            </a:r>
            <a:r>
              <a:rPr sz="1600" spc="-20" dirty="0">
                <a:latin typeface="Calibri"/>
                <a:cs typeface="Calibri"/>
              </a:rPr>
              <a:t>e</a:t>
            </a:r>
            <a:r>
              <a:rPr sz="1600" spc="-5" dirty="0">
                <a:latin typeface="Calibri"/>
                <a:cs typeface="Calibri"/>
              </a:rPr>
              <a:t>w</a:t>
            </a:r>
            <a:r>
              <a:rPr sz="1600" spc="4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p</a:t>
            </a:r>
            <a:r>
              <a:rPr sz="1600" spc="-35" dirty="0">
                <a:latin typeface="Calibri"/>
                <a:cs typeface="Calibri"/>
              </a:rPr>
              <a:t>r</a:t>
            </a:r>
            <a:r>
              <a:rPr sz="1600" spc="-10" dirty="0">
                <a:latin typeface="Calibri"/>
                <a:cs typeface="Calibri"/>
              </a:rPr>
              <a:t>ocess.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ts val="1825"/>
              </a:lnSpc>
              <a:spcBef>
                <a:spcPts val="790"/>
              </a:spcBef>
            </a:pPr>
            <a:r>
              <a:rPr sz="1600" spc="-5" dirty="0">
                <a:latin typeface="Calibri"/>
                <a:cs typeface="Calibri"/>
              </a:rPr>
              <a:t>Risk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35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eg</a:t>
            </a:r>
            <a:r>
              <a:rPr sz="1600" dirty="0">
                <a:latin typeface="Calibri"/>
                <a:cs typeface="Calibri"/>
              </a:rPr>
              <a:t>i</a:t>
            </a:r>
            <a:r>
              <a:rPr sz="1600" spc="-20" dirty="0">
                <a:latin typeface="Calibri"/>
                <a:cs typeface="Calibri"/>
              </a:rPr>
              <a:t>s</a:t>
            </a:r>
            <a:r>
              <a:rPr sz="1600" spc="-15" dirty="0">
                <a:latin typeface="Calibri"/>
                <a:cs typeface="Calibri"/>
              </a:rPr>
              <a:t>t</a:t>
            </a:r>
            <a:r>
              <a:rPr sz="1600" spc="-5" dirty="0">
                <a:latin typeface="Calibri"/>
                <a:cs typeface="Calibri"/>
              </a:rPr>
              <a:t>er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and Risk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Owne</a:t>
            </a:r>
            <a:r>
              <a:rPr sz="1600" spc="-40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s</a:t>
            </a:r>
            <a:r>
              <a:rPr sz="1600" spc="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m</a:t>
            </a:r>
            <a:r>
              <a:rPr sz="1600" spc="-30" dirty="0">
                <a:latin typeface="Calibri"/>
                <a:cs typeface="Calibri"/>
              </a:rPr>
              <a:t>a</a:t>
            </a:r>
            <a:r>
              <a:rPr sz="1600" spc="-5" dirty="0">
                <a:latin typeface="Calibri"/>
                <a:cs typeface="Calibri"/>
              </a:rPr>
              <a:t>y </a:t>
            </a:r>
            <a:r>
              <a:rPr sz="1600" spc="-10" dirty="0">
                <a:latin typeface="Calibri"/>
                <a:cs typeface="Calibri"/>
              </a:rPr>
              <a:t>b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as</a:t>
            </a:r>
            <a:r>
              <a:rPr sz="1600" spc="-60" dirty="0">
                <a:latin typeface="Calibri"/>
                <a:cs typeface="Calibri"/>
              </a:rPr>
              <a:t>k</a:t>
            </a:r>
            <a:r>
              <a:rPr sz="1600" spc="-5" dirty="0">
                <a:latin typeface="Calibri"/>
                <a:cs typeface="Calibri"/>
              </a:rPr>
              <a:t>ed </a:t>
            </a:r>
            <a:r>
              <a:rPr sz="1600" spc="-40" dirty="0">
                <a:latin typeface="Calibri"/>
                <a:cs typeface="Calibri"/>
              </a:rPr>
              <a:t>f</a:t>
            </a:r>
            <a:r>
              <a:rPr sz="1600" spc="-10" dirty="0">
                <a:latin typeface="Calibri"/>
                <a:cs typeface="Calibri"/>
              </a:rPr>
              <a:t>o</a:t>
            </a:r>
            <a:r>
              <a:rPr sz="1600" spc="-5" dirty="0">
                <a:latin typeface="Calibri"/>
                <a:cs typeface="Calibri"/>
              </a:rPr>
              <a:t>r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f</a:t>
            </a:r>
            <a:r>
              <a:rPr sz="1600" spc="-10" dirty="0">
                <a:latin typeface="Calibri"/>
                <a:cs typeface="Calibri"/>
              </a:rPr>
              <a:t>urthe</a:t>
            </a:r>
            <a:r>
              <a:rPr sz="1600" spc="-5" dirty="0">
                <a:latin typeface="Calibri"/>
                <a:cs typeface="Calibri"/>
              </a:rPr>
              <a:t>r</a:t>
            </a:r>
            <a:r>
              <a:rPr sz="1600" spc="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up</a:t>
            </a:r>
            <a:r>
              <a:rPr sz="1600" spc="-5" dirty="0">
                <a:latin typeface="Calibri"/>
                <a:cs typeface="Calibri"/>
              </a:rPr>
              <a:t>d</a:t>
            </a:r>
            <a:r>
              <a:rPr sz="1600" spc="-15" dirty="0">
                <a:latin typeface="Calibri"/>
                <a:cs typeface="Calibri"/>
              </a:rPr>
              <a:t>at</a:t>
            </a:r>
            <a:r>
              <a:rPr sz="1600" spc="-5" dirty="0">
                <a:latin typeface="Calibri"/>
                <a:cs typeface="Calibri"/>
              </a:rPr>
              <a:t>e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ts val="1825"/>
              </a:lnSpc>
            </a:pPr>
            <a:r>
              <a:rPr sz="1600" spc="-35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equ</a:t>
            </a:r>
            <a:r>
              <a:rPr sz="1600" spc="-15" dirty="0">
                <a:latin typeface="Calibri"/>
                <a:cs typeface="Calibri"/>
              </a:rPr>
              <a:t>e</a:t>
            </a:r>
            <a:r>
              <a:rPr sz="1600" spc="-20" dirty="0">
                <a:latin typeface="Calibri"/>
                <a:cs typeface="Calibri"/>
              </a:rPr>
              <a:t>s</a:t>
            </a:r>
            <a:r>
              <a:rPr sz="1600" spc="-5" dirty="0">
                <a:latin typeface="Calibri"/>
                <a:cs typeface="Calibri"/>
              </a:rPr>
              <a:t>ts</a:t>
            </a:r>
            <a:r>
              <a:rPr sz="1600" spc="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as a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n</a:t>
            </a:r>
            <a:r>
              <a:rPr sz="1600" spc="-15" dirty="0">
                <a:latin typeface="Calibri"/>
                <a:cs typeface="Calibri"/>
              </a:rPr>
              <a:t>a</a:t>
            </a:r>
            <a:r>
              <a:rPr sz="1600" spc="-5" dirty="0">
                <a:latin typeface="Calibri"/>
                <a:cs typeface="Calibri"/>
              </a:rPr>
              <a:t>tu</a:t>
            </a:r>
            <a:r>
              <a:rPr sz="1600" spc="-50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al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ele</a:t>
            </a:r>
            <a:r>
              <a:rPr sz="1600" spc="-15" dirty="0">
                <a:latin typeface="Calibri"/>
                <a:cs typeface="Calibri"/>
              </a:rPr>
              <a:t>m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spc="-20" dirty="0">
                <a:latin typeface="Calibri"/>
                <a:cs typeface="Calibri"/>
              </a:rPr>
              <a:t>n</a:t>
            </a:r>
            <a:r>
              <a:rPr sz="1600" spc="-5" dirty="0">
                <a:latin typeface="Calibri"/>
                <a:cs typeface="Calibri"/>
              </a:rPr>
              <a:t>t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o</a:t>
            </a:r>
            <a:r>
              <a:rPr sz="1600" spc="-5" dirty="0">
                <a:latin typeface="Calibri"/>
                <a:cs typeface="Calibri"/>
              </a:rPr>
              <a:t>f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</a:t>
            </a:r>
            <a:r>
              <a:rPr sz="1600" dirty="0">
                <a:latin typeface="Calibri"/>
                <a:cs typeface="Calibri"/>
              </a:rPr>
              <a:t>is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p</a:t>
            </a:r>
            <a:r>
              <a:rPr sz="1600" spc="-35" dirty="0">
                <a:latin typeface="Calibri"/>
                <a:cs typeface="Calibri"/>
              </a:rPr>
              <a:t>r</a:t>
            </a:r>
            <a:r>
              <a:rPr sz="1600" spc="-10" dirty="0">
                <a:latin typeface="Calibri"/>
                <a:cs typeface="Calibri"/>
              </a:rPr>
              <a:t>o</a:t>
            </a:r>
            <a:r>
              <a:rPr sz="1600" spc="-15" dirty="0">
                <a:latin typeface="Calibri"/>
                <a:cs typeface="Calibri"/>
              </a:rPr>
              <a:t>c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spc="-10" dirty="0">
                <a:latin typeface="Calibri"/>
                <a:cs typeface="Calibri"/>
              </a:rPr>
              <a:t>s</a:t>
            </a:r>
            <a:r>
              <a:rPr sz="1600" spc="-5" dirty="0">
                <a:latin typeface="Calibri"/>
                <a:cs typeface="Calibri"/>
              </a:rPr>
              <a:t>s.</a:t>
            </a:r>
            <a:endParaRPr sz="1600">
              <a:latin typeface="Calibri"/>
              <a:cs typeface="Calibri"/>
            </a:endParaRPr>
          </a:p>
          <a:p>
            <a:pPr marL="12700" marR="299085" algn="just">
              <a:lnSpc>
                <a:spcPts val="1730"/>
              </a:lnSpc>
              <a:spcBef>
                <a:spcPts val="1019"/>
              </a:spcBef>
            </a:pPr>
            <a:r>
              <a:rPr sz="1600" spc="-10" dirty="0">
                <a:latin typeface="Calibri"/>
                <a:cs typeface="Calibri"/>
              </a:rPr>
              <a:t>Com</a:t>
            </a:r>
            <a:r>
              <a:rPr sz="1600" spc="-15" dirty="0">
                <a:latin typeface="Calibri"/>
                <a:cs typeface="Calibri"/>
              </a:rPr>
              <a:t>m</a:t>
            </a:r>
            <a:r>
              <a:rPr sz="1600" spc="-5" dirty="0">
                <a:latin typeface="Calibri"/>
                <a:cs typeface="Calibri"/>
              </a:rPr>
              <a:t>i</a:t>
            </a:r>
            <a:r>
              <a:rPr sz="1600" spc="-25" dirty="0">
                <a:latin typeface="Calibri"/>
                <a:cs typeface="Calibri"/>
              </a:rPr>
              <a:t>t</a:t>
            </a:r>
            <a:r>
              <a:rPr sz="1600" spc="-15" dirty="0">
                <a:latin typeface="Calibri"/>
                <a:cs typeface="Calibri"/>
              </a:rPr>
              <a:t>t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spc="-15" dirty="0">
                <a:latin typeface="Calibri"/>
                <a:cs typeface="Calibri"/>
              </a:rPr>
              <a:t>e</a:t>
            </a:r>
            <a:r>
              <a:rPr sz="1600" spc="-5" dirty="0">
                <a:latin typeface="Calibri"/>
                <a:cs typeface="Calibri"/>
              </a:rPr>
              <a:t>s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m</a:t>
            </a:r>
            <a:r>
              <a:rPr sz="1600" spc="-30" dirty="0">
                <a:latin typeface="Calibri"/>
                <a:cs typeface="Calibri"/>
              </a:rPr>
              <a:t>a</a:t>
            </a:r>
            <a:r>
              <a:rPr sz="1600" spc="-5" dirty="0">
                <a:latin typeface="Calibri"/>
                <a:cs typeface="Calibri"/>
              </a:rPr>
              <a:t>y </a:t>
            </a:r>
            <a:r>
              <a:rPr sz="1600" spc="-10" dirty="0">
                <a:latin typeface="Calibri"/>
                <a:cs typeface="Calibri"/>
              </a:rPr>
              <a:t>b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as</a:t>
            </a:r>
            <a:r>
              <a:rPr sz="1600" spc="-60" dirty="0">
                <a:latin typeface="Calibri"/>
                <a:cs typeface="Calibri"/>
              </a:rPr>
              <a:t>k</a:t>
            </a:r>
            <a:r>
              <a:rPr sz="1600" spc="-5" dirty="0">
                <a:latin typeface="Calibri"/>
                <a:cs typeface="Calibri"/>
              </a:rPr>
              <a:t>ed </a:t>
            </a:r>
            <a:r>
              <a:rPr sz="1600" spc="-40" dirty="0">
                <a:latin typeface="Calibri"/>
                <a:cs typeface="Calibri"/>
              </a:rPr>
              <a:t>f</a:t>
            </a:r>
            <a:r>
              <a:rPr sz="1600" spc="-10" dirty="0">
                <a:latin typeface="Calibri"/>
                <a:cs typeface="Calibri"/>
              </a:rPr>
              <a:t>o</a:t>
            </a:r>
            <a:r>
              <a:rPr sz="1600" spc="-5" dirty="0">
                <a:latin typeface="Calibri"/>
                <a:cs typeface="Calibri"/>
              </a:rPr>
              <a:t>r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e</a:t>
            </a:r>
            <a:r>
              <a:rPr sz="1600" spc="-5" dirty="0">
                <a:latin typeface="Calibri"/>
                <a:cs typeface="Calibri"/>
              </a:rPr>
              <a:t>vidence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o</a:t>
            </a:r>
            <a:r>
              <a:rPr sz="1600" spc="-5" dirty="0">
                <a:latin typeface="Calibri"/>
                <a:cs typeface="Calibri"/>
              </a:rPr>
              <a:t>f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</a:t>
            </a:r>
            <a:r>
              <a:rPr sz="1600" spc="-10" dirty="0">
                <a:latin typeface="Calibri"/>
                <a:cs typeface="Calibri"/>
              </a:rPr>
              <a:t>hei</a:t>
            </a:r>
            <a:r>
              <a:rPr sz="1600" spc="-5" dirty="0">
                <a:latin typeface="Calibri"/>
                <a:cs typeface="Calibri"/>
              </a:rPr>
              <a:t>r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35" dirty="0">
                <a:latin typeface="Calibri"/>
                <a:cs typeface="Calibri"/>
              </a:rPr>
              <a:t>r</a:t>
            </a:r>
            <a:r>
              <a:rPr sz="1600" spc="-20" dirty="0">
                <a:latin typeface="Calibri"/>
                <a:cs typeface="Calibri"/>
              </a:rPr>
              <a:t>e</a:t>
            </a:r>
            <a:r>
              <a:rPr sz="1600" spc="-5" dirty="0">
                <a:latin typeface="Calibri"/>
                <a:cs typeface="Calibri"/>
              </a:rPr>
              <a:t>vi</a:t>
            </a:r>
            <a:r>
              <a:rPr sz="1600" spc="-20" dirty="0">
                <a:latin typeface="Calibri"/>
                <a:cs typeface="Calibri"/>
              </a:rPr>
              <a:t>e</a:t>
            </a:r>
            <a:r>
              <a:rPr sz="1600" spc="-5" dirty="0">
                <a:latin typeface="Calibri"/>
                <a:cs typeface="Calibri"/>
              </a:rPr>
              <a:t>w</a:t>
            </a:r>
            <a:r>
              <a:rPr sz="1600" spc="4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o</a:t>
            </a:r>
            <a:r>
              <a:rPr sz="1600" spc="-5" dirty="0">
                <a:latin typeface="Calibri"/>
                <a:cs typeface="Calibri"/>
              </a:rPr>
              <a:t>f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i</a:t>
            </a:r>
            <a:r>
              <a:rPr sz="1600" spc="-10" dirty="0">
                <a:latin typeface="Calibri"/>
                <a:cs typeface="Calibri"/>
              </a:rPr>
              <a:t>s</a:t>
            </a:r>
            <a:r>
              <a:rPr sz="1600" spc="-5" dirty="0">
                <a:latin typeface="Calibri"/>
                <a:cs typeface="Calibri"/>
              </a:rPr>
              <a:t>k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in </a:t>
            </a:r>
            <a:r>
              <a:rPr sz="1600" spc="-15" dirty="0">
                <a:latin typeface="Calibri"/>
                <a:cs typeface="Calibri"/>
              </a:rPr>
              <a:t>g</a:t>
            </a:r>
            <a:r>
              <a:rPr sz="1600" spc="-5" dirty="0">
                <a:latin typeface="Calibri"/>
                <a:cs typeface="Calibri"/>
              </a:rPr>
              <a:t>ene</a:t>
            </a:r>
            <a:r>
              <a:rPr sz="1600" spc="-55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a</a:t>
            </a:r>
            <a:r>
              <a:rPr sz="1600" dirty="0">
                <a:latin typeface="Calibri"/>
                <a:cs typeface="Calibri"/>
              </a:rPr>
              <a:t>l</a:t>
            </a:r>
            <a:r>
              <a:rPr sz="1600" spc="-5" dirty="0">
                <a:latin typeface="Calibri"/>
                <a:cs typeface="Calibri"/>
              </a:rPr>
              <a:t>,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o</a:t>
            </a:r>
            <a:r>
              <a:rPr sz="1600" spc="-5" dirty="0">
                <a:latin typeface="Calibri"/>
                <a:cs typeface="Calibri"/>
              </a:rPr>
              <a:t>r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t</a:t>
            </a:r>
            <a:r>
              <a:rPr sz="1600" spc="-5" dirty="0">
                <a:latin typeface="Calibri"/>
                <a:cs typeface="Calibri"/>
              </a:rPr>
              <a:t>o </a:t>
            </a:r>
            <a:r>
              <a:rPr sz="1600" spc="-10" dirty="0">
                <a:latin typeface="Calibri"/>
                <a:cs typeface="Calibri"/>
              </a:rPr>
              <a:t>p</a:t>
            </a:r>
            <a:r>
              <a:rPr sz="1600" spc="-35" dirty="0">
                <a:latin typeface="Calibri"/>
                <a:cs typeface="Calibri"/>
              </a:rPr>
              <a:t>r</a:t>
            </a:r>
            <a:r>
              <a:rPr sz="1600" spc="-20" dirty="0">
                <a:latin typeface="Calibri"/>
                <a:cs typeface="Calibri"/>
              </a:rPr>
              <a:t>o</a:t>
            </a:r>
            <a:r>
              <a:rPr sz="1600" spc="-5" dirty="0">
                <a:latin typeface="Calibri"/>
                <a:cs typeface="Calibri"/>
              </a:rPr>
              <a:t>vide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</a:t>
            </a:r>
            <a:r>
              <a:rPr sz="1600" spc="-10" dirty="0">
                <a:latin typeface="Calibri"/>
                <a:cs typeface="Calibri"/>
              </a:rPr>
              <a:t>h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assu</a:t>
            </a:r>
            <a:r>
              <a:rPr sz="1600" spc="-50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ance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</a:t>
            </a:r>
            <a:r>
              <a:rPr sz="1600" spc="-10" dirty="0">
                <a:latin typeface="Calibri"/>
                <a:cs typeface="Calibri"/>
              </a:rPr>
              <a:t>h</a:t>
            </a:r>
            <a:r>
              <a:rPr sz="1600" spc="-15" dirty="0">
                <a:latin typeface="Calibri"/>
                <a:cs typeface="Calibri"/>
              </a:rPr>
              <a:t>a</a:t>
            </a:r>
            <a:r>
              <a:rPr sz="1600" spc="-5" dirty="0">
                <a:latin typeface="Calibri"/>
                <a:cs typeface="Calibri"/>
              </a:rPr>
              <a:t>t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</a:t>
            </a:r>
            <a:r>
              <a:rPr sz="1600" spc="-10" dirty="0">
                <a:latin typeface="Calibri"/>
                <a:cs typeface="Calibri"/>
              </a:rPr>
              <a:t>h</a:t>
            </a:r>
            <a:r>
              <a:rPr sz="1600" spc="-20" dirty="0">
                <a:latin typeface="Calibri"/>
                <a:cs typeface="Calibri"/>
              </a:rPr>
              <a:t>e</a:t>
            </a:r>
            <a:r>
              <a:rPr sz="1600" spc="-5" dirty="0">
                <a:latin typeface="Calibri"/>
                <a:cs typeface="Calibri"/>
              </a:rPr>
              <a:t>y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h</a:t>
            </a:r>
            <a:r>
              <a:rPr sz="1600" spc="-25" dirty="0">
                <a:latin typeface="Calibri"/>
                <a:cs typeface="Calibri"/>
              </a:rPr>
              <a:t>a</a:t>
            </a:r>
            <a:r>
              <a:rPr sz="1600" spc="-20" dirty="0">
                <a:latin typeface="Calibri"/>
                <a:cs typeface="Calibri"/>
              </a:rPr>
              <a:t>v</a:t>
            </a:r>
            <a:r>
              <a:rPr sz="1600" spc="-5" dirty="0">
                <a:latin typeface="Calibri"/>
                <a:cs typeface="Calibri"/>
              </a:rPr>
              <a:t>e </a:t>
            </a:r>
            <a:r>
              <a:rPr sz="1600" spc="-10" dirty="0">
                <a:latin typeface="Calibri"/>
                <a:cs typeface="Calibri"/>
              </a:rPr>
              <a:t>o</a:t>
            </a:r>
            <a:r>
              <a:rPr sz="1600" spc="-20" dirty="0">
                <a:latin typeface="Calibri"/>
                <a:cs typeface="Calibri"/>
              </a:rPr>
              <a:t>b</a:t>
            </a:r>
            <a:r>
              <a:rPr sz="1600" spc="-25" dirty="0">
                <a:latin typeface="Calibri"/>
                <a:cs typeface="Calibri"/>
              </a:rPr>
              <a:t>t</a:t>
            </a:r>
            <a:r>
              <a:rPr sz="1600" spc="-5" dirty="0">
                <a:latin typeface="Calibri"/>
                <a:cs typeface="Calibri"/>
              </a:rPr>
              <a:t>a</a:t>
            </a:r>
            <a:r>
              <a:rPr sz="1600" dirty="0">
                <a:latin typeface="Calibri"/>
                <a:cs typeface="Calibri"/>
              </a:rPr>
              <a:t>i</a:t>
            </a:r>
            <a:r>
              <a:rPr sz="1600" spc="-10" dirty="0">
                <a:latin typeface="Calibri"/>
                <a:cs typeface="Calibri"/>
              </a:rPr>
              <a:t>ne</a:t>
            </a:r>
            <a:r>
              <a:rPr sz="1600" spc="-5" dirty="0">
                <a:latin typeface="Calibri"/>
                <a:cs typeface="Calibri"/>
              </a:rPr>
              <a:t>d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on speci</a:t>
            </a:r>
            <a:r>
              <a:rPr sz="1600" dirty="0">
                <a:latin typeface="Calibri"/>
                <a:cs typeface="Calibri"/>
              </a:rPr>
              <a:t>f</a:t>
            </a:r>
            <a:r>
              <a:rPr sz="1600" spc="-5" dirty="0">
                <a:latin typeface="Calibri"/>
                <a:cs typeface="Calibri"/>
              </a:rPr>
              <a:t>ic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i</a:t>
            </a:r>
            <a:r>
              <a:rPr sz="1600" spc="-10" dirty="0">
                <a:latin typeface="Calibri"/>
                <a:cs typeface="Calibri"/>
              </a:rPr>
              <a:t>s</a:t>
            </a:r>
            <a:r>
              <a:rPr sz="1600" spc="-25" dirty="0">
                <a:latin typeface="Calibri"/>
                <a:cs typeface="Calibri"/>
              </a:rPr>
              <a:t>k</a:t>
            </a:r>
            <a:r>
              <a:rPr sz="1600" spc="-10" dirty="0">
                <a:latin typeface="Calibri"/>
                <a:cs typeface="Calibri"/>
              </a:rPr>
              <a:t>s.</a:t>
            </a:r>
            <a:endParaRPr sz="1600">
              <a:latin typeface="Calibri"/>
              <a:cs typeface="Calibri"/>
            </a:endParaRPr>
          </a:p>
          <a:p>
            <a:pPr marL="12700" marR="346710">
              <a:lnSpc>
                <a:spcPts val="1730"/>
              </a:lnSpc>
              <a:spcBef>
                <a:spcPts val="995"/>
              </a:spcBef>
            </a:pPr>
            <a:r>
              <a:rPr sz="1600" spc="-10" dirty="0">
                <a:latin typeface="Calibri"/>
                <a:cs typeface="Calibri"/>
              </a:rPr>
              <a:t>T</a:t>
            </a:r>
            <a:r>
              <a:rPr sz="1600" spc="-5" dirty="0">
                <a:latin typeface="Calibri"/>
                <a:cs typeface="Calibri"/>
              </a:rPr>
              <a:t>he </a:t>
            </a:r>
            <a:r>
              <a:rPr sz="1600" spc="-10" dirty="0">
                <a:latin typeface="Calibri"/>
                <a:cs typeface="Calibri"/>
              </a:rPr>
              <a:t>d</a:t>
            </a:r>
            <a:r>
              <a:rPr sz="1600" spc="-15" dirty="0">
                <a:latin typeface="Calibri"/>
                <a:cs typeface="Calibri"/>
              </a:rPr>
              <a:t>at</a:t>
            </a:r>
            <a:r>
              <a:rPr sz="1600" spc="-5" dirty="0">
                <a:latin typeface="Calibri"/>
                <a:cs typeface="Calibri"/>
              </a:rPr>
              <a:t>es </a:t>
            </a:r>
            <a:r>
              <a:rPr sz="1600" spc="-10" dirty="0">
                <a:latin typeface="Calibri"/>
                <a:cs typeface="Calibri"/>
              </a:rPr>
              <a:t>o</a:t>
            </a:r>
            <a:r>
              <a:rPr sz="1600" spc="-5" dirty="0">
                <a:latin typeface="Calibri"/>
                <a:cs typeface="Calibri"/>
              </a:rPr>
              <a:t>f t</a:t>
            </a:r>
            <a:r>
              <a:rPr sz="1600" spc="-10" dirty="0">
                <a:latin typeface="Calibri"/>
                <a:cs typeface="Calibri"/>
              </a:rPr>
              <a:t>h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cu</a:t>
            </a:r>
            <a:r>
              <a:rPr sz="1600" spc="-15" dirty="0">
                <a:latin typeface="Calibri"/>
                <a:cs typeface="Calibri"/>
              </a:rPr>
              <a:t>r</a:t>
            </a:r>
            <a:r>
              <a:rPr sz="1600" spc="-35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spc="-20" dirty="0">
                <a:latin typeface="Calibri"/>
                <a:cs typeface="Calibri"/>
              </a:rPr>
              <a:t>n</a:t>
            </a:r>
            <a:r>
              <a:rPr sz="1600" spc="-5" dirty="0">
                <a:latin typeface="Calibri"/>
                <a:cs typeface="Calibri"/>
              </a:rPr>
              <a:t>t</a:t>
            </a:r>
            <a:r>
              <a:rPr sz="1600" spc="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</a:t>
            </a:r>
            <a:r>
              <a:rPr sz="1600" spc="-20" dirty="0">
                <a:latin typeface="Calibri"/>
                <a:cs typeface="Calibri"/>
              </a:rPr>
              <a:t>c</a:t>
            </a:r>
            <a:r>
              <a:rPr sz="1600" spc="-5" dirty="0">
                <a:latin typeface="Calibri"/>
                <a:cs typeface="Calibri"/>
              </a:rPr>
              <a:t>ade</a:t>
            </a:r>
            <a:r>
              <a:rPr sz="1600" spc="-15" dirty="0">
                <a:latin typeface="Calibri"/>
                <a:cs typeface="Calibri"/>
              </a:rPr>
              <a:t>m</a:t>
            </a:r>
            <a:r>
              <a:rPr sz="1600" spc="-5" dirty="0">
                <a:latin typeface="Calibri"/>
                <a:cs typeface="Calibri"/>
              </a:rPr>
              <a:t>ic </a:t>
            </a:r>
            <a:r>
              <a:rPr sz="1600" spc="-35" dirty="0">
                <a:latin typeface="Calibri"/>
                <a:cs typeface="Calibri"/>
              </a:rPr>
              <a:t>y</a:t>
            </a:r>
            <a:r>
              <a:rPr sz="1600" spc="-5" dirty="0">
                <a:latin typeface="Calibri"/>
                <a:cs typeface="Calibri"/>
              </a:rPr>
              <a:t>ear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i</a:t>
            </a:r>
            <a:r>
              <a:rPr sz="1600" spc="-10" dirty="0">
                <a:latin typeface="Calibri"/>
                <a:cs typeface="Calibri"/>
              </a:rPr>
              <a:t>s</a:t>
            </a:r>
            <a:r>
              <a:rPr sz="1600" spc="-5" dirty="0">
                <a:latin typeface="Calibri"/>
                <a:cs typeface="Calibri"/>
              </a:rPr>
              <a:t>k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35" dirty="0">
                <a:latin typeface="Calibri"/>
                <a:cs typeface="Calibri"/>
              </a:rPr>
              <a:t>r</a:t>
            </a:r>
            <a:r>
              <a:rPr sz="1600" spc="-20" dirty="0">
                <a:latin typeface="Calibri"/>
                <a:cs typeface="Calibri"/>
              </a:rPr>
              <a:t>e</a:t>
            </a:r>
            <a:r>
              <a:rPr sz="1600" spc="-5" dirty="0">
                <a:latin typeface="Calibri"/>
                <a:cs typeface="Calibri"/>
              </a:rPr>
              <a:t>vi</a:t>
            </a:r>
            <a:r>
              <a:rPr sz="1600" spc="-20" dirty="0">
                <a:latin typeface="Calibri"/>
                <a:cs typeface="Calibri"/>
              </a:rPr>
              <a:t>e</a:t>
            </a:r>
            <a:r>
              <a:rPr sz="1600" spc="-5" dirty="0">
                <a:latin typeface="Calibri"/>
                <a:cs typeface="Calibri"/>
              </a:rPr>
              <a:t>w</a:t>
            </a:r>
            <a:r>
              <a:rPr sz="1600" spc="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c</a:t>
            </a:r>
            <a:r>
              <a:rPr sz="1600" spc="-35" dirty="0">
                <a:latin typeface="Calibri"/>
                <a:cs typeface="Calibri"/>
              </a:rPr>
              <a:t>y</a:t>
            </a:r>
            <a:r>
              <a:rPr sz="1600" spc="-5" dirty="0">
                <a:latin typeface="Calibri"/>
                <a:cs typeface="Calibri"/>
              </a:rPr>
              <a:t>cle</a:t>
            </a:r>
            <a:r>
              <a:rPr sz="1600" spc="2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c</a:t>
            </a:r>
            <a:r>
              <a:rPr sz="1600" spc="-5" dirty="0">
                <a:latin typeface="Calibri"/>
                <a:cs typeface="Calibri"/>
              </a:rPr>
              <a:t>an</a:t>
            </a:r>
            <a:r>
              <a:rPr sz="1600" spc="-10" dirty="0">
                <a:latin typeface="Calibri"/>
                <a:cs typeface="Calibri"/>
              </a:rPr>
              <a:t> be </a:t>
            </a:r>
            <a:r>
              <a:rPr sz="1600" spc="-40" dirty="0">
                <a:latin typeface="Calibri"/>
                <a:cs typeface="Calibri"/>
              </a:rPr>
              <a:t>f</a:t>
            </a:r>
            <a:r>
              <a:rPr sz="1600" spc="-10" dirty="0">
                <a:latin typeface="Calibri"/>
                <a:cs typeface="Calibri"/>
              </a:rPr>
              <a:t>oun</a:t>
            </a:r>
            <a:r>
              <a:rPr sz="1600" spc="-5" dirty="0">
                <a:latin typeface="Calibri"/>
                <a:cs typeface="Calibri"/>
              </a:rPr>
              <a:t>d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o</a:t>
            </a:r>
            <a:r>
              <a:rPr sz="1600" spc="-5" dirty="0">
                <a:latin typeface="Calibri"/>
                <a:cs typeface="Calibri"/>
              </a:rPr>
              <a:t>n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</a:t>
            </a:r>
            <a:r>
              <a:rPr sz="1600" spc="-10" dirty="0">
                <a:latin typeface="Calibri"/>
                <a:cs typeface="Calibri"/>
              </a:rPr>
              <a:t>h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u="heavy" spc="-5" dirty="0">
                <a:solidFill>
                  <a:srgbClr val="0462C1"/>
                </a:solidFill>
                <a:latin typeface="Calibri"/>
                <a:cs typeface="Calibri"/>
                <a:hlinkClick r:id="rId2"/>
              </a:rPr>
              <a:t>Risk Man</a:t>
            </a:r>
            <a:r>
              <a:rPr sz="1600" u="heavy" dirty="0">
                <a:solidFill>
                  <a:srgbClr val="0462C1"/>
                </a:solidFill>
                <a:latin typeface="Calibri"/>
                <a:cs typeface="Calibri"/>
                <a:hlinkClick r:id="rId2"/>
              </a:rPr>
              <a:t>a</a:t>
            </a:r>
            <a:r>
              <a:rPr sz="1600" u="heavy" spc="-15" dirty="0">
                <a:solidFill>
                  <a:srgbClr val="0462C1"/>
                </a:solidFill>
                <a:latin typeface="Calibri"/>
                <a:cs typeface="Calibri"/>
                <a:hlinkClick r:id="rId2"/>
              </a:rPr>
              <a:t>g</a:t>
            </a:r>
            <a:r>
              <a:rPr sz="1600" u="heavy" spc="-5" dirty="0">
                <a:solidFill>
                  <a:srgbClr val="0462C1"/>
                </a:solidFill>
                <a:latin typeface="Calibri"/>
                <a:cs typeface="Calibri"/>
                <a:hlinkClick r:id="rId2"/>
              </a:rPr>
              <a:t>e</a:t>
            </a:r>
            <a:r>
              <a:rPr sz="1600" u="heavy" spc="-15" dirty="0">
                <a:solidFill>
                  <a:srgbClr val="0462C1"/>
                </a:solidFill>
                <a:latin typeface="Calibri"/>
                <a:cs typeface="Calibri"/>
                <a:hlinkClick r:id="rId2"/>
              </a:rPr>
              <a:t>m</a:t>
            </a:r>
            <a:r>
              <a:rPr sz="1600" u="heavy" spc="-5" dirty="0">
                <a:solidFill>
                  <a:srgbClr val="0462C1"/>
                </a:solidFill>
                <a:latin typeface="Calibri"/>
                <a:cs typeface="Calibri"/>
                <a:hlinkClick r:id="rId2"/>
              </a:rPr>
              <a:t>e</a:t>
            </a:r>
            <a:r>
              <a:rPr sz="1600" u="heavy" spc="-20" dirty="0">
                <a:solidFill>
                  <a:srgbClr val="0462C1"/>
                </a:solidFill>
                <a:latin typeface="Calibri"/>
                <a:cs typeface="Calibri"/>
                <a:hlinkClick r:id="rId2"/>
              </a:rPr>
              <a:t>n</a:t>
            </a:r>
            <a:r>
              <a:rPr sz="1600" u="heavy" spc="-5" dirty="0">
                <a:solidFill>
                  <a:srgbClr val="0462C1"/>
                </a:solidFill>
                <a:latin typeface="Calibri"/>
                <a:cs typeface="Calibri"/>
                <a:hlinkClick r:id="rId2"/>
              </a:rPr>
              <a:t>t</a:t>
            </a:r>
            <a:r>
              <a:rPr sz="1600" u="heavy" spc="-15" dirty="0">
                <a:solidFill>
                  <a:srgbClr val="0462C1"/>
                </a:solidFill>
                <a:latin typeface="Calibri"/>
                <a:cs typeface="Calibri"/>
                <a:hlinkClick r:id="rId2"/>
              </a:rPr>
              <a:t> </a:t>
            </a:r>
            <a:r>
              <a:rPr sz="1600" u="heavy" spc="-70" dirty="0">
                <a:solidFill>
                  <a:srgbClr val="0462C1"/>
                </a:solidFill>
                <a:latin typeface="Calibri"/>
                <a:cs typeface="Calibri"/>
                <a:hlinkClick r:id="rId2"/>
              </a:rPr>
              <a:t>W</a:t>
            </a:r>
            <a:r>
              <a:rPr sz="1600" u="heavy" spc="-5" dirty="0">
                <a:solidFill>
                  <a:srgbClr val="0462C1"/>
                </a:solidFill>
                <a:latin typeface="Calibri"/>
                <a:cs typeface="Calibri"/>
                <a:hlinkClick r:id="rId2"/>
              </a:rPr>
              <a:t>ebpa</a:t>
            </a:r>
            <a:r>
              <a:rPr sz="1600" u="heavy" spc="-15" dirty="0">
                <a:solidFill>
                  <a:srgbClr val="0462C1"/>
                </a:solidFill>
                <a:latin typeface="Calibri"/>
                <a:cs typeface="Calibri"/>
                <a:hlinkClick r:id="rId2"/>
              </a:rPr>
              <a:t>g</a:t>
            </a:r>
            <a:r>
              <a:rPr sz="1600" u="heavy" dirty="0">
                <a:solidFill>
                  <a:srgbClr val="0462C1"/>
                </a:solidFill>
                <a:latin typeface="Calibri"/>
                <a:cs typeface="Calibri"/>
                <a:hlinkClick r:id="rId2"/>
              </a:rPr>
              <a:t>e</a:t>
            </a:r>
            <a:r>
              <a:rPr sz="1600" spc="-5" dirty="0">
                <a:latin typeface="Calibri"/>
                <a:cs typeface="Calibri"/>
              </a:rPr>
              <a:t>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0" y="6400799"/>
            <a:ext cx="12192000" cy="4572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038600" y="6400799"/>
            <a:ext cx="8153400" cy="4572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462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736</Words>
  <Application>Microsoft Office PowerPoint</Application>
  <PresentationFormat>Widescreen</PresentationFormat>
  <Paragraphs>86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Outfit</vt:lpstr>
      <vt:lpstr>Times New Roman</vt:lpstr>
      <vt:lpstr>Office Theme</vt:lpstr>
      <vt:lpstr>PowerPoint Presentation</vt:lpstr>
      <vt:lpstr>Contact us</vt:lpstr>
      <vt:lpstr>Contents</vt:lpstr>
      <vt:lpstr>PowerPoint Presentation</vt:lpstr>
      <vt:lpstr>Risk Registers</vt:lpstr>
      <vt:lpstr>The role of the committees of UEB</vt:lpstr>
      <vt:lpstr>Additional resources for Committees</vt:lpstr>
      <vt:lpstr>Risk Reporting</vt:lpstr>
      <vt:lpstr>What to expect from the reporting cycle</vt:lpstr>
      <vt:lpstr>Contact us: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Risk Management Overview</dc:title>
  <dc:creator>Tuffin, Tracey</dc:creator>
  <cp:lastModifiedBy>Allen, Tracey</cp:lastModifiedBy>
  <cp:revision>2</cp:revision>
  <dcterms:created xsi:type="dcterms:W3CDTF">2026-01-07T08:39:06Z</dcterms:created>
  <dcterms:modified xsi:type="dcterms:W3CDTF">2026-01-07T08:41:43Z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2023-06-08T00:00:00Z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2026-01-07T00:00:00Z</vt:filetime>
  </property>
</Properties>
</file>