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7" r:id="rId2"/>
    <p:sldId id="265" r:id="rId3"/>
    <p:sldId id="266" r:id="rId4"/>
    <p:sldId id="267" r:id="rId5"/>
    <p:sldId id="268" r:id="rId6"/>
    <p:sldId id="269" r:id="rId7"/>
    <p:sldId id="270" r:id="rId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270" autoAdjust="0"/>
  </p:normalViewPr>
  <p:slideViewPr>
    <p:cSldViewPr snapToGrid="0" snapToObjects="1">
      <p:cViewPr varScale="1">
        <p:scale>
          <a:sx n="64" d="100"/>
          <a:sy n="64" d="100"/>
        </p:scale>
        <p:origin x="129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C54747-78F6-48B9-A9B4-F0AA9752EF12}" type="doc">
      <dgm:prSet loTypeId="urn:microsoft.com/office/officeart/2008/layout/LinedList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en-GB"/>
        </a:p>
      </dgm:t>
    </dgm:pt>
    <dgm:pt modelId="{48A8D7C9-356D-44E2-AD94-2115C3C78527}">
      <dgm:prSet custT="1"/>
      <dgm:spPr/>
      <dgm:t>
        <a:bodyPr/>
        <a:lstStyle/>
        <a:p>
          <a:pPr rtl="0"/>
          <a:r>
            <a:rPr lang="en-US" sz="2800" smtClean="0"/>
            <a:t>What is Lean In?</a:t>
          </a:r>
          <a:endParaRPr lang="en-GB" sz="2800"/>
        </a:p>
      </dgm:t>
    </dgm:pt>
    <dgm:pt modelId="{1F51E58F-7B2B-4F95-BD11-AACA5AE2FDBE}" type="parTrans" cxnId="{9E840DDE-3C57-448A-B1CB-A2B4A60A9746}">
      <dgm:prSet/>
      <dgm:spPr/>
      <dgm:t>
        <a:bodyPr/>
        <a:lstStyle/>
        <a:p>
          <a:endParaRPr lang="en-GB" sz="1200"/>
        </a:p>
      </dgm:t>
    </dgm:pt>
    <dgm:pt modelId="{41F153FE-6875-43D2-A455-112DE4789A81}" type="sibTrans" cxnId="{9E840DDE-3C57-448A-B1CB-A2B4A60A9746}">
      <dgm:prSet/>
      <dgm:spPr/>
      <dgm:t>
        <a:bodyPr/>
        <a:lstStyle/>
        <a:p>
          <a:endParaRPr lang="en-GB" sz="1200"/>
        </a:p>
      </dgm:t>
    </dgm:pt>
    <dgm:pt modelId="{0CC8ECA2-C595-4CBB-9D51-E88EDD63F8DD}">
      <dgm:prSet custT="1"/>
      <dgm:spPr/>
      <dgm:t>
        <a:bodyPr/>
        <a:lstStyle/>
        <a:p>
          <a:pPr rtl="0"/>
          <a:r>
            <a:rPr lang="en-US" sz="2800" smtClean="0"/>
            <a:t>What are Lean In circles?</a:t>
          </a:r>
          <a:endParaRPr lang="en-GB" sz="2800"/>
        </a:p>
      </dgm:t>
    </dgm:pt>
    <dgm:pt modelId="{0D99458C-2410-4943-9B44-A2CCA0F85AAB}" type="parTrans" cxnId="{A7E1EDED-8851-49DE-9CB1-B8C30D711ECA}">
      <dgm:prSet/>
      <dgm:spPr/>
      <dgm:t>
        <a:bodyPr/>
        <a:lstStyle/>
        <a:p>
          <a:endParaRPr lang="en-GB" sz="1200"/>
        </a:p>
      </dgm:t>
    </dgm:pt>
    <dgm:pt modelId="{975DF7C6-DDBE-4C38-B743-C81DEC3B7FBB}" type="sibTrans" cxnId="{A7E1EDED-8851-49DE-9CB1-B8C30D711ECA}">
      <dgm:prSet/>
      <dgm:spPr/>
      <dgm:t>
        <a:bodyPr/>
        <a:lstStyle/>
        <a:p>
          <a:endParaRPr lang="en-GB" sz="1200"/>
        </a:p>
      </dgm:t>
    </dgm:pt>
    <dgm:pt modelId="{412CBC5F-BD71-40D1-9CA5-F2AA8D70CE80}">
      <dgm:prSet custT="1"/>
      <dgm:spPr/>
      <dgm:t>
        <a:bodyPr/>
        <a:lstStyle/>
        <a:p>
          <a:pPr rtl="0"/>
          <a:r>
            <a:rPr lang="en-US" sz="2800" smtClean="0"/>
            <a:t>Structure of meetings</a:t>
          </a:r>
          <a:endParaRPr lang="en-GB" sz="2800"/>
        </a:p>
      </dgm:t>
    </dgm:pt>
    <dgm:pt modelId="{2903BA8D-DC89-426C-8CEA-4C1B9D9983D8}" type="parTrans" cxnId="{747B4EEE-A6FA-4DF4-AA1F-3C2483A71A75}">
      <dgm:prSet/>
      <dgm:spPr/>
      <dgm:t>
        <a:bodyPr/>
        <a:lstStyle/>
        <a:p>
          <a:endParaRPr lang="en-GB" sz="1200"/>
        </a:p>
      </dgm:t>
    </dgm:pt>
    <dgm:pt modelId="{1163ED8D-C6DE-4D98-AEDF-B4D457C14637}" type="sibTrans" cxnId="{747B4EEE-A6FA-4DF4-AA1F-3C2483A71A75}">
      <dgm:prSet/>
      <dgm:spPr/>
      <dgm:t>
        <a:bodyPr/>
        <a:lstStyle/>
        <a:p>
          <a:endParaRPr lang="en-GB" sz="1200"/>
        </a:p>
      </dgm:t>
    </dgm:pt>
    <dgm:pt modelId="{79C7BA02-7062-4CD1-AC6E-8DC5207427EB}">
      <dgm:prSet custT="1"/>
      <dgm:spPr/>
      <dgm:t>
        <a:bodyPr/>
        <a:lstStyle/>
        <a:p>
          <a:pPr rtl="0"/>
          <a:r>
            <a:rPr lang="en-US" sz="2800" smtClean="0"/>
            <a:t>Focus on different themes</a:t>
          </a:r>
          <a:endParaRPr lang="en-GB" sz="2800"/>
        </a:p>
      </dgm:t>
    </dgm:pt>
    <dgm:pt modelId="{6C88CFB0-9E44-4ABA-B07A-38C5F66B22DB}" type="parTrans" cxnId="{71AE4E30-B07C-43FA-8C5C-F347810FC6F4}">
      <dgm:prSet/>
      <dgm:spPr/>
      <dgm:t>
        <a:bodyPr/>
        <a:lstStyle/>
        <a:p>
          <a:endParaRPr lang="en-GB" sz="1200"/>
        </a:p>
      </dgm:t>
    </dgm:pt>
    <dgm:pt modelId="{97281ABD-B1F7-44A2-A98A-8D3F553545E7}" type="sibTrans" cxnId="{71AE4E30-B07C-43FA-8C5C-F347810FC6F4}">
      <dgm:prSet/>
      <dgm:spPr/>
      <dgm:t>
        <a:bodyPr/>
        <a:lstStyle/>
        <a:p>
          <a:endParaRPr lang="en-GB" sz="1200"/>
        </a:p>
      </dgm:t>
    </dgm:pt>
    <dgm:pt modelId="{BA03161D-DF37-45B0-A3C0-A39A5ED2ECF7}">
      <dgm:prSet custT="1"/>
      <dgm:spPr/>
      <dgm:t>
        <a:bodyPr/>
        <a:lstStyle/>
        <a:p>
          <a:pPr rtl="0"/>
          <a:r>
            <a:rPr lang="en-US" sz="2800" smtClean="0"/>
            <a:t>Guest speakers</a:t>
          </a:r>
          <a:endParaRPr lang="en-GB" sz="2800"/>
        </a:p>
      </dgm:t>
    </dgm:pt>
    <dgm:pt modelId="{8F633C25-5D8D-42A3-945B-365E7A711A37}" type="parTrans" cxnId="{0652A7C6-A3DB-4B92-A9C6-94602293F500}">
      <dgm:prSet/>
      <dgm:spPr/>
      <dgm:t>
        <a:bodyPr/>
        <a:lstStyle/>
        <a:p>
          <a:endParaRPr lang="en-GB" sz="1200"/>
        </a:p>
      </dgm:t>
    </dgm:pt>
    <dgm:pt modelId="{858FC4E1-DF3A-4859-9AD2-803233D7E982}" type="sibTrans" cxnId="{0652A7C6-A3DB-4B92-A9C6-94602293F500}">
      <dgm:prSet/>
      <dgm:spPr/>
      <dgm:t>
        <a:bodyPr/>
        <a:lstStyle/>
        <a:p>
          <a:endParaRPr lang="en-GB" sz="1200"/>
        </a:p>
      </dgm:t>
    </dgm:pt>
    <dgm:pt modelId="{F93D1EC4-4457-4522-A484-A80D04FED84A}" type="pres">
      <dgm:prSet presAssocID="{E8C54747-78F6-48B9-A9B4-F0AA9752EF12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85E150DE-DF7A-49E8-93BE-9D8365E485D2}" type="pres">
      <dgm:prSet presAssocID="{48A8D7C9-356D-44E2-AD94-2115C3C78527}" presName="thickLine" presStyleLbl="alignNode1" presStyleIdx="0" presStyleCnt="5"/>
      <dgm:spPr/>
    </dgm:pt>
    <dgm:pt modelId="{6DBA36D4-3D26-42CE-BD86-E34FE0103CC8}" type="pres">
      <dgm:prSet presAssocID="{48A8D7C9-356D-44E2-AD94-2115C3C78527}" presName="horz1" presStyleCnt="0"/>
      <dgm:spPr/>
    </dgm:pt>
    <dgm:pt modelId="{8DD92E65-1736-4492-8863-64516893F69D}" type="pres">
      <dgm:prSet presAssocID="{48A8D7C9-356D-44E2-AD94-2115C3C78527}" presName="tx1" presStyleLbl="revTx" presStyleIdx="0" presStyleCnt="5"/>
      <dgm:spPr/>
      <dgm:t>
        <a:bodyPr/>
        <a:lstStyle/>
        <a:p>
          <a:endParaRPr lang="en-GB"/>
        </a:p>
      </dgm:t>
    </dgm:pt>
    <dgm:pt modelId="{55740A6F-A50B-4420-BEFB-F27253073083}" type="pres">
      <dgm:prSet presAssocID="{48A8D7C9-356D-44E2-AD94-2115C3C78527}" presName="vert1" presStyleCnt="0"/>
      <dgm:spPr/>
    </dgm:pt>
    <dgm:pt modelId="{2BE45BD7-A58F-4F68-B45F-6FF6E2388279}" type="pres">
      <dgm:prSet presAssocID="{0CC8ECA2-C595-4CBB-9D51-E88EDD63F8DD}" presName="thickLine" presStyleLbl="alignNode1" presStyleIdx="1" presStyleCnt="5"/>
      <dgm:spPr/>
    </dgm:pt>
    <dgm:pt modelId="{48B60C7B-9CB6-4716-9374-2E9FF441F8B4}" type="pres">
      <dgm:prSet presAssocID="{0CC8ECA2-C595-4CBB-9D51-E88EDD63F8DD}" presName="horz1" presStyleCnt="0"/>
      <dgm:spPr/>
    </dgm:pt>
    <dgm:pt modelId="{62556667-724E-47D6-BCC3-0288F2530D13}" type="pres">
      <dgm:prSet presAssocID="{0CC8ECA2-C595-4CBB-9D51-E88EDD63F8DD}" presName="tx1" presStyleLbl="revTx" presStyleIdx="1" presStyleCnt="5"/>
      <dgm:spPr/>
      <dgm:t>
        <a:bodyPr/>
        <a:lstStyle/>
        <a:p>
          <a:endParaRPr lang="en-GB"/>
        </a:p>
      </dgm:t>
    </dgm:pt>
    <dgm:pt modelId="{40CCA0B5-862F-4B61-8F11-7D020852657C}" type="pres">
      <dgm:prSet presAssocID="{0CC8ECA2-C595-4CBB-9D51-E88EDD63F8DD}" presName="vert1" presStyleCnt="0"/>
      <dgm:spPr/>
    </dgm:pt>
    <dgm:pt modelId="{05C19C32-08C1-4397-A87C-77E8CCBD0330}" type="pres">
      <dgm:prSet presAssocID="{412CBC5F-BD71-40D1-9CA5-F2AA8D70CE80}" presName="thickLine" presStyleLbl="alignNode1" presStyleIdx="2" presStyleCnt="5"/>
      <dgm:spPr/>
    </dgm:pt>
    <dgm:pt modelId="{134E8292-0116-4323-8176-00794441E0CC}" type="pres">
      <dgm:prSet presAssocID="{412CBC5F-BD71-40D1-9CA5-F2AA8D70CE80}" presName="horz1" presStyleCnt="0"/>
      <dgm:spPr/>
    </dgm:pt>
    <dgm:pt modelId="{7C53A546-062A-4488-A368-6852C850E113}" type="pres">
      <dgm:prSet presAssocID="{412CBC5F-BD71-40D1-9CA5-F2AA8D70CE80}" presName="tx1" presStyleLbl="revTx" presStyleIdx="2" presStyleCnt="5"/>
      <dgm:spPr/>
      <dgm:t>
        <a:bodyPr/>
        <a:lstStyle/>
        <a:p>
          <a:endParaRPr lang="en-GB"/>
        </a:p>
      </dgm:t>
    </dgm:pt>
    <dgm:pt modelId="{75B5597D-D107-4EB0-ABC0-BC7040D89257}" type="pres">
      <dgm:prSet presAssocID="{412CBC5F-BD71-40D1-9CA5-F2AA8D70CE80}" presName="vert1" presStyleCnt="0"/>
      <dgm:spPr/>
    </dgm:pt>
    <dgm:pt modelId="{7D506F79-E0A7-46CF-B7AC-FDC0B2E9C749}" type="pres">
      <dgm:prSet presAssocID="{79C7BA02-7062-4CD1-AC6E-8DC5207427EB}" presName="thickLine" presStyleLbl="alignNode1" presStyleIdx="3" presStyleCnt="5"/>
      <dgm:spPr/>
    </dgm:pt>
    <dgm:pt modelId="{77E27362-796A-407C-A05D-BCB428B2BDBB}" type="pres">
      <dgm:prSet presAssocID="{79C7BA02-7062-4CD1-AC6E-8DC5207427EB}" presName="horz1" presStyleCnt="0"/>
      <dgm:spPr/>
    </dgm:pt>
    <dgm:pt modelId="{C301DA9C-93B4-49C2-84BB-B0CC4341B959}" type="pres">
      <dgm:prSet presAssocID="{79C7BA02-7062-4CD1-AC6E-8DC5207427EB}" presName="tx1" presStyleLbl="revTx" presStyleIdx="3" presStyleCnt="5"/>
      <dgm:spPr/>
      <dgm:t>
        <a:bodyPr/>
        <a:lstStyle/>
        <a:p>
          <a:endParaRPr lang="en-GB"/>
        </a:p>
      </dgm:t>
    </dgm:pt>
    <dgm:pt modelId="{24B35BB1-2EE2-4FEF-8EB4-A31C074CA648}" type="pres">
      <dgm:prSet presAssocID="{79C7BA02-7062-4CD1-AC6E-8DC5207427EB}" presName="vert1" presStyleCnt="0"/>
      <dgm:spPr/>
    </dgm:pt>
    <dgm:pt modelId="{C9618D6C-C840-4675-9414-40EE6FD59DA3}" type="pres">
      <dgm:prSet presAssocID="{BA03161D-DF37-45B0-A3C0-A39A5ED2ECF7}" presName="thickLine" presStyleLbl="alignNode1" presStyleIdx="4" presStyleCnt="5"/>
      <dgm:spPr/>
    </dgm:pt>
    <dgm:pt modelId="{793188A6-6360-4E87-9D8C-66C843B4C868}" type="pres">
      <dgm:prSet presAssocID="{BA03161D-DF37-45B0-A3C0-A39A5ED2ECF7}" presName="horz1" presStyleCnt="0"/>
      <dgm:spPr/>
    </dgm:pt>
    <dgm:pt modelId="{D54CF0AF-E9E5-4479-894F-37BF5AF798F3}" type="pres">
      <dgm:prSet presAssocID="{BA03161D-DF37-45B0-A3C0-A39A5ED2ECF7}" presName="tx1" presStyleLbl="revTx" presStyleIdx="4" presStyleCnt="5"/>
      <dgm:spPr/>
      <dgm:t>
        <a:bodyPr/>
        <a:lstStyle/>
        <a:p>
          <a:endParaRPr lang="en-GB"/>
        </a:p>
      </dgm:t>
    </dgm:pt>
    <dgm:pt modelId="{3736D2B5-651C-4453-B84F-2E2936E192BF}" type="pres">
      <dgm:prSet presAssocID="{BA03161D-DF37-45B0-A3C0-A39A5ED2ECF7}" presName="vert1" presStyleCnt="0"/>
      <dgm:spPr/>
    </dgm:pt>
  </dgm:ptLst>
  <dgm:cxnLst>
    <dgm:cxn modelId="{5EBB1181-6F4D-4485-943F-E73EE96DDCF2}" type="presOf" srcId="{79C7BA02-7062-4CD1-AC6E-8DC5207427EB}" destId="{C301DA9C-93B4-49C2-84BB-B0CC4341B959}" srcOrd="0" destOrd="0" presId="urn:microsoft.com/office/officeart/2008/layout/LinedList"/>
    <dgm:cxn modelId="{6E6F2E1A-121D-427B-BABD-AD1DE8BF0F31}" type="presOf" srcId="{412CBC5F-BD71-40D1-9CA5-F2AA8D70CE80}" destId="{7C53A546-062A-4488-A368-6852C850E113}" srcOrd="0" destOrd="0" presId="urn:microsoft.com/office/officeart/2008/layout/LinedList"/>
    <dgm:cxn modelId="{A7E1EDED-8851-49DE-9CB1-B8C30D711ECA}" srcId="{E8C54747-78F6-48B9-A9B4-F0AA9752EF12}" destId="{0CC8ECA2-C595-4CBB-9D51-E88EDD63F8DD}" srcOrd="1" destOrd="0" parTransId="{0D99458C-2410-4943-9B44-A2CCA0F85AAB}" sibTransId="{975DF7C6-DDBE-4C38-B743-C81DEC3B7FBB}"/>
    <dgm:cxn modelId="{0652A7C6-A3DB-4B92-A9C6-94602293F500}" srcId="{E8C54747-78F6-48B9-A9B4-F0AA9752EF12}" destId="{BA03161D-DF37-45B0-A3C0-A39A5ED2ECF7}" srcOrd="4" destOrd="0" parTransId="{8F633C25-5D8D-42A3-945B-365E7A711A37}" sibTransId="{858FC4E1-DF3A-4859-9AD2-803233D7E982}"/>
    <dgm:cxn modelId="{80FAB032-8F64-4F89-9E80-4DC77D51E73E}" type="presOf" srcId="{48A8D7C9-356D-44E2-AD94-2115C3C78527}" destId="{8DD92E65-1736-4492-8863-64516893F69D}" srcOrd="0" destOrd="0" presId="urn:microsoft.com/office/officeart/2008/layout/LinedList"/>
    <dgm:cxn modelId="{333351AA-3E3C-46A6-BF3F-10BBCC859AC8}" type="presOf" srcId="{0CC8ECA2-C595-4CBB-9D51-E88EDD63F8DD}" destId="{62556667-724E-47D6-BCC3-0288F2530D13}" srcOrd="0" destOrd="0" presId="urn:microsoft.com/office/officeart/2008/layout/LinedList"/>
    <dgm:cxn modelId="{9E840DDE-3C57-448A-B1CB-A2B4A60A9746}" srcId="{E8C54747-78F6-48B9-A9B4-F0AA9752EF12}" destId="{48A8D7C9-356D-44E2-AD94-2115C3C78527}" srcOrd="0" destOrd="0" parTransId="{1F51E58F-7B2B-4F95-BD11-AACA5AE2FDBE}" sibTransId="{41F153FE-6875-43D2-A455-112DE4789A81}"/>
    <dgm:cxn modelId="{8AB893A6-147F-4CB9-A22A-1BECE732F41B}" type="presOf" srcId="{E8C54747-78F6-48B9-A9B4-F0AA9752EF12}" destId="{F93D1EC4-4457-4522-A484-A80D04FED84A}" srcOrd="0" destOrd="0" presId="urn:microsoft.com/office/officeart/2008/layout/LinedList"/>
    <dgm:cxn modelId="{FB29D48B-0D09-4BF6-9B73-B65470C50322}" type="presOf" srcId="{BA03161D-DF37-45B0-A3C0-A39A5ED2ECF7}" destId="{D54CF0AF-E9E5-4479-894F-37BF5AF798F3}" srcOrd="0" destOrd="0" presId="urn:microsoft.com/office/officeart/2008/layout/LinedList"/>
    <dgm:cxn modelId="{71AE4E30-B07C-43FA-8C5C-F347810FC6F4}" srcId="{E8C54747-78F6-48B9-A9B4-F0AA9752EF12}" destId="{79C7BA02-7062-4CD1-AC6E-8DC5207427EB}" srcOrd="3" destOrd="0" parTransId="{6C88CFB0-9E44-4ABA-B07A-38C5F66B22DB}" sibTransId="{97281ABD-B1F7-44A2-A98A-8D3F553545E7}"/>
    <dgm:cxn modelId="{747B4EEE-A6FA-4DF4-AA1F-3C2483A71A75}" srcId="{E8C54747-78F6-48B9-A9B4-F0AA9752EF12}" destId="{412CBC5F-BD71-40D1-9CA5-F2AA8D70CE80}" srcOrd="2" destOrd="0" parTransId="{2903BA8D-DC89-426C-8CEA-4C1B9D9983D8}" sibTransId="{1163ED8D-C6DE-4D98-AEDF-B4D457C14637}"/>
    <dgm:cxn modelId="{F482A6B0-0D7B-4E45-B13F-6F520C707737}" type="presParOf" srcId="{F93D1EC4-4457-4522-A484-A80D04FED84A}" destId="{85E150DE-DF7A-49E8-93BE-9D8365E485D2}" srcOrd="0" destOrd="0" presId="urn:microsoft.com/office/officeart/2008/layout/LinedList"/>
    <dgm:cxn modelId="{6FA70872-D1B9-4CC8-9D51-12E66BF6E894}" type="presParOf" srcId="{F93D1EC4-4457-4522-A484-A80D04FED84A}" destId="{6DBA36D4-3D26-42CE-BD86-E34FE0103CC8}" srcOrd="1" destOrd="0" presId="urn:microsoft.com/office/officeart/2008/layout/LinedList"/>
    <dgm:cxn modelId="{6F30B2F1-8F42-47F1-AF56-A236105A227E}" type="presParOf" srcId="{6DBA36D4-3D26-42CE-BD86-E34FE0103CC8}" destId="{8DD92E65-1736-4492-8863-64516893F69D}" srcOrd="0" destOrd="0" presId="urn:microsoft.com/office/officeart/2008/layout/LinedList"/>
    <dgm:cxn modelId="{CD5F88BD-99C3-4E39-9212-E1B0C4FF1863}" type="presParOf" srcId="{6DBA36D4-3D26-42CE-BD86-E34FE0103CC8}" destId="{55740A6F-A50B-4420-BEFB-F27253073083}" srcOrd="1" destOrd="0" presId="urn:microsoft.com/office/officeart/2008/layout/LinedList"/>
    <dgm:cxn modelId="{7ACAFD4F-C7BC-4696-8016-B6330FD6928A}" type="presParOf" srcId="{F93D1EC4-4457-4522-A484-A80D04FED84A}" destId="{2BE45BD7-A58F-4F68-B45F-6FF6E2388279}" srcOrd="2" destOrd="0" presId="urn:microsoft.com/office/officeart/2008/layout/LinedList"/>
    <dgm:cxn modelId="{BE402A75-DF29-4DC7-8960-E753E81C8DEE}" type="presParOf" srcId="{F93D1EC4-4457-4522-A484-A80D04FED84A}" destId="{48B60C7B-9CB6-4716-9374-2E9FF441F8B4}" srcOrd="3" destOrd="0" presId="urn:microsoft.com/office/officeart/2008/layout/LinedList"/>
    <dgm:cxn modelId="{84D35149-8541-49DF-AAF3-A11D989A0A67}" type="presParOf" srcId="{48B60C7B-9CB6-4716-9374-2E9FF441F8B4}" destId="{62556667-724E-47D6-BCC3-0288F2530D13}" srcOrd="0" destOrd="0" presId="urn:microsoft.com/office/officeart/2008/layout/LinedList"/>
    <dgm:cxn modelId="{123B8F0C-3629-4367-A6BC-86C4C860FCD6}" type="presParOf" srcId="{48B60C7B-9CB6-4716-9374-2E9FF441F8B4}" destId="{40CCA0B5-862F-4B61-8F11-7D020852657C}" srcOrd="1" destOrd="0" presId="urn:microsoft.com/office/officeart/2008/layout/LinedList"/>
    <dgm:cxn modelId="{CF9D333D-C274-4497-A40B-6FC4BB86E279}" type="presParOf" srcId="{F93D1EC4-4457-4522-A484-A80D04FED84A}" destId="{05C19C32-08C1-4397-A87C-77E8CCBD0330}" srcOrd="4" destOrd="0" presId="urn:microsoft.com/office/officeart/2008/layout/LinedList"/>
    <dgm:cxn modelId="{95F1A2E9-D527-43EA-BC7C-8EBB5E752813}" type="presParOf" srcId="{F93D1EC4-4457-4522-A484-A80D04FED84A}" destId="{134E8292-0116-4323-8176-00794441E0CC}" srcOrd="5" destOrd="0" presId="urn:microsoft.com/office/officeart/2008/layout/LinedList"/>
    <dgm:cxn modelId="{DDF8A57B-AB36-4678-A0DA-ED9B9DEC19AB}" type="presParOf" srcId="{134E8292-0116-4323-8176-00794441E0CC}" destId="{7C53A546-062A-4488-A368-6852C850E113}" srcOrd="0" destOrd="0" presId="urn:microsoft.com/office/officeart/2008/layout/LinedList"/>
    <dgm:cxn modelId="{AC8971A6-E5C3-413D-A887-25A412206A29}" type="presParOf" srcId="{134E8292-0116-4323-8176-00794441E0CC}" destId="{75B5597D-D107-4EB0-ABC0-BC7040D89257}" srcOrd="1" destOrd="0" presId="urn:microsoft.com/office/officeart/2008/layout/LinedList"/>
    <dgm:cxn modelId="{585660B0-B3C7-4B2E-8C1A-313384C8A37E}" type="presParOf" srcId="{F93D1EC4-4457-4522-A484-A80D04FED84A}" destId="{7D506F79-E0A7-46CF-B7AC-FDC0B2E9C749}" srcOrd="6" destOrd="0" presId="urn:microsoft.com/office/officeart/2008/layout/LinedList"/>
    <dgm:cxn modelId="{E58FA92D-1BA7-4680-BB47-30382762F852}" type="presParOf" srcId="{F93D1EC4-4457-4522-A484-A80D04FED84A}" destId="{77E27362-796A-407C-A05D-BCB428B2BDBB}" srcOrd="7" destOrd="0" presId="urn:microsoft.com/office/officeart/2008/layout/LinedList"/>
    <dgm:cxn modelId="{D1EB71A1-9234-45D6-BC51-240275B47297}" type="presParOf" srcId="{77E27362-796A-407C-A05D-BCB428B2BDBB}" destId="{C301DA9C-93B4-49C2-84BB-B0CC4341B959}" srcOrd="0" destOrd="0" presId="urn:microsoft.com/office/officeart/2008/layout/LinedList"/>
    <dgm:cxn modelId="{C541CB0D-C9C1-48D5-BF53-7E946BF4554B}" type="presParOf" srcId="{77E27362-796A-407C-A05D-BCB428B2BDBB}" destId="{24B35BB1-2EE2-4FEF-8EB4-A31C074CA648}" srcOrd="1" destOrd="0" presId="urn:microsoft.com/office/officeart/2008/layout/LinedList"/>
    <dgm:cxn modelId="{1032EEE5-7181-4E4C-B67F-8F918E684A69}" type="presParOf" srcId="{F93D1EC4-4457-4522-A484-A80D04FED84A}" destId="{C9618D6C-C840-4675-9414-40EE6FD59DA3}" srcOrd="8" destOrd="0" presId="urn:microsoft.com/office/officeart/2008/layout/LinedList"/>
    <dgm:cxn modelId="{58055A64-2B25-495C-81B6-4864E5349A52}" type="presParOf" srcId="{F93D1EC4-4457-4522-A484-A80D04FED84A}" destId="{793188A6-6360-4E87-9D8C-66C843B4C868}" srcOrd="9" destOrd="0" presId="urn:microsoft.com/office/officeart/2008/layout/LinedList"/>
    <dgm:cxn modelId="{97447665-E6B1-4381-A861-9927226C3D5D}" type="presParOf" srcId="{793188A6-6360-4E87-9D8C-66C843B4C868}" destId="{D54CF0AF-E9E5-4479-894F-37BF5AF798F3}" srcOrd="0" destOrd="0" presId="urn:microsoft.com/office/officeart/2008/layout/LinedList"/>
    <dgm:cxn modelId="{327C8165-E47C-410A-A78C-597D5CD65A67}" type="presParOf" srcId="{793188A6-6360-4E87-9D8C-66C843B4C868}" destId="{3736D2B5-651C-4453-B84F-2E2936E192B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8061F6-507A-48DE-A5B8-4372E22C5784}" type="doc">
      <dgm:prSet loTypeId="urn:diagrams.loki3.com/VaryingWidthList" loCatId="list" qsTypeId="urn:microsoft.com/office/officeart/2005/8/quickstyle/simple1" qsCatId="simple" csTypeId="urn:microsoft.com/office/officeart/2005/8/colors/accent0_3" csCatId="mainScheme" phldr="1"/>
      <dgm:spPr/>
    </dgm:pt>
    <dgm:pt modelId="{4917F9A6-6B45-4F85-BB30-6C4476A87DA5}">
      <dgm:prSet phldrT="[Text]" custT="1"/>
      <dgm:spPr/>
      <dgm:t>
        <a:bodyPr/>
        <a:lstStyle/>
        <a:p>
          <a:r>
            <a:rPr lang="en-GB" sz="3600" dirty="0" smtClean="0"/>
            <a:t>My name is…</a:t>
          </a:r>
          <a:endParaRPr lang="en-GB" sz="3600" dirty="0"/>
        </a:p>
      </dgm:t>
    </dgm:pt>
    <dgm:pt modelId="{0526BE16-1422-4E57-B887-E891DED0585E}" type="parTrans" cxnId="{8BEC5DD1-5BC5-41BD-B134-15D11D0395A9}">
      <dgm:prSet/>
      <dgm:spPr/>
      <dgm:t>
        <a:bodyPr/>
        <a:lstStyle/>
        <a:p>
          <a:endParaRPr lang="en-GB" sz="1100"/>
        </a:p>
      </dgm:t>
    </dgm:pt>
    <dgm:pt modelId="{E4E1303B-38DE-499A-85FC-B5B103C2EFD4}" type="sibTrans" cxnId="{8BEC5DD1-5BC5-41BD-B134-15D11D0395A9}">
      <dgm:prSet/>
      <dgm:spPr/>
      <dgm:t>
        <a:bodyPr/>
        <a:lstStyle/>
        <a:p>
          <a:endParaRPr lang="en-GB" sz="1100"/>
        </a:p>
      </dgm:t>
    </dgm:pt>
    <dgm:pt modelId="{4F81BB7F-8D67-4DB7-B889-14D7F84BA1BE}">
      <dgm:prSet phldrT="[Text]" custT="1"/>
      <dgm:spPr/>
      <dgm:t>
        <a:bodyPr/>
        <a:lstStyle/>
        <a:p>
          <a:r>
            <a:rPr lang="en-GB" sz="3600" dirty="0" smtClean="0"/>
            <a:t>At work I spend most of my time…</a:t>
          </a:r>
          <a:endParaRPr lang="en-GB" sz="3600" dirty="0"/>
        </a:p>
      </dgm:t>
    </dgm:pt>
    <dgm:pt modelId="{D1E18106-5718-46E4-864A-551D2FB7F4BD}" type="parTrans" cxnId="{AC675338-AAD9-4BF7-B71A-9BA47FC389F5}">
      <dgm:prSet/>
      <dgm:spPr/>
      <dgm:t>
        <a:bodyPr/>
        <a:lstStyle/>
        <a:p>
          <a:endParaRPr lang="en-GB" sz="1100"/>
        </a:p>
      </dgm:t>
    </dgm:pt>
    <dgm:pt modelId="{C13DFC73-EED9-472D-A5AD-ECB2C7D0A2FF}" type="sibTrans" cxnId="{AC675338-AAD9-4BF7-B71A-9BA47FC389F5}">
      <dgm:prSet/>
      <dgm:spPr/>
      <dgm:t>
        <a:bodyPr/>
        <a:lstStyle/>
        <a:p>
          <a:endParaRPr lang="en-GB" sz="1100"/>
        </a:p>
      </dgm:t>
    </dgm:pt>
    <dgm:pt modelId="{ABC6B546-F1A9-499D-B71A-FC63F7C51787}">
      <dgm:prSet phldrT="[Text]" custT="1"/>
      <dgm:spPr/>
      <dgm:t>
        <a:bodyPr/>
        <a:lstStyle/>
        <a:p>
          <a:r>
            <a:rPr lang="en-GB" sz="3600" dirty="0" smtClean="0"/>
            <a:t>I joined this Circle because…</a:t>
          </a:r>
          <a:endParaRPr lang="en-GB" sz="3600" dirty="0"/>
        </a:p>
      </dgm:t>
    </dgm:pt>
    <dgm:pt modelId="{5C1B6E8F-4DB2-4FAC-8A80-888F34E64FFB}" type="parTrans" cxnId="{DAFB71A0-C164-4666-BE90-183DA653F16C}">
      <dgm:prSet/>
      <dgm:spPr/>
      <dgm:t>
        <a:bodyPr/>
        <a:lstStyle/>
        <a:p>
          <a:endParaRPr lang="en-GB" sz="1100"/>
        </a:p>
      </dgm:t>
    </dgm:pt>
    <dgm:pt modelId="{5021D56E-6F73-4708-A4A7-5AD72AAC88F2}" type="sibTrans" cxnId="{DAFB71A0-C164-4666-BE90-183DA653F16C}">
      <dgm:prSet/>
      <dgm:spPr/>
      <dgm:t>
        <a:bodyPr/>
        <a:lstStyle/>
        <a:p>
          <a:endParaRPr lang="en-GB" sz="1100"/>
        </a:p>
      </dgm:t>
    </dgm:pt>
    <dgm:pt modelId="{03521AA5-0E6F-4F22-A759-7C63F7D71511}">
      <dgm:prSet phldrT="[Text]" custT="1"/>
      <dgm:spPr/>
      <dgm:t>
        <a:bodyPr/>
        <a:lstStyle/>
        <a:p>
          <a:r>
            <a:rPr lang="en-GB" sz="3600" dirty="0" smtClean="0"/>
            <a:t>Outside of work I enjoy ..</a:t>
          </a:r>
          <a:endParaRPr lang="en-GB" sz="3600" dirty="0"/>
        </a:p>
      </dgm:t>
    </dgm:pt>
    <dgm:pt modelId="{68AEBC02-B4F5-4E79-AB87-EBFF38266052}" type="parTrans" cxnId="{285399FF-55D0-40EB-BE42-C58DC65B2BDC}">
      <dgm:prSet/>
      <dgm:spPr/>
      <dgm:t>
        <a:bodyPr/>
        <a:lstStyle/>
        <a:p>
          <a:endParaRPr lang="en-GB"/>
        </a:p>
      </dgm:t>
    </dgm:pt>
    <dgm:pt modelId="{63DBB6E6-1ECB-4685-8974-B66CD43A9E8C}" type="sibTrans" cxnId="{285399FF-55D0-40EB-BE42-C58DC65B2BDC}">
      <dgm:prSet/>
      <dgm:spPr/>
      <dgm:t>
        <a:bodyPr/>
        <a:lstStyle/>
        <a:p>
          <a:endParaRPr lang="en-GB"/>
        </a:p>
      </dgm:t>
    </dgm:pt>
    <dgm:pt modelId="{FB532B64-7DD8-4B78-BF6A-8C33B8D83BE5}" type="pres">
      <dgm:prSet presAssocID="{ED8061F6-507A-48DE-A5B8-4372E22C5784}" presName="Name0" presStyleCnt="0">
        <dgm:presLayoutVars>
          <dgm:resizeHandles/>
        </dgm:presLayoutVars>
      </dgm:prSet>
      <dgm:spPr/>
    </dgm:pt>
    <dgm:pt modelId="{3983DB64-5E07-443D-BE6B-A6EB6DEE5567}" type="pres">
      <dgm:prSet presAssocID="{4917F9A6-6B45-4F85-BB30-6C4476A87DA5}" presName="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E4A8899-40BA-4E3F-B3A8-BDCCEB2EC3C5}" type="pres">
      <dgm:prSet presAssocID="{E4E1303B-38DE-499A-85FC-B5B103C2EFD4}" presName="space" presStyleCnt="0"/>
      <dgm:spPr/>
    </dgm:pt>
    <dgm:pt modelId="{75E2EF86-ADA7-4B99-AFB3-D7D047D7DB71}" type="pres">
      <dgm:prSet presAssocID="{4F81BB7F-8D67-4DB7-B889-14D7F84BA1BE}" presName="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241609D-994F-4530-A743-4A26D26CC34E}" type="pres">
      <dgm:prSet presAssocID="{C13DFC73-EED9-472D-A5AD-ECB2C7D0A2FF}" presName="space" presStyleCnt="0"/>
      <dgm:spPr/>
    </dgm:pt>
    <dgm:pt modelId="{6882467B-FED9-41A3-8F2C-EF2B0BD94B46}" type="pres">
      <dgm:prSet presAssocID="{03521AA5-0E6F-4F22-A759-7C63F7D71511}" presName="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5209140-77D9-4485-B5BF-C4D4675BED07}" type="pres">
      <dgm:prSet presAssocID="{63DBB6E6-1ECB-4685-8974-B66CD43A9E8C}" presName="space" presStyleCnt="0"/>
      <dgm:spPr/>
    </dgm:pt>
    <dgm:pt modelId="{14DF9623-A83D-455A-93E7-851177D48461}" type="pres">
      <dgm:prSet presAssocID="{ABC6B546-F1A9-499D-B71A-FC63F7C51787}" presName="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AC675338-AAD9-4BF7-B71A-9BA47FC389F5}" srcId="{ED8061F6-507A-48DE-A5B8-4372E22C5784}" destId="{4F81BB7F-8D67-4DB7-B889-14D7F84BA1BE}" srcOrd="1" destOrd="0" parTransId="{D1E18106-5718-46E4-864A-551D2FB7F4BD}" sibTransId="{C13DFC73-EED9-472D-A5AD-ECB2C7D0A2FF}"/>
    <dgm:cxn modelId="{B38BA8E1-B837-42E6-BCC1-653E74B6EAAC}" type="presOf" srcId="{03521AA5-0E6F-4F22-A759-7C63F7D71511}" destId="{6882467B-FED9-41A3-8F2C-EF2B0BD94B46}" srcOrd="0" destOrd="0" presId="urn:diagrams.loki3.com/VaryingWidthList"/>
    <dgm:cxn modelId="{B3DA33FC-6277-4AA1-875C-D36DD5468278}" type="presOf" srcId="{ABC6B546-F1A9-499D-B71A-FC63F7C51787}" destId="{14DF9623-A83D-455A-93E7-851177D48461}" srcOrd="0" destOrd="0" presId="urn:diagrams.loki3.com/VaryingWidthList"/>
    <dgm:cxn modelId="{8BEC5DD1-5BC5-41BD-B134-15D11D0395A9}" srcId="{ED8061F6-507A-48DE-A5B8-4372E22C5784}" destId="{4917F9A6-6B45-4F85-BB30-6C4476A87DA5}" srcOrd="0" destOrd="0" parTransId="{0526BE16-1422-4E57-B887-E891DED0585E}" sibTransId="{E4E1303B-38DE-499A-85FC-B5B103C2EFD4}"/>
    <dgm:cxn modelId="{285399FF-55D0-40EB-BE42-C58DC65B2BDC}" srcId="{ED8061F6-507A-48DE-A5B8-4372E22C5784}" destId="{03521AA5-0E6F-4F22-A759-7C63F7D71511}" srcOrd="2" destOrd="0" parTransId="{68AEBC02-B4F5-4E79-AB87-EBFF38266052}" sibTransId="{63DBB6E6-1ECB-4685-8974-B66CD43A9E8C}"/>
    <dgm:cxn modelId="{9B210831-67E2-478C-BC91-7161893526E2}" type="presOf" srcId="{4917F9A6-6B45-4F85-BB30-6C4476A87DA5}" destId="{3983DB64-5E07-443D-BE6B-A6EB6DEE5567}" srcOrd="0" destOrd="0" presId="urn:diagrams.loki3.com/VaryingWidthList"/>
    <dgm:cxn modelId="{DAFB71A0-C164-4666-BE90-183DA653F16C}" srcId="{ED8061F6-507A-48DE-A5B8-4372E22C5784}" destId="{ABC6B546-F1A9-499D-B71A-FC63F7C51787}" srcOrd="3" destOrd="0" parTransId="{5C1B6E8F-4DB2-4FAC-8A80-888F34E64FFB}" sibTransId="{5021D56E-6F73-4708-A4A7-5AD72AAC88F2}"/>
    <dgm:cxn modelId="{0E5E5EB9-D824-4DE2-B11E-9BFEF07E9F62}" type="presOf" srcId="{ED8061F6-507A-48DE-A5B8-4372E22C5784}" destId="{FB532B64-7DD8-4B78-BF6A-8C33B8D83BE5}" srcOrd="0" destOrd="0" presId="urn:diagrams.loki3.com/VaryingWidthList"/>
    <dgm:cxn modelId="{41D50252-6497-42E4-81E6-13BFEA6663C8}" type="presOf" srcId="{4F81BB7F-8D67-4DB7-B889-14D7F84BA1BE}" destId="{75E2EF86-ADA7-4B99-AFB3-D7D047D7DB71}" srcOrd="0" destOrd="0" presId="urn:diagrams.loki3.com/VaryingWidthList"/>
    <dgm:cxn modelId="{7AA81F05-A5A6-4553-AC02-9A44C6AB8CD9}" type="presParOf" srcId="{FB532B64-7DD8-4B78-BF6A-8C33B8D83BE5}" destId="{3983DB64-5E07-443D-BE6B-A6EB6DEE5567}" srcOrd="0" destOrd="0" presId="urn:diagrams.loki3.com/VaryingWidthList"/>
    <dgm:cxn modelId="{2A0B9B8B-FB2F-4555-BF6F-6AF9547C03FF}" type="presParOf" srcId="{FB532B64-7DD8-4B78-BF6A-8C33B8D83BE5}" destId="{FE4A8899-40BA-4E3F-B3A8-BDCCEB2EC3C5}" srcOrd="1" destOrd="0" presId="urn:diagrams.loki3.com/VaryingWidthList"/>
    <dgm:cxn modelId="{01496C74-6E3D-4D9F-A099-C31265CCF687}" type="presParOf" srcId="{FB532B64-7DD8-4B78-BF6A-8C33B8D83BE5}" destId="{75E2EF86-ADA7-4B99-AFB3-D7D047D7DB71}" srcOrd="2" destOrd="0" presId="urn:diagrams.loki3.com/VaryingWidthList"/>
    <dgm:cxn modelId="{F4C520EB-8EB8-47B4-AE42-6782504FF979}" type="presParOf" srcId="{FB532B64-7DD8-4B78-BF6A-8C33B8D83BE5}" destId="{1241609D-994F-4530-A743-4A26D26CC34E}" srcOrd="3" destOrd="0" presId="urn:diagrams.loki3.com/VaryingWidthList"/>
    <dgm:cxn modelId="{D38A7778-07FF-4A34-BF8F-05F687269FFB}" type="presParOf" srcId="{FB532B64-7DD8-4B78-BF6A-8C33B8D83BE5}" destId="{6882467B-FED9-41A3-8F2C-EF2B0BD94B46}" srcOrd="4" destOrd="0" presId="urn:diagrams.loki3.com/VaryingWidthList"/>
    <dgm:cxn modelId="{FB90C562-F830-4F15-8F1D-DE0BCA23961E}" type="presParOf" srcId="{FB532B64-7DD8-4B78-BF6A-8C33B8D83BE5}" destId="{C5209140-77D9-4485-B5BF-C4D4675BED07}" srcOrd="5" destOrd="0" presId="urn:diagrams.loki3.com/VaryingWidthList"/>
    <dgm:cxn modelId="{F37755F4-D0F7-4814-AC34-3ED615F21633}" type="presParOf" srcId="{FB532B64-7DD8-4B78-BF6A-8C33B8D83BE5}" destId="{14DF9623-A83D-455A-93E7-851177D48461}" srcOrd="6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50E7A08-46A4-4787-8523-FC5622594FC9}" type="doc">
      <dgm:prSet loTypeId="urn:microsoft.com/office/officeart/2005/8/layout/defaul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GB"/>
        </a:p>
      </dgm:t>
    </dgm:pt>
    <dgm:pt modelId="{CCCA3CC2-CCDF-4EE4-A8B8-449BC37AC4F3}">
      <dgm:prSet phldrT="[Text]"/>
      <dgm:spPr/>
      <dgm:t>
        <a:bodyPr/>
        <a:lstStyle/>
        <a:p>
          <a:r>
            <a:rPr lang="en-GB" dirty="0" smtClean="0"/>
            <a:t>Work-life balance</a:t>
          </a:r>
          <a:endParaRPr lang="en-GB" dirty="0"/>
        </a:p>
      </dgm:t>
    </dgm:pt>
    <dgm:pt modelId="{DCCD5E25-ECC7-4DA4-B74F-24A89EFCB561}" type="parTrans" cxnId="{97DBDEF2-C991-4D3A-88EE-E15E631AEEE1}">
      <dgm:prSet/>
      <dgm:spPr/>
      <dgm:t>
        <a:bodyPr/>
        <a:lstStyle/>
        <a:p>
          <a:endParaRPr lang="en-GB"/>
        </a:p>
      </dgm:t>
    </dgm:pt>
    <dgm:pt modelId="{98B5F07E-B147-430A-A894-BD6042309685}" type="sibTrans" cxnId="{97DBDEF2-C991-4D3A-88EE-E15E631AEEE1}">
      <dgm:prSet/>
      <dgm:spPr/>
      <dgm:t>
        <a:bodyPr/>
        <a:lstStyle/>
        <a:p>
          <a:endParaRPr lang="en-GB"/>
        </a:p>
      </dgm:t>
    </dgm:pt>
    <dgm:pt modelId="{29735592-D09C-4AAE-9583-FD912BA910BB}">
      <dgm:prSet phldrT="[Text]"/>
      <dgm:spPr/>
      <dgm:t>
        <a:bodyPr/>
        <a:lstStyle/>
        <a:p>
          <a:r>
            <a:rPr lang="en-GB" dirty="0" smtClean="0"/>
            <a:t>Economics of well-being</a:t>
          </a:r>
          <a:endParaRPr lang="en-GB" dirty="0"/>
        </a:p>
      </dgm:t>
    </dgm:pt>
    <dgm:pt modelId="{73AF19C4-2725-4595-86F7-A302B00CFB77}" type="parTrans" cxnId="{27B83BC8-D61A-46DA-A0F9-D01B1C81EF55}">
      <dgm:prSet/>
      <dgm:spPr/>
      <dgm:t>
        <a:bodyPr/>
        <a:lstStyle/>
        <a:p>
          <a:endParaRPr lang="en-GB"/>
        </a:p>
      </dgm:t>
    </dgm:pt>
    <dgm:pt modelId="{38823714-8F9C-4876-90EA-2B3BF75C1693}" type="sibTrans" cxnId="{27B83BC8-D61A-46DA-A0F9-D01B1C81EF55}">
      <dgm:prSet/>
      <dgm:spPr/>
      <dgm:t>
        <a:bodyPr/>
        <a:lstStyle/>
        <a:p>
          <a:endParaRPr lang="en-GB"/>
        </a:p>
      </dgm:t>
    </dgm:pt>
    <dgm:pt modelId="{CC958E50-8AD2-4870-95BA-62D4B07A9CBF}">
      <dgm:prSet phldrT="[Text]"/>
      <dgm:spPr/>
      <dgm:t>
        <a:bodyPr/>
        <a:lstStyle/>
        <a:p>
          <a:r>
            <a:rPr lang="en-GB" dirty="0" smtClean="0"/>
            <a:t>Power and Influence</a:t>
          </a:r>
          <a:endParaRPr lang="en-GB" dirty="0"/>
        </a:p>
      </dgm:t>
    </dgm:pt>
    <dgm:pt modelId="{8C1535F5-ACA5-4DAF-8D6A-F62E4B7552A5}" type="parTrans" cxnId="{810E6260-4D50-433C-9AB9-2943E314472B}">
      <dgm:prSet/>
      <dgm:spPr/>
      <dgm:t>
        <a:bodyPr/>
        <a:lstStyle/>
        <a:p>
          <a:endParaRPr lang="en-GB"/>
        </a:p>
      </dgm:t>
    </dgm:pt>
    <dgm:pt modelId="{26098639-48B7-4FB9-883E-D7E03223E6CC}" type="sibTrans" cxnId="{810E6260-4D50-433C-9AB9-2943E314472B}">
      <dgm:prSet/>
      <dgm:spPr/>
      <dgm:t>
        <a:bodyPr/>
        <a:lstStyle/>
        <a:p>
          <a:endParaRPr lang="en-GB"/>
        </a:p>
      </dgm:t>
    </dgm:pt>
    <dgm:pt modelId="{5BB28A25-4B7E-4627-81A0-6CDB25AF6346}">
      <dgm:prSet phldrT="[Text]"/>
      <dgm:spPr/>
      <dgm:t>
        <a:bodyPr/>
        <a:lstStyle/>
        <a:p>
          <a:r>
            <a:rPr lang="en-GB" dirty="0" smtClean="0"/>
            <a:t>Connecting</a:t>
          </a:r>
          <a:endParaRPr lang="en-GB" dirty="0"/>
        </a:p>
      </dgm:t>
    </dgm:pt>
    <dgm:pt modelId="{5217D4B6-A723-41FD-9AD8-B76485E49765}" type="parTrans" cxnId="{DA46A709-D70B-479F-A790-22150C86A863}">
      <dgm:prSet/>
      <dgm:spPr/>
      <dgm:t>
        <a:bodyPr/>
        <a:lstStyle/>
        <a:p>
          <a:endParaRPr lang="en-GB"/>
        </a:p>
      </dgm:t>
    </dgm:pt>
    <dgm:pt modelId="{1A9F2B66-13F0-425F-AC6E-6B02A630ED13}" type="sibTrans" cxnId="{DA46A709-D70B-479F-A790-22150C86A863}">
      <dgm:prSet/>
      <dgm:spPr/>
      <dgm:t>
        <a:bodyPr/>
        <a:lstStyle/>
        <a:p>
          <a:endParaRPr lang="en-GB"/>
        </a:p>
      </dgm:t>
    </dgm:pt>
    <dgm:pt modelId="{5BD36325-3162-4885-AD76-6821E16B3941}">
      <dgm:prSet phldrT="[Text]"/>
      <dgm:spPr/>
      <dgm:t>
        <a:bodyPr/>
        <a:lstStyle/>
        <a:p>
          <a:r>
            <a:rPr lang="en-GB" dirty="0" smtClean="0"/>
            <a:t>Peer Support</a:t>
          </a:r>
          <a:endParaRPr lang="en-GB" dirty="0"/>
        </a:p>
      </dgm:t>
    </dgm:pt>
    <dgm:pt modelId="{449BAEE7-0CA8-481B-96E5-BC8C99DE22AD}" type="parTrans" cxnId="{940F8E31-EF32-4035-A6B2-6127BB28E61A}">
      <dgm:prSet/>
      <dgm:spPr/>
      <dgm:t>
        <a:bodyPr/>
        <a:lstStyle/>
        <a:p>
          <a:endParaRPr lang="en-GB"/>
        </a:p>
      </dgm:t>
    </dgm:pt>
    <dgm:pt modelId="{7EA959D2-6CA8-4C26-9BE4-767E1E56D524}" type="sibTrans" cxnId="{940F8E31-EF32-4035-A6B2-6127BB28E61A}">
      <dgm:prSet/>
      <dgm:spPr/>
      <dgm:t>
        <a:bodyPr/>
        <a:lstStyle/>
        <a:p>
          <a:endParaRPr lang="en-GB"/>
        </a:p>
      </dgm:t>
    </dgm:pt>
    <dgm:pt modelId="{5E130CB2-0E46-4863-99FC-64C1FC7183A6}" type="pres">
      <dgm:prSet presAssocID="{F50E7A08-46A4-4787-8523-FC5622594FC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9BC2974B-B216-4683-87B7-C32F8F9AC491}" type="pres">
      <dgm:prSet presAssocID="{CCCA3CC2-CCDF-4EE4-A8B8-449BC37AC4F3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D717112-C5E2-4553-9EEB-DDCC80981C3E}" type="pres">
      <dgm:prSet presAssocID="{98B5F07E-B147-430A-A894-BD6042309685}" presName="sibTrans" presStyleCnt="0"/>
      <dgm:spPr/>
    </dgm:pt>
    <dgm:pt modelId="{671288EB-76D0-4358-8F18-DF0B0CB8044B}" type="pres">
      <dgm:prSet presAssocID="{29735592-D09C-4AAE-9583-FD912BA910B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E01C268-DDEA-4F04-A4E6-8E50941C4BD7}" type="pres">
      <dgm:prSet presAssocID="{38823714-8F9C-4876-90EA-2B3BF75C1693}" presName="sibTrans" presStyleCnt="0"/>
      <dgm:spPr/>
    </dgm:pt>
    <dgm:pt modelId="{CE6955D3-8AAD-4282-AE7A-D15A765281E7}" type="pres">
      <dgm:prSet presAssocID="{CC958E50-8AD2-4870-95BA-62D4B07A9CB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72036E4-9F87-4132-97EC-00308D540F26}" type="pres">
      <dgm:prSet presAssocID="{26098639-48B7-4FB9-883E-D7E03223E6CC}" presName="sibTrans" presStyleCnt="0"/>
      <dgm:spPr/>
    </dgm:pt>
    <dgm:pt modelId="{D44017D1-0576-4D15-9255-F51DA2DB45E8}" type="pres">
      <dgm:prSet presAssocID="{5BB28A25-4B7E-4627-81A0-6CDB25AF6346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21BD381-5721-401F-87C4-CECCB49A6BD7}" type="pres">
      <dgm:prSet presAssocID="{1A9F2B66-13F0-425F-AC6E-6B02A630ED13}" presName="sibTrans" presStyleCnt="0"/>
      <dgm:spPr/>
    </dgm:pt>
    <dgm:pt modelId="{67A7DE1C-1110-4823-97E9-9CB9137B6ECE}" type="pres">
      <dgm:prSet presAssocID="{5BD36325-3162-4885-AD76-6821E16B3941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7DBDEF2-C991-4D3A-88EE-E15E631AEEE1}" srcId="{F50E7A08-46A4-4787-8523-FC5622594FC9}" destId="{CCCA3CC2-CCDF-4EE4-A8B8-449BC37AC4F3}" srcOrd="0" destOrd="0" parTransId="{DCCD5E25-ECC7-4DA4-B74F-24A89EFCB561}" sibTransId="{98B5F07E-B147-430A-A894-BD6042309685}"/>
    <dgm:cxn modelId="{3C5EA98B-D652-47DA-B8DA-104D7514ED6C}" type="presOf" srcId="{CC958E50-8AD2-4870-95BA-62D4B07A9CBF}" destId="{CE6955D3-8AAD-4282-AE7A-D15A765281E7}" srcOrd="0" destOrd="0" presId="urn:microsoft.com/office/officeart/2005/8/layout/default"/>
    <dgm:cxn modelId="{6E588A7C-B2C6-45D5-87E6-73E6AFBFDCAE}" type="presOf" srcId="{5BB28A25-4B7E-4627-81A0-6CDB25AF6346}" destId="{D44017D1-0576-4D15-9255-F51DA2DB45E8}" srcOrd="0" destOrd="0" presId="urn:microsoft.com/office/officeart/2005/8/layout/default"/>
    <dgm:cxn modelId="{DA46A709-D70B-479F-A790-22150C86A863}" srcId="{F50E7A08-46A4-4787-8523-FC5622594FC9}" destId="{5BB28A25-4B7E-4627-81A0-6CDB25AF6346}" srcOrd="3" destOrd="0" parTransId="{5217D4B6-A723-41FD-9AD8-B76485E49765}" sibTransId="{1A9F2B66-13F0-425F-AC6E-6B02A630ED13}"/>
    <dgm:cxn modelId="{940F8E31-EF32-4035-A6B2-6127BB28E61A}" srcId="{F50E7A08-46A4-4787-8523-FC5622594FC9}" destId="{5BD36325-3162-4885-AD76-6821E16B3941}" srcOrd="4" destOrd="0" parTransId="{449BAEE7-0CA8-481B-96E5-BC8C99DE22AD}" sibTransId="{7EA959D2-6CA8-4C26-9BE4-767E1E56D524}"/>
    <dgm:cxn modelId="{27B83BC8-D61A-46DA-A0F9-D01B1C81EF55}" srcId="{F50E7A08-46A4-4787-8523-FC5622594FC9}" destId="{29735592-D09C-4AAE-9583-FD912BA910BB}" srcOrd="1" destOrd="0" parTransId="{73AF19C4-2725-4595-86F7-A302B00CFB77}" sibTransId="{38823714-8F9C-4876-90EA-2B3BF75C1693}"/>
    <dgm:cxn modelId="{C939EC22-9FCE-4CDC-9EE3-2C82726F4B3D}" type="presOf" srcId="{5BD36325-3162-4885-AD76-6821E16B3941}" destId="{67A7DE1C-1110-4823-97E9-9CB9137B6ECE}" srcOrd="0" destOrd="0" presId="urn:microsoft.com/office/officeart/2005/8/layout/default"/>
    <dgm:cxn modelId="{810E6260-4D50-433C-9AB9-2943E314472B}" srcId="{F50E7A08-46A4-4787-8523-FC5622594FC9}" destId="{CC958E50-8AD2-4870-95BA-62D4B07A9CBF}" srcOrd="2" destOrd="0" parTransId="{8C1535F5-ACA5-4DAF-8D6A-F62E4B7552A5}" sibTransId="{26098639-48B7-4FB9-883E-D7E03223E6CC}"/>
    <dgm:cxn modelId="{F9638E54-29E6-49BE-9269-585DB9C52B5F}" type="presOf" srcId="{CCCA3CC2-CCDF-4EE4-A8B8-449BC37AC4F3}" destId="{9BC2974B-B216-4683-87B7-C32F8F9AC491}" srcOrd="0" destOrd="0" presId="urn:microsoft.com/office/officeart/2005/8/layout/default"/>
    <dgm:cxn modelId="{CDD163D1-732F-433B-8530-A9F42E06F501}" type="presOf" srcId="{F50E7A08-46A4-4787-8523-FC5622594FC9}" destId="{5E130CB2-0E46-4863-99FC-64C1FC7183A6}" srcOrd="0" destOrd="0" presId="urn:microsoft.com/office/officeart/2005/8/layout/default"/>
    <dgm:cxn modelId="{1180D52D-76F9-4FB6-9E3E-DDCA2BF3D42D}" type="presOf" srcId="{29735592-D09C-4AAE-9583-FD912BA910BB}" destId="{671288EB-76D0-4358-8F18-DF0B0CB8044B}" srcOrd="0" destOrd="0" presId="urn:microsoft.com/office/officeart/2005/8/layout/default"/>
    <dgm:cxn modelId="{787AECB6-23C5-432D-ADD0-1EEEF0473E5E}" type="presParOf" srcId="{5E130CB2-0E46-4863-99FC-64C1FC7183A6}" destId="{9BC2974B-B216-4683-87B7-C32F8F9AC491}" srcOrd="0" destOrd="0" presId="urn:microsoft.com/office/officeart/2005/8/layout/default"/>
    <dgm:cxn modelId="{10854181-1270-4605-90FB-368B7CE7B6A5}" type="presParOf" srcId="{5E130CB2-0E46-4863-99FC-64C1FC7183A6}" destId="{ED717112-C5E2-4553-9EEB-DDCC80981C3E}" srcOrd="1" destOrd="0" presId="urn:microsoft.com/office/officeart/2005/8/layout/default"/>
    <dgm:cxn modelId="{657A2268-0BE3-4148-9F72-CC2D022A6DAE}" type="presParOf" srcId="{5E130CB2-0E46-4863-99FC-64C1FC7183A6}" destId="{671288EB-76D0-4358-8F18-DF0B0CB8044B}" srcOrd="2" destOrd="0" presId="urn:microsoft.com/office/officeart/2005/8/layout/default"/>
    <dgm:cxn modelId="{901B1411-C63B-4792-89FA-6B48FCC5E4FE}" type="presParOf" srcId="{5E130CB2-0E46-4863-99FC-64C1FC7183A6}" destId="{3E01C268-DDEA-4F04-A4E6-8E50941C4BD7}" srcOrd="3" destOrd="0" presId="urn:microsoft.com/office/officeart/2005/8/layout/default"/>
    <dgm:cxn modelId="{3BE826BC-19E9-47B2-BEA3-AED6C9DF1922}" type="presParOf" srcId="{5E130CB2-0E46-4863-99FC-64C1FC7183A6}" destId="{CE6955D3-8AAD-4282-AE7A-D15A765281E7}" srcOrd="4" destOrd="0" presId="urn:microsoft.com/office/officeart/2005/8/layout/default"/>
    <dgm:cxn modelId="{854A5E73-C7FD-4595-AC29-816A7BEDCF41}" type="presParOf" srcId="{5E130CB2-0E46-4863-99FC-64C1FC7183A6}" destId="{572036E4-9F87-4132-97EC-00308D540F26}" srcOrd="5" destOrd="0" presId="urn:microsoft.com/office/officeart/2005/8/layout/default"/>
    <dgm:cxn modelId="{89C45304-D3AB-4920-B0EC-6173B4CDC21F}" type="presParOf" srcId="{5E130CB2-0E46-4863-99FC-64C1FC7183A6}" destId="{D44017D1-0576-4D15-9255-F51DA2DB45E8}" srcOrd="6" destOrd="0" presId="urn:microsoft.com/office/officeart/2005/8/layout/default"/>
    <dgm:cxn modelId="{A9BC0EE2-56DA-40A6-BAE3-B29EE1D20906}" type="presParOf" srcId="{5E130CB2-0E46-4863-99FC-64C1FC7183A6}" destId="{721BD381-5721-401F-87C4-CECCB49A6BD7}" srcOrd="7" destOrd="0" presId="urn:microsoft.com/office/officeart/2005/8/layout/default"/>
    <dgm:cxn modelId="{04720AE0-4937-4266-B1BF-4A4B38F979BD}" type="presParOf" srcId="{5E130CB2-0E46-4863-99FC-64C1FC7183A6}" destId="{67A7DE1C-1110-4823-97E9-9CB9137B6ECE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EAE61-57C6-4B99-B0CD-A066A6B96A3F}" type="datetimeFigureOut">
              <a:rPr lang="en-GB" smtClean="0"/>
              <a:t>13/02/2019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2C2693-4E44-471F-BF74-528FFD88EB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890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2C2693-4E44-471F-BF74-528FFD88EBD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360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2C2693-4E44-471F-BF74-528FFD88EBD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555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2C2693-4E44-471F-BF74-528FFD88EBD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01541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2C2693-4E44-471F-BF74-528FFD88EBD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7143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2C2693-4E44-471F-BF74-528FFD88EBD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3163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FDC898B5-07DF-485E-857A-5E6A1B373CB9}" type="datetimeFigureOut">
              <a:rPr lang="en-US" altLang="en-US"/>
              <a:pPr/>
              <a:t>2/13/2019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62765B6-50DC-4A06-8E2F-DF25BF8ADC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948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A6EB9539-90BA-4D3D-ADAD-0E05FA9C75FB}" type="datetimeFigureOut">
              <a:rPr lang="en-US" altLang="en-US"/>
              <a:pPr/>
              <a:t>2/13/2019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0E406F0-E9E9-4C58-8D0B-17BCB0F153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6263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8C8D926-32FC-4E1D-ABA4-38DDA038B809}" type="datetimeFigureOut">
              <a:rPr lang="en-US" altLang="en-US"/>
              <a:pPr/>
              <a:t>2/13/2019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DA806DEF-1261-43A1-8A0E-B1A247E37D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7861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4385BCC-E860-4040-9FFE-E7AE76F392F0}" type="datetimeFigureOut">
              <a:rPr lang="en-US" altLang="en-US"/>
              <a:pPr/>
              <a:t>2/13/2019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3AE5541-6A18-4253-B730-49656988E5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4472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7201B7E-8F31-4FCC-B952-F5228616164E}" type="datetimeFigureOut">
              <a:rPr lang="en-US" altLang="en-US"/>
              <a:pPr/>
              <a:t>2/13/2019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EB8BEEA-A077-4E31-98B5-9A6F96F285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4371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AFE748B7-96C4-43E7-9454-2028B52E6948}" type="datetimeFigureOut">
              <a:rPr lang="en-US" altLang="en-US"/>
              <a:pPr/>
              <a:t>2/13/2019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1D163EF-670E-410E-8B2B-DCCC773A10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9782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BCBFB094-90DE-4F1F-BBC5-F1B586AD631E}" type="datetimeFigureOut">
              <a:rPr lang="en-US" altLang="en-US"/>
              <a:pPr/>
              <a:t>2/13/2019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83BDE5A-65F6-4B7A-B38A-B7990C889C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7539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665534E-E70D-43B2-B56F-68A0ED96297F}" type="datetimeFigureOut">
              <a:rPr lang="en-US" altLang="en-US"/>
              <a:pPr/>
              <a:t>2/13/2019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97EFF38-32A8-4ADB-B127-37FF933899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8841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184511B-9475-4361-A48E-1AA92FA8046B}" type="datetimeFigureOut">
              <a:rPr lang="en-US" altLang="en-US"/>
              <a:pPr/>
              <a:t>2/13/2019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A3AE62A6-2DDF-4CE3-860C-D91978FAF5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0867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F027F11-3AB3-4AF9-8864-B602CF967C4B}" type="datetimeFigureOut">
              <a:rPr lang="en-US" altLang="en-US"/>
              <a:pPr/>
              <a:t>2/13/2019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EEFA089-DC0A-4C5F-B330-5E238F51DA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7349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B316AAC9-7C5D-425C-9A9C-B9673F54F130}" type="datetimeFigureOut">
              <a:rPr lang="en-US" altLang="en-US"/>
              <a:pPr/>
              <a:t>2/13/2019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12663AF-192B-4BDF-8B65-8E331C1476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2271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5" descr="2015 CAMS 055 Corporate PowerPoin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4" name="TextBox 4"/>
          <p:cNvSpPr txBox="1">
            <a:spLocks noChangeArrowheads="1"/>
          </p:cNvSpPr>
          <p:nvPr/>
        </p:nvSpPr>
        <p:spPr bwMode="auto">
          <a:xfrm>
            <a:off x="431800" y="2336800"/>
            <a:ext cx="58340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Lean In circle</a:t>
            </a:r>
            <a:endParaRPr lang="en-US" alt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5" name="TextBox 4"/>
          <p:cNvSpPr txBox="1">
            <a:spLocks noChangeArrowheads="1"/>
          </p:cNvSpPr>
          <p:nvPr/>
        </p:nvSpPr>
        <p:spPr bwMode="auto">
          <a:xfrm>
            <a:off x="496888" y="3675063"/>
            <a:ext cx="57689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Introductory meeting</a:t>
            </a:r>
            <a:endParaRPr lang="en-US" alt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" descr="2015 CAMS 055 Corporate PowerPoint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TextBox 4"/>
          <p:cNvSpPr txBox="1">
            <a:spLocks noChangeArrowheads="1"/>
          </p:cNvSpPr>
          <p:nvPr/>
        </p:nvSpPr>
        <p:spPr bwMode="auto">
          <a:xfrm>
            <a:off x="431800" y="393700"/>
            <a:ext cx="5834063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  <a:endParaRPr lang="en-US" alt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9" name="TextBox 5"/>
          <p:cNvSpPr txBox="1">
            <a:spLocks noChangeArrowheads="1"/>
          </p:cNvSpPr>
          <p:nvPr/>
        </p:nvSpPr>
        <p:spPr bwMode="auto">
          <a:xfrm>
            <a:off x="431800" y="1127125"/>
            <a:ext cx="5768975" cy="4409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342900" indent="-342900" eaLnBrk="1" hangingPunct="1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Welcome</a:t>
            </a:r>
          </a:p>
          <a:p>
            <a:pPr marL="342900" indent="-342900" eaLnBrk="1" hangingPunct="1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pPr marL="342900" indent="-342900" eaLnBrk="1" hangingPunct="1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Check-in – introduce yourselves</a:t>
            </a:r>
          </a:p>
          <a:p>
            <a:pPr marL="342900" indent="-342900" eaLnBrk="1" hangingPunct="1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Key themes</a:t>
            </a:r>
          </a:p>
          <a:p>
            <a:pPr marL="342900" indent="-342900" eaLnBrk="1" hangingPunct="1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Circle fundamentals</a:t>
            </a:r>
          </a:p>
          <a:p>
            <a:pPr marL="342900" indent="-342900" eaLnBrk="1" hangingPunct="1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Wrap-up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" descr="2015 CAMS 055 Corporate PowerPoint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TextBox 4"/>
          <p:cNvSpPr txBox="1">
            <a:spLocks noChangeArrowheads="1"/>
          </p:cNvSpPr>
          <p:nvPr/>
        </p:nvSpPr>
        <p:spPr bwMode="auto">
          <a:xfrm>
            <a:off x="431800" y="393700"/>
            <a:ext cx="5834063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US" alt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770111035"/>
              </p:ext>
            </p:extLst>
          </p:nvPr>
        </p:nvGraphicFramePr>
        <p:xfrm>
          <a:off x="431800" y="1275488"/>
          <a:ext cx="8067766" cy="4307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535129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" descr="2015 CAMS 055 Corporate PowerPoint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TextBox 4"/>
          <p:cNvSpPr txBox="1">
            <a:spLocks noChangeArrowheads="1"/>
          </p:cNvSpPr>
          <p:nvPr/>
        </p:nvSpPr>
        <p:spPr bwMode="auto">
          <a:xfrm>
            <a:off x="431800" y="393700"/>
            <a:ext cx="5834063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Check-in</a:t>
            </a:r>
            <a:endParaRPr lang="en-US" alt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9" name="TextBox 5"/>
          <p:cNvSpPr txBox="1">
            <a:spLocks noChangeArrowheads="1"/>
          </p:cNvSpPr>
          <p:nvPr/>
        </p:nvSpPr>
        <p:spPr bwMode="auto">
          <a:xfrm>
            <a:off x="431800" y="974725"/>
            <a:ext cx="5768975" cy="14550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200000"/>
              </a:lnSpc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Introduce yourselves:</a:t>
            </a:r>
          </a:p>
          <a:p>
            <a:pPr eaLnBrk="1" hangingPunct="1">
              <a:lnSpc>
                <a:spcPct val="200000"/>
              </a:lnSpc>
            </a:pPr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402357785"/>
              </p:ext>
            </p:extLst>
          </p:nvPr>
        </p:nvGraphicFramePr>
        <p:xfrm>
          <a:off x="431800" y="1854632"/>
          <a:ext cx="8188325" cy="3536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21288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" descr="2015 CAMS 055 Corporate PowerPoint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TextBox 4"/>
          <p:cNvSpPr txBox="1">
            <a:spLocks noChangeArrowheads="1"/>
          </p:cNvSpPr>
          <p:nvPr/>
        </p:nvSpPr>
        <p:spPr bwMode="auto">
          <a:xfrm>
            <a:off x="431800" y="393700"/>
            <a:ext cx="5834063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Key themes</a:t>
            </a:r>
            <a:endParaRPr lang="en-US" alt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944994990"/>
              </p:ext>
            </p:extLst>
          </p:nvPr>
        </p:nvGraphicFramePr>
        <p:xfrm>
          <a:off x="638175" y="2178050"/>
          <a:ext cx="7800975" cy="32829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431800" y="1127125"/>
            <a:ext cx="83693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2 groups discuss the main themes you would like to cover. Some ideas as a starter:</a:t>
            </a:r>
          </a:p>
        </p:txBody>
      </p:sp>
    </p:spTree>
    <p:extLst>
      <p:ext uri="{BB962C8B-B14F-4D97-AF65-F5344CB8AC3E}">
        <p14:creationId xmlns:p14="http://schemas.microsoft.com/office/powerpoint/2010/main" val="2103499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" descr="2015 CAMS 055 Corporate PowerPoint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TextBox 4"/>
          <p:cNvSpPr txBox="1">
            <a:spLocks noChangeArrowheads="1"/>
          </p:cNvSpPr>
          <p:nvPr/>
        </p:nvSpPr>
        <p:spPr bwMode="auto">
          <a:xfrm>
            <a:off x="431800" y="393700"/>
            <a:ext cx="5834063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Circle Fundamentals</a:t>
            </a:r>
            <a:endParaRPr lang="en-US" alt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767" y="1389880"/>
            <a:ext cx="8844465" cy="3220947"/>
          </a:xfrm>
          <a:prstGeom prst="rect">
            <a:avLst/>
          </a:prstGeom>
        </p:spPr>
      </p:pic>
      <p:sp>
        <p:nvSpPr>
          <p:cNvPr id="8" name="TextBox 5"/>
          <p:cNvSpPr txBox="1">
            <a:spLocks noChangeArrowheads="1"/>
          </p:cNvSpPr>
          <p:nvPr/>
        </p:nvSpPr>
        <p:spPr bwMode="auto">
          <a:xfrm>
            <a:off x="1801632" y="4736451"/>
            <a:ext cx="554073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Any others?</a:t>
            </a:r>
          </a:p>
        </p:txBody>
      </p:sp>
    </p:spTree>
    <p:extLst>
      <p:ext uri="{BB962C8B-B14F-4D97-AF65-F5344CB8AC3E}">
        <p14:creationId xmlns:p14="http://schemas.microsoft.com/office/powerpoint/2010/main" val="1931337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" descr="2015 CAMS 055 Corporate PowerPoint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TextBox 4"/>
          <p:cNvSpPr txBox="1">
            <a:spLocks noChangeArrowheads="1"/>
          </p:cNvSpPr>
          <p:nvPr/>
        </p:nvSpPr>
        <p:spPr bwMode="auto">
          <a:xfrm>
            <a:off x="431800" y="393700"/>
            <a:ext cx="5834063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Wrap-up</a:t>
            </a:r>
            <a:endParaRPr lang="en-US" alt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31800" y="1327422"/>
            <a:ext cx="7989389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Next session: consider circle goals – personally and collectively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Homework: think about what you would personally like to get out of the circle</a:t>
            </a:r>
          </a:p>
          <a:p>
            <a:pPr eaLnBrk="1" hangingPunct="1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Timing and frequency</a:t>
            </a:r>
          </a:p>
          <a:p>
            <a:pPr eaLnBrk="1" hangingPunct="1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Circle leaders</a:t>
            </a:r>
          </a:p>
        </p:txBody>
      </p:sp>
    </p:spTree>
    <p:extLst>
      <p:ext uri="{BB962C8B-B14F-4D97-AF65-F5344CB8AC3E}">
        <p14:creationId xmlns:p14="http://schemas.microsoft.com/office/powerpoint/2010/main" val="1849939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140</Words>
  <Application>Microsoft Office PowerPoint</Application>
  <PresentationFormat>On-screen Show (4:3)</PresentationFormat>
  <Paragraphs>43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MS PGothic</vt:lpstr>
      <vt:lpstr>MS PGothic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Exeter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Willey</dc:creator>
  <cp:lastModifiedBy>Arnold, James</cp:lastModifiedBy>
  <cp:revision>20</cp:revision>
  <dcterms:created xsi:type="dcterms:W3CDTF">2015-05-14T13:15:32Z</dcterms:created>
  <dcterms:modified xsi:type="dcterms:W3CDTF">2019-02-13T10:15:46Z</dcterms:modified>
</cp:coreProperties>
</file>