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4"/>
  </p:sldMasterIdLst>
  <p:sldIdLst>
    <p:sldId id="274" r:id="rId5"/>
    <p:sldId id="271" r:id="rId6"/>
    <p:sldId id="270" r:id="rId7"/>
    <p:sldId id="273" r:id="rId8"/>
    <p:sldId id="272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83277-6C4F-4B78-B584-B65BE97E10A5}" v="5" dt="2025-08-26T12:21:1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mad, Nadia" userId="S::n.hammad@exeter.ac.uk::c6b9edb5-7585-43fa-8a35-1285da8d6f26" providerId="AD" clId="Web-{E33F74E6-5538-ABE3-B7B0-720BDDA7E49B}"/>
    <pc:docChg chg="modSld">
      <pc:chgData name="Hammad, Nadia" userId="S::n.hammad@exeter.ac.uk::c6b9edb5-7585-43fa-8a35-1285da8d6f26" providerId="AD" clId="Web-{E33F74E6-5538-ABE3-B7B0-720BDDA7E49B}" dt="2025-07-02T11:22:56.525" v="5" actId="20577"/>
      <pc:docMkLst>
        <pc:docMk/>
      </pc:docMkLst>
      <pc:sldChg chg="modSp">
        <pc:chgData name="Hammad, Nadia" userId="S::n.hammad@exeter.ac.uk::c6b9edb5-7585-43fa-8a35-1285da8d6f26" providerId="AD" clId="Web-{E33F74E6-5538-ABE3-B7B0-720BDDA7E49B}" dt="2025-07-02T11:22:56.525" v="5" actId="20577"/>
        <pc:sldMkLst>
          <pc:docMk/>
          <pc:sldMk cId="51131386" sldId="275"/>
        </pc:sldMkLst>
        <pc:spChg chg="mod">
          <ac:chgData name="Hammad, Nadia" userId="S::n.hammad@exeter.ac.uk::c6b9edb5-7585-43fa-8a35-1285da8d6f26" providerId="AD" clId="Web-{E33F74E6-5538-ABE3-B7B0-720BDDA7E49B}" dt="2025-07-02T11:22:56.525" v="5" actId="20577"/>
          <ac:spMkLst>
            <pc:docMk/>
            <pc:sldMk cId="51131386" sldId="275"/>
            <ac:spMk id="3" creationId="{E187CB0D-9307-46AD-C183-81C1036C6477}"/>
          </ac:spMkLst>
        </pc:spChg>
      </pc:sldChg>
    </pc:docChg>
  </pc:docChgLst>
  <pc:docChgLst>
    <pc:chgData name="Hammad, Nadia" userId="c6b9edb5-7585-43fa-8a35-1285da8d6f26" providerId="ADAL" clId="{9FF13BB2-4774-4E5E-B84B-ACE3DE74050B}"/>
    <pc:docChg chg="undo redo custSel addSld modSld">
      <pc:chgData name="Hammad, Nadia" userId="c6b9edb5-7585-43fa-8a35-1285da8d6f26" providerId="ADAL" clId="{9FF13BB2-4774-4E5E-B84B-ACE3DE74050B}" dt="2025-06-19T09:32:49.402" v="784" actId="6549"/>
      <pc:docMkLst>
        <pc:docMk/>
      </pc:docMkLst>
      <pc:sldChg chg="modSp mod">
        <pc:chgData name="Hammad, Nadia" userId="c6b9edb5-7585-43fa-8a35-1285da8d6f26" providerId="ADAL" clId="{9FF13BB2-4774-4E5E-B84B-ACE3DE74050B}" dt="2025-06-18T12:47:10.017" v="572" actId="5793"/>
        <pc:sldMkLst>
          <pc:docMk/>
          <pc:sldMk cId="679737602" sldId="270"/>
        </pc:sldMkLst>
        <pc:spChg chg="mod">
          <ac:chgData name="Hammad, Nadia" userId="c6b9edb5-7585-43fa-8a35-1285da8d6f26" providerId="ADAL" clId="{9FF13BB2-4774-4E5E-B84B-ACE3DE74050B}" dt="2025-06-17T12:44:03.996" v="208" actId="20577"/>
          <ac:spMkLst>
            <pc:docMk/>
            <pc:sldMk cId="679737602" sldId="270"/>
            <ac:spMk id="2" creationId="{550876DE-FC1E-7F07-3B87-3E7E66CEA088}"/>
          </ac:spMkLst>
        </pc:spChg>
        <pc:spChg chg="mod">
          <ac:chgData name="Hammad, Nadia" userId="c6b9edb5-7585-43fa-8a35-1285da8d6f26" providerId="ADAL" clId="{9FF13BB2-4774-4E5E-B84B-ACE3DE74050B}" dt="2025-06-18T12:47:10.017" v="572" actId="5793"/>
          <ac:spMkLst>
            <pc:docMk/>
            <pc:sldMk cId="679737602" sldId="270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FF13BB2-4774-4E5E-B84B-ACE3DE74050B}" dt="2025-06-19T09:31:54.437" v="768" actId="20577"/>
        <pc:sldMkLst>
          <pc:docMk/>
          <pc:sldMk cId="2074161318" sldId="271"/>
        </pc:sldMkLst>
        <pc:spChg chg="mod">
          <ac:chgData name="Hammad, Nadia" userId="c6b9edb5-7585-43fa-8a35-1285da8d6f26" providerId="ADAL" clId="{9FF13BB2-4774-4E5E-B84B-ACE3DE74050B}" dt="2025-06-17T12:13:51.030" v="54"/>
          <ac:spMkLst>
            <pc:docMk/>
            <pc:sldMk cId="2074161318" sldId="271"/>
            <ac:spMk id="2" creationId="{550876DE-FC1E-7F07-3B87-3E7E66CEA088}"/>
          </ac:spMkLst>
        </pc:spChg>
        <pc:spChg chg="mod">
          <ac:chgData name="Hammad, Nadia" userId="c6b9edb5-7585-43fa-8a35-1285da8d6f26" providerId="ADAL" clId="{9FF13BB2-4774-4E5E-B84B-ACE3DE74050B}" dt="2025-06-19T09:31:54.437" v="768" actId="20577"/>
          <ac:spMkLst>
            <pc:docMk/>
            <pc:sldMk cId="2074161318" sldId="271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FF13BB2-4774-4E5E-B84B-ACE3DE74050B}" dt="2025-06-19T09:32:49.402" v="784" actId="6549"/>
        <pc:sldMkLst>
          <pc:docMk/>
          <pc:sldMk cId="3563433137" sldId="272"/>
        </pc:sldMkLst>
        <pc:spChg chg="mod">
          <ac:chgData name="Hammad, Nadia" userId="c6b9edb5-7585-43fa-8a35-1285da8d6f26" providerId="ADAL" clId="{9FF13BB2-4774-4E5E-B84B-ACE3DE74050B}" dt="2025-06-18T12:30:20.358" v="500" actId="20577"/>
          <ac:spMkLst>
            <pc:docMk/>
            <pc:sldMk cId="3563433137" sldId="272"/>
            <ac:spMk id="2" creationId="{550876DE-FC1E-7F07-3B87-3E7E66CEA088}"/>
          </ac:spMkLst>
        </pc:spChg>
        <pc:spChg chg="mod">
          <ac:chgData name="Hammad, Nadia" userId="c6b9edb5-7585-43fa-8a35-1285da8d6f26" providerId="ADAL" clId="{9FF13BB2-4774-4E5E-B84B-ACE3DE74050B}" dt="2025-06-19T09:32:49.402" v="784" actId="6549"/>
          <ac:spMkLst>
            <pc:docMk/>
            <pc:sldMk cId="3563433137" sldId="272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FF13BB2-4774-4E5E-B84B-ACE3DE74050B}" dt="2025-06-19T09:32:23.268" v="772" actId="20577"/>
        <pc:sldMkLst>
          <pc:docMk/>
          <pc:sldMk cId="3227879204" sldId="273"/>
        </pc:sldMkLst>
        <pc:spChg chg="mod">
          <ac:chgData name="Hammad, Nadia" userId="c6b9edb5-7585-43fa-8a35-1285da8d6f26" providerId="ADAL" clId="{9FF13BB2-4774-4E5E-B84B-ACE3DE74050B}" dt="2025-06-17T13:01:56.204" v="359" actId="20577"/>
          <ac:spMkLst>
            <pc:docMk/>
            <pc:sldMk cId="3227879204" sldId="273"/>
            <ac:spMk id="2" creationId="{550876DE-FC1E-7F07-3B87-3E7E66CEA088}"/>
          </ac:spMkLst>
        </pc:spChg>
        <pc:spChg chg="mod">
          <ac:chgData name="Hammad, Nadia" userId="c6b9edb5-7585-43fa-8a35-1285da8d6f26" providerId="ADAL" clId="{9FF13BB2-4774-4E5E-B84B-ACE3DE74050B}" dt="2025-06-19T09:32:23.268" v="772" actId="20577"/>
          <ac:spMkLst>
            <pc:docMk/>
            <pc:sldMk cId="3227879204" sldId="273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FF13BB2-4774-4E5E-B84B-ACE3DE74050B}" dt="2025-06-18T12:30:07.467" v="497" actId="207"/>
        <pc:sldMkLst>
          <pc:docMk/>
          <pc:sldMk cId="3411609593" sldId="274"/>
        </pc:sldMkLst>
        <pc:spChg chg="mod">
          <ac:chgData name="Hammad, Nadia" userId="c6b9edb5-7585-43fa-8a35-1285da8d6f26" providerId="ADAL" clId="{9FF13BB2-4774-4E5E-B84B-ACE3DE74050B}" dt="2025-06-18T12:30:07.467" v="497" actId="207"/>
          <ac:spMkLst>
            <pc:docMk/>
            <pc:sldMk cId="3411609593" sldId="274"/>
            <ac:spMk id="2" creationId="{A7D26998-FB49-E559-3C7B-290784372F56}"/>
          </ac:spMkLst>
        </pc:spChg>
      </pc:sldChg>
      <pc:sldChg chg="modSp add mod">
        <pc:chgData name="Hammad, Nadia" userId="c6b9edb5-7585-43fa-8a35-1285da8d6f26" providerId="ADAL" clId="{9FF13BB2-4774-4E5E-B84B-ACE3DE74050B}" dt="2025-06-18T12:59:57.387" v="721" actId="948"/>
        <pc:sldMkLst>
          <pc:docMk/>
          <pc:sldMk cId="51131386" sldId="275"/>
        </pc:sldMkLst>
        <pc:spChg chg="mod">
          <ac:chgData name="Hammad, Nadia" userId="c6b9edb5-7585-43fa-8a35-1285da8d6f26" providerId="ADAL" clId="{9FF13BB2-4774-4E5E-B84B-ACE3DE74050B}" dt="2025-06-18T12:44:14.592" v="515" actId="20577"/>
          <ac:spMkLst>
            <pc:docMk/>
            <pc:sldMk cId="51131386" sldId="275"/>
            <ac:spMk id="2" creationId="{62C86AD4-4D08-9826-1C76-5CC2CBA63DD4}"/>
          </ac:spMkLst>
        </pc:spChg>
        <pc:spChg chg="mod">
          <ac:chgData name="Hammad, Nadia" userId="c6b9edb5-7585-43fa-8a35-1285da8d6f26" providerId="ADAL" clId="{9FF13BB2-4774-4E5E-B84B-ACE3DE74050B}" dt="2025-06-18T12:59:57.387" v="721" actId="948"/>
          <ac:spMkLst>
            <pc:docMk/>
            <pc:sldMk cId="51131386" sldId="275"/>
            <ac:spMk id="3" creationId="{E187CB0D-9307-46AD-C183-81C1036C6477}"/>
          </ac:spMkLst>
        </pc:spChg>
      </pc:sldChg>
      <pc:sldChg chg="modSp add mod">
        <pc:chgData name="Hammad, Nadia" userId="c6b9edb5-7585-43fa-8a35-1285da8d6f26" providerId="ADAL" clId="{9FF13BB2-4774-4E5E-B84B-ACE3DE74050B}" dt="2025-06-18T13:05:26.883" v="752" actId="20577"/>
        <pc:sldMkLst>
          <pc:docMk/>
          <pc:sldMk cId="1475665515" sldId="276"/>
        </pc:sldMkLst>
      </pc:sldChg>
    </pc:docChg>
  </pc:docChgLst>
  <pc:docChgLst>
    <pc:chgData name="Hammad, Nadia" userId="S::n.hammad@exeter.ac.uk::c6b9edb5-7585-43fa-8a35-1285da8d6f26" providerId="AD" clId="Web-{CC24C733-AF34-11BC-00F3-D60E91EE3D97}"/>
    <pc:docChg chg="modSld">
      <pc:chgData name="Hammad, Nadia" userId="S::n.hammad@exeter.ac.uk::c6b9edb5-7585-43fa-8a35-1285da8d6f26" providerId="AD" clId="Web-{CC24C733-AF34-11BC-00F3-D60E91EE3D97}" dt="2025-06-24T11:39:08.296" v="47" actId="20577"/>
      <pc:docMkLst>
        <pc:docMk/>
      </pc:docMkLst>
      <pc:sldChg chg="modSp">
        <pc:chgData name="Hammad, Nadia" userId="S::n.hammad@exeter.ac.uk::c6b9edb5-7585-43fa-8a35-1285da8d6f26" providerId="AD" clId="Web-{CC24C733-AF34-11BC-00F3-D60E91EE3D97}" dt="2025-06-24T11:33:08.501" v="1" actId="20577"/>
        <pc:sldMkLst>
          <pc:docMk/>
          <pc:sldMk cId="3411609593" sldId="274"/>
        </pc:sldMkLst>
        <pc:spChg chg="mod">
          <ac:chgData name="Hammad, Nadia" userId="S::n.hammad@exeter.ac.uk::c6b9edb5-7585-43fa-8a35-1285da8d6f26" providerId="AD" clId="Web-{CC24C733-AF34-11BC-00F3-D60E91EE3D97}" dt="2025-06-24T11:33:08.501" v="1" actId="20577"/>
          <ac:spMkLst>
            <pc:docMk/>
            <pc:sldMk cId="3411609593" sldId="274"/>
            <ac:spMk id="2" creationId="{A7D26998-FB49-E559-3C7B-290784372F56}"/>
          </ac:spMkLst>
        </pc:spChg>
      </pc:sldChg>
      <pc:sldChg chg="modSp">
        <pc:chgData name="Hammad, Nadia" userId="S::n.hammad@exeter.ac.uk::c6b9edb5-7585-43fa-8a35-1285da8d6f26" providerId="AD" clId="Web-{CC24C733-AF34-11BC-00F3-D60E91EE3D97}" dt="2025-06-24T11:39:08.296" v="47" actId="20577"/>
        <pc:sldMkLst>
          <pc:docMk/>
          <pc:sldMk cId="1475665515" sldId="276"/>
        </pc:sldMkLst>
      </pc:sldChg>
    </pc:docChg>
  </pc:docChgLst>
  <pc:docChgLst>
    <pc:chgData name="Hammad, Nadia" userId="c6b9edb5-7585-43fa-8a35-1285da8d6f26" providerId="ADAL" clId="{A5AE7D60-B43D-46F8-BE90-723C595EFD5C}"/>
    <pc:docChg chg="undo redo custSel modSld">
      <pc:chgData name="Hammad, Nadia" userId="c6b9edb5-7585-43fa-8a35-1285da8d6f26" providerId="ADAL" clId="{A5AE7D60-B43D-46F8-BE90-723C595EFD5C}" dt="2025-07-02T11:45:50.221" v="14"/>
      <pc:docMkLst>
        <pc:docMk/>
      </pc:docMkLst>
      <pc:sldChg chg="modSp mod">
        <pc:chgData name="Hammad, Nadia" userId="c6b9edb5-7585-43fa-8a35-1285da8d6f26" providerId="ADAL" clId="{A5AE7D60-B43D-46F8-BE90-723C595EFD5C}" dt="2025-07-02T11:45:50.221" v="14"/>
        <pc:sldMkLst>
          <pc:docMk/>
          <pc:sldMk cId="51131386" sldId="275"/>
        </pc:sldMkLst>
        <pc:spChg chg="mod">
          <ac:chgData name="Hammad, Nadia" userId="c6b9edb5-7585-43fa-8a35-1285da8d6f26" providerId="ADAL" clId="{A5AE7D60-B43D-46F8-BE90-723C595EFD5C}" dt="2025-07-02T11:45:50.221" v="14"/>
          <ac:spMkLst>
            <pc:docMk/>
            <pc:sldMk cId="51131386" sldId="275"/>
            <ac:spMk id="3" creationId="{E187CB0D-9307-46AD-C183-81C1036C6477}"/>
          </ac:spMkLst>
        </pc:spChg>
      </pc:sldChg>
    </pc:docChg>
  </pc:docChgLst>
  <pc:docChgLst>
    <pc:chgData name="Hammad, Nadia" userId="c6b9edb5-7585-43fa-8a35-1285da8d6f26" providerId="ADAL" clId="{90E83277-6C4F-4B78-B584-B65BE97E10A5}"/>
    <pc:docChg chg="custSel modSld">
      <pc:chgData name="Hammad, Nadia" userId="c6b9edb5-7585-43fa-8a35-1285da8d6f26" providerId="ADAL" clId="{90E83277-6C4F-4B78-B584-B65BE97E10A5}" dt="2025-08-26T12:28:44.556" v="314" actId="255"/>
      <pc:docMkLst>
        <pc:docMk/>
      </pc:docMkLst>
      <pc:sldChg chg="modSp mod">
        <pc:chgData name="Hammad, Nadia" userId="c6b9edb5-7585-43fa-8a35-1285da8d6f26" providerId="ADAL" clId="{90E83277-6C4F-4B78-B584-B65BE97E10A5}" dt="2025-08-26T12:20:07.151" v="195" actId="20577"/>
        <pc:sldMkLst>
          <pc:docMk/>
          <pc:sldMk cId="679737602" sldId="270"/>
        </pc:sldMkLst>
        <pc:spChg chg="mod">
          <ac:chgData name="Hammad, Nadia" userId="c6b9edb5-7585-43fa-8a35-1285da8d6f26" providerId="ADAL" clId="{90E83277-6C4F-4B78-B584-B65BE97E10A5}" dt="2025-08-26T12:20:07.151" v="195" actId="20577"/>
          <ac:spMkLst>
            <pc:docMk/>
            <pc:sldMk cId="679737602" sldId="270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0E83277-6C4F-4B78-B584-B65BE97E10A5}" dt="2025-08-26T12:19:56.919" v="193" actId="20577"/>
        <pc:sldMkLst>
          <pc:docMk/>
          <pc:sldMk cId="2074161318" sldId="271"/>
        </pc:sldMkLst>
        <pc:spChg chg="mod">
          <ac:chgData name="Hammad, Nadia" userId="c6b9edb5-7585-43fa-8a35-1285da8d6f26" providerId="ADAL" clId="{90E83277-6C4F-4B78-B584-B65BE97E10A5}" dt="2025-08-26T12:19:56.919" v="193" actId="20577"/>
          <ac:spMkLst>
            <pc:docMk/>
            <pc:sldMk cId="2074161318" sldId="271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0E83277-6C4F-4B78-B584-B65BE97E10A5}" dt="2025-08-26T12:20:20.010" v="199" actId="20577"/>
        <pc:sldMkLst>
          <pc:docMk/>
          <pc:sldMk cId="3563433137" sldId="272"/>
        </pc:sldMkLst>
        <pc:spChg chg="mod">
          <ac:chgData name="Hammad, Nadia" userId="c6b9edb5-7585-43fa-8a35-1285da8d6f26" providerId="ADAL" clId="{90E83277-6C4F-4B78-B584-B65BE97E10A5}" dt="2025-08-26T12:20:20.010" v="199" actId="20577"/>
          <ac:spMkLst>
            <pc:docMk/>
            <pc:sldMk cId="3563433137" sldId="272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0E83277-6C4F-4B78-B584-B65BE97E10A5}" dt="2025-08-26T12:20:16.264" v="197" actId="20577"/>
        <pc:sldMkLst>
          <pc:docMk/>
          <pc:sldMk cId="3227879204" sldId="273"/>
        </pc:sldMkLst>
        <pc:spChg chg="mod">
          <ac:chgData name="Hammad, Nadia" userId="c6b9edb5-7585-43fa-8a35-1285da8d6f26" providerId="ADAL" clId="{90E83277-6C4F-4B78-B584-B65BE97E10A5}" dt="2025-08-26T12:20:16.264" v="197" actId="20577"/>
          <ac:spMkLst>
            <pc:docMk/>
            <pc:sldMk cId="3227879204" sldId="273"/>
            <ac:spMk id="3" creationId="{2DCCA8D7-824B-C5C0-FBDE-BFCAC513B683}"/>
          </ac:spMkLst>
        </pc:spChg>
      </pc:sldChg>
      <pc:sldChg chg="modSp mod">
        <pc:chgData name="Hammad, Nadia" userId="c6b9edb5-7585-43fa-8a35-1285da8d6f26" providerId="ADAL" clId="{90E83277-6C4F-4B78-B584-B65BE97E10A5}" dt="2025-08-26T12:28:44.556" v="314" actId="255"/>
        <pc:sldMkLst>
          <pc:docMk/>
          <pc:sldMk cId="51131386" sldId="275"/>
        </pc:sldMkLst>
        <pc:spChg chg="mod">
          <ac:chgData name="Hammad, Nadia" userId="c6b9edb5-7585-43fa-8a35-1285da8d6f26" providerId="ADAL" clId="{90E83277-6C4F-4B78-B584-B65BE97E10A5}" dt="2025-08-26T12:28:44.556" v="314" actId="255"/>
          <ac:spMkLst>
            <pc:docMk/>
            <pc:sldMk cId="51131386" sldId="275"/>
            <ac:spMk id="3" creationId="{E187CB0D-9307-46AD-C183-81C1036C6477}"/>
          </ac:spMkLst>
        </pc:spChg>
      </pc:sldChg>
    </pc:docChg>
  </pc:docChgLst>
  <pc:docChgLst>
    <pc:chgData name="Kirby, Jayde" userId="S::j.k.kirby@exeter.ac.uk::862fcb1c-f950-42d7-b7ea-4a39504f9f3e" providerId="AD" clId="Web-{725FF80E-E757-C8ED-0E83-BA1340178CAF}"/>
    <pc:docChg chg="delSld modSld">
      <pc:chgData name="Kirby, Jayde" userId="S::j.k.kirby@exeter.ac.uk::862fcb1c-f950-42d7-b7ea-4a39504f9f3e" providerId="AD" clId="Web-{725FF80E-E757-C8ED-0E83-BA1340178CAF}" dt="2025-07-01T17:19:00.754" v="117" actId="20577"/>
      <pc:docMkLst>
        <pc:docMk/>
      </pc:docMkLst>
      <pc:sldChg chg="modSp">
        <pc:chgData name="Kirby, Jayde" userId="S::j.k.kirby@exeter.ac.uk::862fcb1c-f950-42d7-b7ea-4a39504f9f3e" providerId="AD" clId="Web-{725FF80E-E757-C8ED-0E83-BA1340178CAF}" dt="2025-07-01T17:15:33.575" v="99" actId="20577"/>
        <pc:sldMkLst>
          <pc:docMk/>
          <pc:sldMk cId="679737602" sldId="270"/>
        </pc:sldMkLst>
        <pc:spChg chg="mod">
          <ac:chgData name="Kirby, Jayde" userId="S::j.k.kirby@exeter.ac.uk::862fcb1c-f950-42d7-b7ea-4a39504f9f3e" providerId="AD" clId="Web-{725FF80E-E757-C8ED-0E83-BA1340178CAF}" dt="2025-07-01T17:15:33.575" v="99" actId="20577"/>
          <ac:spMkLst>
            <pc:docMk/>
            <pc:sldMk cId="679737602" sldId="270"/>
            <ac:spMk id="3" creationId="{2DCCA8D7-824B-C5C0-FBDE-BFCAC513B683}"/>
          </ac:spMkLst>
        </pc:spChg>
      </pc:sldChg>
      <pc:sldChg chg="modSp">
        <pc:chgData name="Kirby, Jayde" userId="S::j.k.kirby@exeter.ac.uk::862fcb1c-f950-42d7-b7ea-4a39504f9f3e" providerId="AD" clId="Web-{725FF80E-E757-C8ED-0E83-BA1340178CAF}" dt="2025-07-01T17:19:00.754" v="117" actId="20577"/>
        <pc:sldMkLst>
          <pc:docMk/>
          <pc:sldMk cId="2074161318" sldId="271"/>
        </pc:sldMkLst>
        <pc:spChg chg="mod">
          <ac:chgData name="Kirby, Jayde" userId="S::j.k.kirby@exeter.ac.uk::862fcb1c-f950-42d7-b7ea-4a39504f9f3e" providerId="AD" clId="Web-{725FF80E-E757-C8ED-0E83-BA1340178CAF}" dt="2025-07-01T17:19:00.754" v="117" actId="20577"/>
          <ac:spMkLst>
            <pc:docMk/>
            <pc:sldMk cId="2074161318" sldId="271"/>
            <ac:spMk id="3" creationId="{2DCCA8D7-824B-C5C0-FBDE-BFCAC513B683}"/>
          </ac:spMkLst>
        </pc:spChg>
      </pc:sldChg>
      <pc:sldChg chg="modSp">
        <pc:chgData name="Kirby, Jayde" userId="S::j.k.kirby@exeter.ac.uk::862fcb1c-f950-42d7-b7ea-4a39504f9f3e" providerId="AD" clId="Web-{725FF80E-E757-C8ED-0E83-BA1340178CAF}" dt="2025-07-01T17:14:43.135" v="78" actId="20577"/>
        <pc:sldMkLst>
          <pc:docMk/>
          <pc:sldMk cId="3563433137" sldId="272"/>
        </pc:sldMkLst>
        <pc:spChg chg="mod">
          <ac:chgData name="Kirby, Jayde" userId="S::j.k.kirby@exeter.ac.uk::862fcb1c-f950-42d7-b7ea-4a39504f9f3e" providerId="AD" clId="Web-{725FF80E-E757-C8ED-0E83-BA1340178CAF}" dt="2025-07-01T17:14:43.135" v="78" actId="20577"/>
          <ac:spMkLst>
            <pc:docMk/>
            <pc:sldMk cId="3563433137" sldId="272"/>
            <ac:spMk id="3" creationId="{2DCCA8D7-824B-C5C0-FBDE-BFCAC513B683}"/>
          </ac:spMkLst>
        </pc:spChg>
      </pc:sldChg>
      <pc:sldChg chg="modSp">
        <pc:chgData name="Kirby, Jayde" userId="S::j.k.kirby@exeter.ac.uk::862fcb1c-f950-42d7-b7ea-4a39504f9f3e" providerId="AD" clId="Web-{725FF80E-E757-C8ED-0E83-BA1340178CAF}" dt="2025-07-01T17:15:16.683" v="91" actId="20577"/>
        <pc:sldMkLst>
          <pc:docMk/>
          <pc:sldMk cId="3227879204" sldId="273"/>
        </pc:sldMkLst>
        <pc:spChg chg="mod">
          <ac:chgData name="Kirby, Jayde" userId="S::j.k.kirby@exeter.ac.uk::862fcb1c-f950-42d7-b7ea-4a39504f9f3e" providerId="AD" clId="Web-{725FF80E-E757-C8ED-0E83-BA1340178CAF}" dt="2025-07-01T17:15:16.683" v="91" actId="20577"/>
          <ac:spMkLst>
            <pc:docMk/>
            <pc:sldMk cId="3227879204" sldId="273"/>
            <ac:spMk id="3" creationId="{2DCCA8D7-824B-C5C0-FBDE-BFCAC513B683}"/>
          </ac:spMkLst>
        </pc:spChg>
      </pc:sldChg>
      <pc:sldChg chg="modSp">
        <pc:chgData name="Kirby, Jayde" userId="S::j.k.kirby@exeter.ac.uk::862fcb1c-f950-42d7-b7ea-4a39504f9f3e" providerId="AD" clId="Web-{725FF80E-E757-C8ED-0E83-BA1340178CAF}" dt="2025-07-01T17:12:06.754" v="62" actId="20577"/>
        <pc:sldMkLst>
          <pc:docMk/>
          <pc:sldMk cId="3411609593" sldId="274"/>
        </pc:sldMkLst>
        <pc:spChg chg="mod">
          <ac:chgData name="Kirby, Jayde" userId="S::j.k.kirby@exeter.ac.uk::862fcb1c-f950-42d7-b7ea-4a39504f9f3e" providerId="AD" clId="Web-{725FF80E-E757-C8ED-0E83-BA1340178CAF}" dt="2025-07-01T17:12:06.754" v="62" actId="20577"/>
          <ac:spMkLst>
            <pc:docMk/>
            <pc:sldMk cId="3411609593" sldId="274"/>
            <ac:spMk id="2" creationId="{A7D26998-FB49-E559-3C7B-290784372F56}"/>
          </ac:spMkLst>
        </pc:spChg>
      </pc:sldChg>
      <pc:sldChg chg="modSp">
        <pc:chgData name="Kirby, Jayde" userId="S::j.k.kirby@exeter.ac.uk::862fcb1c-f950-42d7-b7ea-4a39504f9f3e" providerId="AD" clId="Web-{725FF80E-E757-C8ED-0E83-BA1340178CAF}" dt="2025-07-01T17:14:25.119" v="73" actId="20577"/>
        <pc:sldMkLst>
          <pc:docMk/>
          <pc:sldMk cId="51131386" sldId="275"/>
        </pc:sldMkLst>
        <pc:spChg chg="mod">
          <ac:chgData name="Kirby, Jayde" userId="S::j.k.kirby@exeter.ac.uk::862fcb1c-f950-42d7-b7ea-4a39504f9f3e" providerId="AD" clId="Web-{725FF80E-E757-C8ED-0E83-BA1340178CAF}" dt="2025-07-01T17:11:33.128" v="54" actId="20577"/>
          <ac:spMkLst>
            <pc:docMk/>
            <pc:sldMk cId="51131386" sldId="275"/>
            <ac:spMk id="2" creationId="{62C86AD4-4D08-9826-1C76-5CC2CBA63DD4}"/>
          </ac:spMkLst>
        </pc:spChg>
        <pc:spChg chg="mod">
          <ac:chgData name="Kirby, Jayde" userId="S::j.k.kirby@exeter.ac.uk::862fcb1c-f950-42d7-b7ea-4a39504f9f3e" providerId="AD" clId="Web-{725FF80E-E757-C8ED-0E83-BA1340178CAF}" dt="2025-07-01T17:14:25.119" v="73" actId="20577"/>
          <ac:spMkLst>
            <pc:docMk/>
            <pc:sldMk cId="51131386" sldId="275"/>
            <ac:spMk id="3" creationId="{E187CB0D-9307-46AD-C183-81C1036C6477}"/>
          </ac:spMkLst>
        </pc:spChg>
      </pc:sldChg>
      <pc:sldChg chg="del">
        <pc:chgData name="Kirby, Jayde" userId="S::j.k.kirby@exeter.ac.uk::862fcb1c-f950-42d7-b7ea-4a39504f9f3e" providerId="AD" clId="Web-{725FF80E-E757-C8ED-0E83-BA1340178CAF}" dt="2025-07-01T17:11:40.128" v="55"/>
        <pc:sldMkLst>
          <pc:docMk/>
          <pc:sldMk cId="1475665515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7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3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672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9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6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093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3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8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1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3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england.education.gov.uk/apprenticeships/st0385-v1-4" TargetMode="External"/><Relationship Id="rId7" Type="http://schemas.openxmlformats.org/officeDocument/2006/relationships/hyperlink" Target="https://skillsengland.education.gov.uk/apprenticeships/st0787-v1-2" TargetMode="External"/><Relationship Id="rId2" Type="http://schemas.openxmlformats.org/officeDocument/2006/relationships/hyperlink" Target="https://skillsengland.education.gov.uk/apprenticeships/st0384-v1-4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killsengland.education.gov.uk/apprenticeships/st0480-v1-2" TargetMode="External"/><Relationship Id="rId5" Type="http://schemas.openxmlformats.org/officeDocument/2006/relationships/hyperlink" Target="https://skillsengland.education.gov.uk/apprenticeship-standards/st0411-v1-0" TargetMode="External"/><Relationship Id="rId4" Type="http://schemas.openxmlformats.org/officeDocument/2006/relationships/hyperlink" Target="https://skillsengland.education.gov.uk/apprenticeship-standards/st0272-v1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england.education.gov.uk/apprenticeship-standards/st0001-v1-0" TargetMode="External"/><Relationship Id="rId2" Type="http://schemas.openxmlformats.org/officeDocument/2006/relationships/hyperlink" Target="https://skillsengland.education.gov.uk/apprenticeship-standards/st0002-v1-2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england.education.gov.uk/apprenticeship-standards/st0238-v1-3" TargetMode="External"/><Relationship Id="rId2" Type="http://schemas.openxmlformats.org/officeDocument/2006/relationships/hyperlink" Target="https://skillsengland.education.gov.uk/apprenticeship-standards/st0070-v1-0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killsengland.education.gov.uk/apprenticeships/st0246-v1-1" TargetMode="External"/><Relationship Id="rId4" Type="http://schemas.openxmlformats.org/officeDocument/2006/relationships/hyperlink" Target="https://skillsengland.education.gov.uk/apprenticeship-standards/st0813-v1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england.education.gov.uk/apprenticeship-standards/st0482-v1-0" TargetMode="External"/><Relationship Id="rId2" Type="http://schemas.openxmlformats.org/officeDocument/2006/relationships/hyperlink" Target="https://skillsengland.education.gov.uk/apprenticeship-standards/st0119-v1-2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england.education.gov.uk/apprenticeship-standards/st0152-v1-1" TargetMode="External"/><Relationship Id="rId2" Type="http://schemas.openxmlformats.org/officeDocument/2006/relationships/hyperlink" Target="https://skillsengland.education.gov.uk/apprenticeships/st0537-v1-3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killsengland.education.gov.uk/apprenticeships/st0626-v1-1" TargetMode="External"/><Relationship Id="rId5" Type="http://schemas.openxmlformats.org/officeDocument/2006/relationships/hyperlink" Target="https://skillsengland.education.gov.uk/apprenticeships/st0926-v1-3" TargetMode="External"/><Relationship Id="rId4" Type="http://schemas.openxmlformats.org/officeDocument/2006/relationships/hyperlink" Target="https://skillsengland.education.gov.uk/apprenticeship-standards/st0229-v1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6998-FB49-E559-3C7B-2907843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97" y="2080447"/>
            <a:ext cx="10192582" cy="3315321"/>
          </a:xfrm>
        </p:spPr>
        <p:txBody>
          <a:bodyPr/>
          <a:lstStyle/>
          <a:p>
            <a:r>
              <a:rPr lang="en-GB" sz="3600" dirty="0">
                <a:latin typeface="Outfit"/>
              </a:rPr>
              <a:t>Developmental Apprenticeships</a:t>
            </a:r>
            <a:br>
              <a:rPr lang="en-GB" sz="3600" dirty="0"/>
            </a:br>
            <a:br>
              <a:rPr lang="en-GB" sz="3600" dirty="0"/>
            </a:br>
            <a:r>
              <a:rPr lang="en-GB" sz="2400" dirty="0">
                <a:latin typeface="Outfit"/>
              </a:rPr>
              <a:t>You must already be in a role related to these areas to be eligible to apply for the programme and associated levy funding.</a:t>
            </a:r>
            <a:br>
              <a:rPr lang="en-GB" sz="2400" dirty="0"/>
            </a:br>
            <a:br>
              <a:rPr lang="en-GB" sz="3200" dirty="0"/>
            </a:br>
            <a:r>
              <a:rPr lang="en-GB" sz="2200" dirty="0">
                <a:latin typeface="Outfit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&amp; Leadership –slide 2</a:t>
            </a:r>
            <a:br>
              <a:rPr lang="en-GB" sz="2200" dirty="0"/>
            </a:br>
            <a:r>
              <a:rPr lang="en-GB" sz="2200" dirty="0">
                <a:latin typeface="Outfi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–slide 3</a:t>
            </a:r>
            <a:br>
              <a:rPr lang="en-GB" sz="2200" dirty="0"/>
            </a:br>
            <a:r>
              <a:rPr lang="en-GB" sz="2200" dirty="0">
                <a:latin typeface="Outfi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&amp; HR –slide 4</a:t>
            </a:r>
            <a:br>
              <a:rPr lang="en-GB" sz="2200" dirty="0"/>
            </a:br>
            <a:r>
              <a:rPr lang="en-GB" sz="2200" dirty="0">
                <a:latin typeface="Outfi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&amp; IT –slide 5</a:t>
            </a:r>
            <a:br>
              <a:rPr lang="en-GB" sz="2200" dirty="0"/>
            </a:br>
            <a:r>
              <a:rPr lang="en-GB" sz="2200" dirty="0">
                <a:latin typeface="Outfi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Laboratories/Workshops &amp; Campus Services –slide 6</a:t>
            </a:r>
            <a:br>
              <a:rPr lang="en-GB" sz="2200" dirty="0"/>
            </a:br>
            <a:endParaRPr lang="en-GB" sz="2200" dirty="0">
              <a:latin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3411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76DE-FC1E-7F07-3B87-3E7E66CE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&amp; Leadership: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A8D7-824B-C5C0-FBDE-BFCAC513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53" y="1784964"/>
            <a:ext cx="10180234" cy="4445741"/>
          </a:xfrm>
        </p:spPr>
        <p:txBody>
          <a:bodyPr lIns="91440" tIns="45720" rIns="91440" bIns="45720" anchor="t"/>
          <a:lstStyle/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2"/>
              </a:rPr>
              <a:t>Level 3, Team Leader</a:t>
            </a:r>
            <a:r>
              <a:rPr lang="en-GB" sz="1800" dirty="0">
                <a:latin typeface="Outfit"/>
              </a:rPr>
              <a:t> – Day release at Exeter College</a:t>
            </a:r>
          </a:p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3"/>
              </a:rPr>
              <a:t>Level 5, Operations Manager</a:t>
            </a:r>
            <a:r>
              <a:rPr lang="en-GB" sz="1800" dirty="0">
                <a:latin typeface="Outfit"/>
              </a:rPr>
              <a:t> - Day release at Exeter College Future Skills Centre or online delivery via the University of Exeter Degree apprenticeships department</a:t>
            </a:r>
            <a:endParaRPr lang="en-US" sz="1800" dirty="0"/>
          </a:p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4"/>
              </a:rPr>
              <a:t>Level 6 (degree), Chartered Manager </a:t>
            </a:r>
            <a:r>
              <a:rPr lang="en-GB" sz="1800" dirty="0">
                <a:latin typeface="Outfit"/>
              </a:rPr>
              <a:t>– Online delivery via the University of Exeter Degree apprenticeships department</a:t>
            </a:r>
          </a:p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5"/>
              </a:rPr>
              <a:t>Level 6 (integrated degree), Project Manager </a:t>
            </a:r>
            <a:r>
              <a:rPr lang="en-GB" sz="1800" dirty="0">
                <a:latin typeface="Outfit"/>
              </a:rPr>
              <a:t>– Blended learning via the University of Exeter Degree apprenticeships department</a:t>
            </a:r>
            <a:endParaRPr lang="en-GB" sz="1800" dirty="0"/>
          </a:p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6"/>
              </a:rPr>
              <a:t>Level 7, Senior Leader</a:t>
            </a:r>
            <a:r>
              <a:rPr lang="en-GB" sz="1800" dirty="0">
                <a:latin typeface="Outfit"/>
              </a:rPr>
              <a:t>, with optional MBA – Online or blended delivery via the University of Exeter Degree apprenticeships department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   Please note that applications for the MBA top up will be self-funded</a:t>
            </a:r>
          </a:p>
          <a:p>
            <a:pPr marL="138430" indent="-138430">
              <a:spcAft>
                <a:spcPts val="1200"/>
              </a:spcAft>
            </a:pPr>
            <a:r>
              <a:rPr lang="en-GB" sz="1800" dirty="0">
                <a:latin typeface="Outfit"/>
                <a:hlinkClick r:id="rId7"/>
              </a:rPr>
              <a:t>Level 7, Systems Thinking practitioner</a:t>
            </a:r>
            <a:r>
              <a:rPr lang="en-GB" sz="1800" dirty="0">
                <a:latin typeface="Outfit"/>
              </a:rPr>
              <a:t> - Blended delivery via the University of Exeter Degree apprenticeships department.</a:t>
            </a:r>
          </a:p>
        </p:txBody>
      </p:sp>
    </p:spTree>
    <p:extLst>
      <p:ext uri="{BB962C8B-B14F-4D97-AF65-F5344CB8AC3E}">
        <p14:creationId xmlns:p14="http://schemas.microsoft.com/office/powerpoint/2010/main" val="207416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76DE-FC1E-7F07-3B87-3E7E66CE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1" y="543404"/>
            <a:ext cx="8302289" cy="891114"/>
          </a:xfrm>
        </p:spPr>
        <p:txBody>
          <a:bodyPr/>
          <a:lstStyle/>
          <a:p>
            <a:r>
              <a:rPr lang="en-GB" dirty="0"/>
              <a:t>Finance: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A8D7-824B-C5C0-FBDE-BFCAC513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602297"/>
            <a:ext cx="10826187" cy="4983061"/>
          </a:xfrm>
        </p:spPr>
        <p:txBody>
          <a:bodyPr lIns="91440" tIns="45720" rIns="91440" bIns="45720" anchor="t"/>
          <a:lstStyle/>
          <a:p>
            <a:pPr marL="138430" indent="-138430"/>
            <a:endParaRPr lang="en-GB" dirty="0">
              <a:hlinkClick r:id="rId2"/>
            </a:endParaRPr>
          </a:p>
          <a:p>
            <a:pPr marL="138430" indent="-138430">
              <a:lnSpc>
                <a:spcPct val="100000"/>
              </a:lnSpc>
              <a:spcAft>
                <a:spcPts val="1200"/>
              </a:spcAft>
            </a:pPr>
            <a:r>
              <a:rPr lang="en-GB" sz="1900" dirty="0">
                <a:latin typeface="Outfit"/>
                <a:hlinkClick r:id="rId2"/>
              </a:rPr>
              <a:t>Level 3, Assistant Accountant (AAT) </a:t>
            </a:r>
            <a:r>
              <a:rPr lang="en-GB" sz="1900" dirty="0">
                <a:latin typeface="Outfit"/>
              </a:rPr>
              <a:t>– Day release at Exeter College Future Skills Centre, or face-to-face and online via BPP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1200"/>
              </a:spcAft>
            </a:pPr>
            <a:r>
              <a:rPr lang="en-GB" sz="1900" dirty="0">
                <a:latin typeface="Outfit"/>
                <a:hlinkClick r:id="rId3"/>
              </a:rPr>
              <a:t>Level 7 Accountancy or Taxation Professional </a:t>
            </a:r>
            <a:r>
              <a:rPr lang="en-GB" sz="1900" dirty="0">
                <a:latin typeface="Outfit"/>
              </a:rPr>
              <a:t>– Face-to-face and online via BPP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7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76DE-FC1E-7F07-3B87-3E7E66CE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Business, HR &amp; Legal: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A8D7-824B-C5C0-FBDE-BFCAC513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2030136"/>
            <a:ext cx="10826187" cy="4555222"/>
          </a:xfrm>
        </p:spPr>
        <p:txBody>
          <a:bodyPr lIns="91440" tIns="45720" rIns="91440" bIns="45720" anchor="t"/>
          <a:lstStyle/>
          <a:p>
            <a:pPr marL="138430" indent="-138430">
              <a:lnSpc>
                <a:spcPct val="100000"/>
              </a:lnSpc>
              <a:spcAft>
                <a:spcPts val="800"/>
              </a:spcAft>
            </a:pPr>
            <a:r>
              <a:rPr lang="en-GB" sz="1900" dirty="0">
                <a:latin typeface="Outfit"/>
                <a:hlinkClick r:id="rId2"/>
              </a:rPr>
              <a:t>Level 3, Business administrator </a:t>
            </a:r>
            <a:r>
              <a:rPr lang="en-GB" sz="1900" dirty="0">
                <a:latin typeface="Outfit"/>
              </a:rPr>
              <a:t>- Day release at Exeter College Victoria House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800"/>
              </a:spcAft>
            </a:pPr>
            <a:r>
              <a:rPr lang="en-GB" sz="1900" dirty="0">
                <a:latin typeface="Outfit"/>
                <a:hlinkClick r:id="rId3"/>
              </a:rPr>
              <a:t>Level 5, People Professional </a:t>
            </a:r>
            <a:r>
              <a:rPr lang="en-GB" sz="1900" dirty="0">
                <a:latin typeface="Outfit"/>
              </a:rPr>
              <a:t>– Day release at Exeter College Future Skills Centre</a:t>
            </a:r>
            <a:endParaRPr lang="en-GB" sz="1900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800"/>
              </a:spcAft>
            </a:pPr>
            <a:r>
              <a:rPr lang="en-GB" sz="1900" dirty="0">
                <a:latin typeface="Outfit"/>
                <a:hlinkClick r:id="rId4"/>
              </a:rPr>
              <a:t>Level 7, Senior People Professional </a:t>
            </a:r>
            <a:r>
              <a:rPr lang="en-GB" sz="1900" dirty="0">
                <a:latin typeface="Outfit"/>
              </a:rPr>
              <a:t>–Online via the University of Exeter Degree apprenticeships department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800"/>
              </a:spcAft>
            </a:pPr>
            <a:r>
              <a:rPr lang="en-GB" sz="1900" dirty="0">
                <a:latin typeface="Outfit"/>
                <a:hlinkClick r:id="rId5"/>
              </a:rPr>
              <a:t>Level 7, Solicitor</a:t>
            </a:r>
            <a:r>
              <a:rPr lang="en-GB" sz="1900" dirty="0">
                <a:latin typeface="Outfit"/>
              </a:rPr>
              <a:t> - Online via BPP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138430" indent="-13843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8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76DE-FC1E-7F07-3B87-3E7E66CE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&amp;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A8D7-824B-C5C0-FBDE-BFCAC513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675484"/>
            <a:ext cx="10826187" cy="477565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1200"/>
              </a:spcAft>
            </a:pPr>
            <a:r>
              <a:rPr lang="en-GB" sz="1900" dirty="0">
                <a:latin typeface="Outfit"/>
                <a:hlinkClick r:id="rId2"/>
              </a:rPr>
              <a:t>Level 6, Digital and Technology Solutions Professional (BSc)</a:t>
            </a:r>
            <a:r>
              <a:rPr lang="en-GB" sz="1900" dirty="0">
                <a:latin typeface="Outfit"/>
              </a:rPr>
              <a:t> – Blended delivery via the University of Exeter Degree apprenticeships department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1200"/>
              </a:spcAft>
            </a:pPr>
            <a:r>
              <a:rPr lang="en-GB" sz="1900" dirty="0">
                <a:latin typeface="Outfit"/>
                <a:hlinkClick r:id="rId3"/>
              </a:rPr>
              <a:t>Level 7, Digital and Technology Solutions Specialist (MSc)</a:t>
            </a:r>
            <a:r>
              <a:rPr lang="en-GB" sz="1900" dirty="0">
                <a:latin typeface="Outfit"/>
              </a:rPr>
              <a:t> –Blended delivery via the University of Exeter Degree apprenticeships department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3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5E9D6-A076-E728-539A-B99227E0F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6AD4-4D08-9826-1C76-5CC2CBA6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Outfit"/>
              </a:rPr>
              <a:t>Laboratories /Workshops &amp; Campus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CB0D-9307-46AD-C183-81C1036C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675484"/>
            <a:ext cx="10826187" cy="477565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138430" indent="-138430">
              <a:lnSpc>
                <a:spcPct val="100000"/>
              </a:lnSpc>
              <a:spcAft>
                <a:spcPts val="1200"/>
              </a:spcAft>
            </a:pPr>
            <a:r>
              <a:rPr lang="en-GB" sz="1800" dirty="0">
                <a:latin typeface="Outfit"/>
                <a:hlinkClick r:id="rId2"/>
              </a:rPr>
              <a:t>Level 2, Engineering operative </a:t>
            </a:r>
            <a:r>
              <a:rPr lang="en-GB" sz="1800" dirty="0">
                <a:latin typeface="Outfit"/>
              </a:rPr>
              <a:t>– Day release at Exeter College Technology Centre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1400" dirty="0">
              <a:latin typeface="Outfit"/>
            </a:endParaRP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800" dirty="0">
                <a:hlinkClick r:id="rId3"/>
              </a:rPr>
              <a:t>Level 3, Electrical Installation</a:t>
            </a:r>
            <a:r>
              <a:rPr lang="en-GB" sz="1800" dirty="0">
                <a:latin typeface="Outfit"/>
              </a:rPr>
              <a:t>– Day release at Exeter College Construction Centre</a:t>
            </a:r>
            <a:endParaRPr lang="en-US" sz="1800" dirty="0">
              <a:solidFill>
                <a:srgbClr val="000000"/>
              </a:solidFill>
              <a:latin typeface="Outfit"/>
            </a:endParaRP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800" dirty="0">
                <a:solidFill>
                  <a:srgbClr val="000000"/>
                </a:solidFill>
                <a:latin typeface="Outfit"/>
                <a:hlinkClick r:id="rId4"/>
              </a:rPr>
              <a:t>Level 4, Hospitality manager</a:t>
            </a:r>
            <a:r>
              <a:rPr lang="en-GB" sz="1800" dirty="0">
                <a:latin typeface="Outfit"/>
              </a:rPr>
              <a:t> - Day release at Exeter College Laurence Building</a:t>
            </a: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400" dirty="0">
              <a:latin typeface="Outfit"/>
            </a:endParaRP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800" dirty="0">
                <a:latin typeface="Outfit"/>
                <a:hlinkClick r:id="rId5"/>
              </a:rPr>
              <a:t>Level 4, Countryside ranger </a:t>
            </a:r>
            <a:r>
              <a:rPr lang="en-GB" sz="1800" dirty="0">
                <a:latin typeface="Outfit"/>
              </a:rPr>
              <a:t>– Blended learning with block release at Bridgewater &amp; Taunton College</a:t>
            </a: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400" dirty="0">
              <a:latin typeface="Outfit"/>
            </a:endParaRPr>
          </a:p>
          <a:p>
            <a:pPr marL="138430" indent="-13843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800" dirty="0">
                <a:latin typeface="Outfit"/>
                <a:hlinkClick r:id="rId6"/>
              </a:rPr>
              <a:t>Level 6, Scientist </a:t>
            </a:r>
            <a:r>
              <a:rPr lang="en-GB" sz="1800" dirty="0">
                <a:latin typeface="Outfit"/>
              </a:rPr>
              <a:t>– Blended learning via the University of Kent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1900" dirty="0"/>
          </a:p>
          <a:p>
            <a:pPr marL="138430" indent="-13843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313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dbb98a-3edd-4945-b26c-c46a2ddcad5a">
      <Terms xmlns="http://schemas.microsoft.com/office/infopath/2007/PartnerControls"/>
    </lcf76f155ced4ddcb4097134ff3c332f>
    <TaxCatchAll xmlns="6ed4b2e2-97fb-495f-a5ee-41e226b36eb9" xsi:nil="true"/>
    <SharedWithUsers xmlns="6ed4b2e2-97fb-495f-a5ee-41e226b36eb9">
      <UserInfo>
        <DisplayName/>
        <AccountId xsi:nil="true"/>
        <AccountType/>
      </UserInfo>
    </SharedWithUsers>
    <MediaLengthInSeconds xmlns="32dbb98a-3edd-4945-b26c-c46a2ddcad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F7EF18FCDF34DA9F1E51955881457" ma:contentTypeVersion="18" ma:contentTypeDescription="Create a new document." ma:contentTypeScope="" ma:versionID="8d621844a2cd24bcfb4600b8291990eb">
  <xsd:schema xmlns:xsd="http://www.w3.org/2001/XMLSchema" xmlns:xs="http://www.w3.org/2001/XMLSchema" xmlns:p="http://schemas.microsoft.com/office/2006/metadata/properties" xmlns:ns2="32dbb98a-3edd-4945-b26c-c46a2ddcad5a" xmlns:ns3="6ed4b2e2-97fb-495f-a5ee-41e226b36eb9" targetNamespace="http://schemas.microsoft.com/office/2006/metadata/properties" ma:root="true" ma:fieldsID="f8fcf5ef5bb548bd1c604d3272f09389" ns2:_="" ns3:_="">
    <xsd:import namespace="32dbb98a-3edd-4945-b26c-c46a2ddcad5a"/>
    <xsd:import namespace="6ed4b2e2-97fb-495f-a5ee-41e226b36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bb98a-3edd-4945-b26c-c46a2ddca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4b2e2-97fb-495f-a5ee-41e226b36e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c91d36-a688-4a9d-b1eb-59eb576d2943}" ma:internalName="TaxCatchAll" ma:showField="CatchAllData" ma:web="6ed4b2e2-97fb-495f-a5ee-41e226b36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2B899-1A58-43A1-AF79-073133378A48}">
  <ds:schemaRefs>
    <ds:schemaRef ds:uri="http://purl.org/dc/terms/"/>
    <ds:schemaRef ds:uri="6ed4b2e2-97fb-495f-a5ee-41e226b36eb9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2dbb98a-3edd-4945-b26c-c46a2ddcad5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A50E75E-CD84-4747-AB3D-14302DB9B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9371B-DB5A-457D-B583-CB25139F7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bb98a-3edd-4945-b26c-c46a2ddcad5a"/>
    <ds:schemaRef ds:uri="6ed4b2e2-97fb-495f-a5ee-41e226b36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393</TotalTime>
  <Words>413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Outfit</vt:lpstr>
      <vt:lpstr>Custom Design</vt:lpstr>
      <vt:lpstr>Developmental Apprenticeships  You must already be in a role related to these areas to be eligible to apply for the programme and associated levy funding.  Management &amp; Leadership –slide 2 Finance –slide 3 Business &amp; HR –slide 4 Digital &amp; IT –slide 5 Laboratories/Workshops &amp; Campus Services –slide 6 </vt:lpstr>
      <vt:lpstr>Management &amp; Leadership:</vt:lpstr>
      <vt:lpstr>Finance:</vt:lpstr>
      <vt:lpstr>Business, HR &amp; Legal:</vt:lpstr>
      <vt:lpstr>Digital &amp; IT:</vt:lpstr>
      <vt:lpstr>Laboratories /Workshops &amp; Campus Services: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Cresswell, Jonathan</dc:creator>
  <cp:lastModifiedBy>Hammad, Nadia</cp:lastModifiedBy>
  <cp:revision>121</cp:revision>
  <dcterms:created xsi:type="dcterms:W3CDTF">2019-09-03T13:33:19Z</dcterms:created>
  <dcterms:modified xsi:type="dcterms:W3CDTF">2025-08-26T12:28:46Z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0x010100AEAF7EF18FCDF34DA9F1E51955881457</vt:lpwstr>
  </property>
  <property fmtid="{D5CDD505-2E9C-101B-9397-08002B2CF9AE}" pid="3" name="Order">
    <vt:r8>355100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