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75" r:id="rId16"/>
    <p:sldId id="269" r:id="rId17"/>
    <p:sldId id="270" r:id="rId18"/>
    <p:sldId id="331" r:id="rId19"/>
    <p:sldId id="332" r:id="rId20"/>
    <p:sldId id="272" r:id="rId21"/>
    <p:sldId id="271" r:id="rId22"/>
    <p:sldId id="273" r:id="rId23"/>
    <p:sldId id="274" r:id="rId24"/>
  </p:sldIdLst>
  <p:sldSz cx="9144000" cy="5143500" type="screen16x9"/>
  <p:notesSz cx="20104100" cy="1130935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Outfit" charset="0"/>
      <p:regular r:id="rId31"/>
      <p:bold r:id="rId32"/>
      <p:italic r:id="rId33"/>
      <p:boldItalic r:id="rId3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96"/>
    <a:srgbClr val="003C3B"/>
    <a:srgbClr val="017D69"/>
    <a:srgbClr val="F5F5F5"/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75A52-A30A-1B89-DFE0-67122455223B}" v="5" dt="2025-09-15T07:31:16.508"/>
    <p1510:client id="{F1171991-19AA-05FC-31D8-692AC748D70C}" v="1" dt="2025-09-14T09:30:30.0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/>
    <p:restoredTop sz="96327"/>
  </p:normalViewPr>
  <p:slideViewPr>
    <p:cSldViewPr snapToGrid="0">
      <p:cViewPr varScale="1">
        <p:scale>
          <a:sx n="143" d="100"/>
          <a:sy n="143" d="100"/>
        </p:scale>
        <p:origin x="1020" y="108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eeney, Emma" userId="S::e.k.sweeney@exeter.ac.uk::af08f202-e121-4415-a63f-eda3f755dbe1" providerId="AD" clId="Web-{F1171991-19AA-05FC-31D8-692AC748D70C}"/>
    <pc:docChg chg="modSld">
      <pc:chgData name="Sweeney, Emma" userId="S::e.k.sweeney@exeter.ac.uk::af08f202-e121-4415-a63f-eda3f755dbe1" providerId="AD" clId="Web-{F1171991-19AA-05FC-31D8-692AC748D70C}" dt="2025-09-14T09:30:30.046" v="16" actId="1076"/>
      <pc:docMkLst>
        <pc:docMk/>
      </pc:docMkLst>
      <pc:sldChg chg="modSp">
        <pc:chgData name="Sweeney, Emma" userId="S::e.k.sweeney@exeter.ac.uk::af08f202-e121-4415-a63f-eda3f755dbe1" providerId="AD" clId="Web-{F1171991-19AA-05FC-31D8-692AC748D70C}" dt="2025-09-14T09:30:30.046" v="16" actId="1076"/>
        <pc:sldMkLst>
          <pc:docMk/>
          <pc:sldMk cId="4152648545" sldId="266"/>
        </pc:sldMkLst>
        <pc:graphicFrameChg chg="mod modGraphic">
          <ac:chgData name="Sweeney, Emma" userId="S::e.k.sweeney@exeter.ac.uk::af08f202-e121-4415-a63f-eda3f755dbe1" providerId="AD" clId="Web-{F1171991-19AA-05FC-31D8-692AC748D70C}" dt="2025-09-14T09:30:26.874" v="15" actId="14100"/>
          <ac:graphicFrameMkLst>
            <pc:docMk/>
            <pc:sldMk cId="4152648545" sldId="266"/>
            <ac:graphicFrameMk id="8" creationId="{AEF4A9C7-1852-6110-A87C-7D2EE93B55B7}"/>
          </ac:graphicFrameMkLst>
        </pc:graphicFrameChg>
        <pc:picChg chg="mod">
          <ac:chgData name="Sweeney, Emma" userId="S::e.k.sweeney@exeter.ac.uk::af08f202-e121-4415-a63f-eda3f755dbe1" providerId="AD" clId="Web-{F1171991-19AA-05FC-31D8-692AC748D70C}" dt="2025-09-14T09:30:30.046" v="16" actId="1076"/>
          <ac:picMkLst>
            <pc:docMk/>
            <pc:sldMk cId="4152648545" sldId="266"/>
            <ac:picMk id="7" creationId="{8D287A26-0E24-C762-E317-2738605F867C}"/>
          </ac:picMkLst>
        </pc:picChg>
      </pc:sldChg>
    </pc:docChg>
  </pc:docChgLst>
  <pc:docChgLst>
    <pc:chgData name="Sweeney, Emma" userId="S::e.k.sweeney@exeter.ac.uk::af08f202-e121-4415-a63f-eda3f755dbe1" providerId="AD" clId="Web-{17075A52-A30A-1B89-DFE0-67122455223B}"/>
    <pc:docChg chg="modSld">
      <pc:chgData name="Sweeney, Emma" userId="S::e.k.sweeney@exeter.ac.uk::af08f202-e121-4415-a63f-eda3f755dbe1" providerId="AD" clId="Web-{17075A52-A30A-1B89-DFE0-67122455223B}" dt="2025-09-15T07:31:16.508" v="3" actId="1076"/>
      <pc:docMkLst>
        <pc:docMk/>
      </pc:docMkLst>
      <pc:sldChg chg="addSp delSp modSp">
        <pc:chgData name="Sweeney, Emma" userId="S::e.k.sweeney@exeter.ac.uk::af08f202-e121-4415-a63f-eda3f755dbe1" providerId="AD" clId="Web-{17075A52-A30A-1B89-DFE0-67122455223B}" dt="2025-09-15T07:31:16.508" v="3" actId="1076"/>
        <pc:sldMkLst>
          <pc:docMk/>
          <pc:sldMk cId="4263814652" sldId="275"/>
        </pc:sldMkLst>
        <pc:picChg chg="del">
          <ac:chgData name="Sweeney, Emma" userId="S::e.k.sweeney@exeter.ac.uk::af08f202-e121-4415-a63f-eda3f755dbe1" providerId="AD" clId="Web-{17075A52-A30A-1B89-DFE0-67122455223B}" dt="2025-09-15T07:31:02.648" v="0"/>
          <ac:picMkLst>
            <pc:docMk/>
            <pc:sldMk cId="4263814652" sldId="275"/>
            <ac:picMk id="2" creationId="{0B95A2AB-B95B-1D0D-32D6-749FA24C8BE3}"/>
          </ac:picMkLst>
        </pc:picChg>
        <pc:picChg chg="add mod">
          <ac:chgData name="Sweeney, Emma" userId="S::e.k.sweeney@exeter.ac.uk::af08f202-e121-4415-a63f-eda3f755dbe1" providerId="AD" clId="Web-{17075A52-A30A-1B89-DFE0-67122455223B}" dt="2025-09-15T07:31:16.508" v="3" actId="1076"/>
          <ac:picMkLst>
            <pc:docMk/>
            <pc:sldMk cId="4263814652" sldId="275"/>
            <ac:picMk id="3" creationId="{5EAA9EEF-4246-7E3F-C566-4A0CAFFEC981}"/>
          </ac:picMkLst>
        </pc:picChg>
      </pc:sldChg>
    </pc:docChg>
  </pc:docChgLst>
  <pc:docChgLst>
    <pc:chgData name="Sweeney, Emma" userId="af08f202-e121-4415-a63f-eda3f755dbe1" providerId="ADAL" clId="{E39A1C00-EF0E-4832-AC02-2E9EF7037E07}"/>
    <pc:docChg chg="custSel modSld">
      <pc:chgData name="Sweeney, Emma" userId="af08f202-e121-4415-a63f-eda3f755dbe1" providerId="ADAL" clId="{E39A1C00-EF0E-4832-AC02-2E9EF7037E07}" dt="2025-09-14T09:28:19.125" v="0" actId="478"/>
      <pc:docMkLst>
        <pc:docMk/>
      </pc:docMkLst>
      <pc:sldChg chg="delSp mod">
        <pc:chgData name="Sweeney, Emma" userId="af08f202-e121-4415-a63f-eda3f755dbe1" providerId="ADAL" clId="{E39A1C00-EF0E-4832-AC02-2E9EF7037E07}" dt="2025-09-14T09:28:19.125" v="0" actId="478"/>
        <pc:sldMkLst>
          <pc:docMk/>
          <pc:sldMk cId="1396768747" sldId="262"/>
        </pc:sldMkLst>
        <pc:spChg chg="del">
          <ac:chgData name="Sweeney, Emma" userId="af08f202-e121-4415-a63f-eda3f755dbe1" providerId="ADAL" clId="{E39A1C00-EF0E-4832-AC02-2E9EF7037E07}" dt="2025-09-14T09:28:19.125" v="0" actId="478"/>
          <ac:spMkLst>
            <pc:docMk/>
            <pc:sldMk cId="1396768747" sldId="262"/>
            <ac:spMk id="3" creationId="{A86231D8-E03E-E6DB-2863-3547FF77ECF1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universityofexeteruk.sharepoint.com/sites/GuidedIndependentLearningTheInsessionalteam/SitePages/Academic-English-for-Business-Blog.asp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universityofexeteruk.sharepoint.com/sites/GuidedIndependentLearningTheInsessionalteam/SitePages/Academic-English-for-Business-Blog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FC2F0-DC01-41C5-B7AD-7F3138625823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7FA6557-6289-4C3B-A6F9-805D3F77C0A0}">
      <dgm:prSet/>
      <dgm:spPr/>
      <dgm:t>
        <a:bodyPr/>
        <a:lstStyle/>
        <a:p>
          <a:r>
            <a:rPr lang="en-GB" dirty="0"/>
            <a:t>Faculty of Humanities, Arts and Social Sciences</a:t>
          </a:r>
          <a:endParaRPr lang="en-US" dirty="0"/>
        </a:p>
      </dgm:t>
    </dgm:pt>
    <dgm:pt modelId="{763CFC29-9E36-4C62-AED3-DE0290E796B0}" type="parTrans" cxnId="{2FFC7348-F515-43C1-B8B1-CAFCF92CA37E}">
      <dgm:prSet/>
      <dgm:spPr/>
      <dgm:t>
        <a:bodyPr/>
        <a:lstStyle/>
        <a:p>
          <a:endParaRPr lang="en-US"/>
        </a:p>
      </dgm:t>
    </dgm:pt>
    <dgm:pt modelId="{C0BCDC61-278D-4A4C-A875-390F23B9B732}" type="sibTrans" cxnId="{2FFC7348-F515-43C1-B8B1-CAFCF92CA37E}">
      <dgm:prSet/>
      <dgm:spPr/>
      <dgm:t>
        <a:bodyPr/>
        <a:lstStyle/>
        <a:p>
          <a:endParaRPr lang="en-US"/>
        </a:p>
      </dgm:t>
    </dgm:pt>
    <dgm:pt modelId="{7E95C084-B2C3-40B4-8442-5A94294C0E24}">
      <dgm:prSet/>
      <dgm:spPr/>
      <dgm:t>
        <a:bodyPr/>
        <a:lstStyle/>
        <a:p>
          <a:r>
            <a:rPr lang="en-GB" dirty="0"/>
            <a:t>LLM, Politics, Sociology, Philosophy and Anthropology</a:t>
          </a:r>
        </a:p>
      </dgm:t>
    </dgm:pt>
    <dgm:pt modelId="{D7207692-5D4F-43E2-8CC2-BAE632F2038D}" type="parTrans" cxnId="{CF3750FC-F077-44D5-80DF-BA4989DB328D}">
      <dgm:prSet/>
      <dgm:spPr/>
      <dgm:t>
        <a:bodyPr/>
        <a:lstStyle/>
        <a:p>
          <a:endParaRPr lang="en-GB"/>
        </a:p>
      </dgm:t>
    </dgm:pt>
    <dgm:pt modelId="{92F1E757-F01D-44BA-A2D8-65B2A0E799C6}" type="sibTrans" cxnId="{CF3750FC-F077-44D5-80DF-BA4989DB328D}">
      <dgm:prSet/>
      <dgm:spPr/>
      <dgm:t>
        <a:bodyPr/>
        <a:lstStyle/>
        <a:p>
          <a:endParaRPr lang="en-GB"/>
        </a:p>
      </dgm:t>
    </dgm:pt>
    <dgm:pt modelId="{230FE7B1-CE17-4EB8-9DEB-EECABC9224F3}">
      <dgm:prSet/>
      <dgm:spPr/>
      <dgm:t>
        <a:bodyPr/>
        <a:lstStyle/>
        <a:p>
          <a:r>
            <a:rPr lang="en-GB"/>
            <a:t>School of Education</a:t>
          </a:r>
          <a:endParaRPr lang="en-GB" dirty="0"/>
        </a:p>
      </dgm:t>
    </dgm:pt>
    <dgm:pt modelId="{2A423C27-1E8C-4306-99C9-184F9FC3CDF7}" type="parTrans" cxnId="{42C85978-1376-4994-8E5C-0FC55A9D5620}">
      <dgm:prSet/>
      <dgm:spPr/>
      <dgm:t>
        <a:bodyPr/>
        <a:lstStyle/>
        <a:p>
          <a:endParaRPr lang="en-GB"/>
        </a:p>
      </dgm:t>
    </dgm:pt>
    <dgm:pt modelId="{4F7B3F73-F904-40E2-ACA8-C28B069768CB}" type="sibTrans" cxnId="{42C85978-1376-4994-8E5C-0FC55A9D5620}">
      <dgm:prSet/>
      <dgm:spPr/>
      <dgm:t>
        <a:bodyPr/>
        <a:lstStyle/>
        <a:p>
          <a:endParaRPr lang="en-GB"/>
        </a:p>
      </dgm:t>
    </dgm:pt>
    <dgm:pt modelId="{45AA8F7C-B377-49AA-8CDF-6801D8E90CC7}">
      <dgm:prSet/>
      <dgm:spPr/>
      <dgm:t>
        <a:bodyPr/>
        <a:lstStyle/>
        <a:p>
          <a:r>
            <a:rPr lang="en-GB"/>
            <a:t>Institute of Arab and Islamic Studies</a:t>
          </a:r>
          <a:endParaRPr lang="en-GB" dirty="0"/>
        </a:p>
      </dgm:t>
    </dgm:pt>
    <dgm:pt modelId="{D9E2BBBA-FD58-47EF-B483-6F7EABE27FD7}" type="parTrans" cxnId="{696599A4-0420-4A71-AC9F-84A367BABBE7}">
      <dgm:prSet/>
      <dgm:spPr/>
      <dgm:t>
        <a:bodyPr/>
        <a:lstStyle/>
        <a:p>
          <a:endParaRPr lang="en-GB"/>
        </a:p>
      </dgm:t>
    </dgm:pt>
    <dgm:pt modelId="{ED18512F-4F5D-4876-BFF9-4BC43D9FDEC4}" type="sibTrans" cxnId="{696599A4-0420-4A71-AC9F-84A367BABBE7}">
      <dgm:prSet/>
      <dgm:spPr/>
      <dgm:t>
        <a:bodyPr/>
        <a:lstStyle/>
        <a:p>
          <a:endParaRPr lang="en-GB"/>
        </a:p>
      </dgm:t>
    </dgm:pt>
    <dgm:pt modelId="{024916D8-226C-4D15-8D57-FCE85CD65E18}">
      <dgm:prSet/>
      <dgm:spPr/>
      <dgm:t>
        <a:bodyPr/>
        <a:lstStyle/>
        <a:p>
          <a:r>
            <a:rPr lang="en-GB"/>
            <a:t>Department of English</a:t>
          </a:r>
          <a:endParaRPr lang="en-GB" dirty="0"/>
        </a:p>
      </dgm:t>
    </dgm:pt>
    <dgm:pt modelId="{300E7453-25D0-48B6-8CC3-4966310EBE5C}" type="parTrans" cxnId="{6537EDA1-DB17-4A32-935E-C7B89DBEF176}">
      <dgm:prSet/>
      <dgm:spPr/>
      <dgm:t>
        <a:bodyPr/>
        <a:lstStyle/>
        <a:p>
          <a:endParaRPr lang="en-GB"/>
        </a:p>
      </dgm:t>
    </dgm:pt>
    <dgm:pt modelId="{6C16F3CC-10C5-448D-984F-5F3C6F262025}" type="sibTrans" cxnId="{6537EDA1-DB17-4A32-935E-C7B89DBEF176}">
      <dgm:prSet/>
      <dgm:spPr/>
      <dgm:t>
        <a:bodyPr/>
        <a:lstStyle/>
        <a:p>
          <a:endParaRPr lang="en-GB"/>
        </a:p>
      </dgm:t>
    </dgm:pt>
    <dgm:pt modelId="{CCB90358-D78A-442C-B552-30C0F67EF843}">
      <dgm:prSet/>
      <dgm:spPr/>
      <dgm:t>
        <a:bodyPr/>
        <a:lstStyle/>
        <a:p>
          <a:r>
            <a:rPr lang="en-GB"/>
            <a:t>Theatre Practice and Creativity, Innovation and Business Strategy</a:t>
          </a:r>
          <a:endParaRPr lang="en-GB" dirty="0"/>
        </a:p>
      </dgm:t>
    </dgm:pt>
    <dgm:pt modelId="{48A2B235-B9F6-418E-BB00-81D25B20BFBB}" type="parTrans" cxnId="{B290E0AB-9117-4E84-A404-D3059A5B87F0}">
      <dgm:prSet/>
      <dgm:spPr/>
      <dgm:t>
        <a:bodyPr/>
        <a:lstStyle/>
        <a:p>
          <a:endParaRPr lang="en-GB"/>
        </a:p>
      </dgm:t>
    </dgm:pt>
    <dgm:pt modelId="{ABD4FA0C-D659-464C-A673-ED9631A78378}" type="sibTrans" cxnId="{B290E0AB-9117-4E84-A404-D3059A5B87F0}">
      <dgm:prSet/>
      <dgm:spPr/>
      <dgm:t>
        <a:bodyPr/>
        <a:lstStyle/>
        <a:p>
          <a:endParaRPr lang="en-GB"/>
        </a:p>
      </dgm:t>
    </dgm:pt>
    <dgm:pt modelId="{B2D30169-8827-4F4D-B99E-E533CD0DEA30}">
      <dgm:prSet/>
      <dgm:spPr/>
      <dgm:t>
        <a:bodyPr/>
        <a:lstStyle/>
        <a:p>
          <a:r>
            <a:rPr lang="en-GB"/>
            <a:t>International Film Business</a:t>
          </a:r>
          <a:endParaRPr lang="en-GB" dirty="0"/>
        </a:p>
      </dgm:t>
    </dgm:pt>
    <dgm:pt modelId="{9DC3C46E-F1B9-46C4-BEC4-8014999BA5E9}" type="parTrans" cxnId="{DEB3ACB4-6237-423F-94EC-A607DF687A42}">
      <dgm:prSet/>
      <dgm:spPr/>
      <dgm:t>
        <a:bodyPr/>
        <a:lstStyle/>
        <a:p>
          <a:endParaRPr lang="en-GB"/>
        </a:p>
      </dgm:t>
    </dgm:pt>
    <dgm:pt modelId="{163F8497-C6C1-4109-86BD-6E32E3E5C8BC}" type="sibTrans" cxnId="{DEB3ACB4-6237-423F-94EC-A607DF687A42}">
      <dgm:prSet/>
      <dgm:spPr/>
      <dgm:t>
        <a:bodyPr/>
        <a:lstStyle/>
        <a:p>
          <a:endParaRPr lang="en-GB"/>
        </a:p>
      </dgm:t>
    </dgm:pt>
    <dgm:pt modelId="{09BC8579-893C-4522-90FA-049DC1EB0C45}">
      <dgm:prSet/>
      <dgm:spPr/>
      <dgm:t>
        <a:bodyPr/>
        <a:lstStyle/>
        <a:p>
          <a:r>
            <a:rPr lang="en-GB"/>
            <a:t>History</a:t>
          </a:r>
          <a:endParaRPr lang="en-GB" dirty="0"/>
        </a:p>
      </dgm:t>
    </dgm:pt>
    <dgm:pt modelId="{3E900D0F-BB9F-4DD8-A1D6-9D2BDC9042C4}" type="parTrans" cxnId="{63AD0EF2-E9F1-4B01-AC0B-40EC479B1382}">
      <dgm:prSet/>
      <dgm:spPr/>
      <dgm:t>
        <a:bodyPr/>
        <a:lstStyle/>
        <a:p>
          <a:endParaRPr lang="en-GB"/>
        </a:p>
      </dgm:t>
    </dgm:pt>
    <dgm:pt modelId="{F7B86BF5-EDD5-4B36-A881-CA3605756B30}" type="sibTrans" cxnId="{63AD0EF2-E9F1-4B01-AC0B-40EC479B1382}">
      <dgm:prSet/>
      <dgm:spPr/>
      <dgm:t>
        <a:bodyPr/>
        <a:lstStyle/>
        <a:p>
          <a:endParaRPr lang="en-GB"/>
        </a:p>
      </dgm:t>
    </dgm:pt>
    <dgm:pt modelId="{BDB28A1F-EF1C-4C50-8438-BC01B27B90D1}">
      <dgm:prSet/>
      <dgm:spPr/>
      <dgm:t>
        <a:bodyPr/>
        <a:lstStyle/>
        <a:p>
          <a:r>
            <a:rPr lang="en-GB"/>
            <a:t>Translation Studies and Global Literatures and Cultures</a:t>
          </a:r>
          <a:endParaRPr lang="en-GB" dirty="0"/>
        </a:p>
      </dgm:t>
    </dgm:pt>
    <dgm:pt modelId="{07810FFA-3774-4082-AC83-021AB1C23003}" type="parTrans" cxnId="{212B6B61-53C0-4CCA-AC5C-7623B8C66EBD}">
      <dgm:prSet/>
      <dgm:spPr/>
      <dgm:t>
        <a:bodyPr/>
        <a:lstStyle/>
        <a:p>
          <a:endParaRPr lang="en-GB"/>
        </a:p>
      </dgm:t>
    </dgm:pt>
    <dgm:pt modelId="{16DADC33-C857-4A97-A456-47D0D955EE4B}" type="sibTrans" cxnId="{212B6B61-53C0-4CCA-AC5C-7623B8C66EBD}">
      <dgm:prSet/>
      <dgm:spPr/>
      <dgm:t>
        <a:bodyPr/>
        <a:lstStyle/>
        <a:p>
          <a:endParaRPr lang="en-GB"/>
        </a:p>
      </dgm:t>
    </dgm:pt>
    <dgm:pt modelId="{921F024E-8696-4D83-A9AA-FC4493F31B84}" type="pres">
      <dgm:prSet presAssocID="{CE3FC2F0-DC01-41C5-B7AD-7F3138625823}" presName="linear" presStyleCnt="0">
        <dgm:presLayoutVars>
          <dgm:animLvl val="lvl"/>
          <dgm:resizeHandles val="exact"/>
        </dgm:presLayoutVars>
      </dgm:prSet>
      <dgm:spPr/>
    </dgm:pt>
    <dgm:pt modelId="{675FF4B3-966D-4C1C-A848-04D0EE11D05F}" type="pres">
      <dgm:prSet presAssocID="{F7FA6557-6289-4C3B-A6F9-805D3F77C0A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617271-CE02-4589-BEB6-F03C08410D46}" type="pres">
      <dgm:prSet presAssocID="{F7FA6557-6289-4C3B-A6F9-805D3F77C0A0}" presName="childText" presStyleLbl="revTx" presStyleIdx="0" presStyleCnt="1" custScaleY="121662">
        <dgm:presLayoutVars>
          <dgm:bulletEnabled val="1"/>
        </dgm:presLayoutVars>
      </dgm:prSet>
      <dgm:spPr/>
    </dgm:pt>
  </dgm:ptLst>
  <dgm:cxnLst>
    <dgm:cxn modelId="{212B6B61-53C0-4CCA-AC5C-7623B8C66EBD}" srcId="{F7FA6557-6289-4C3B-A6F9-805D3F77C0A0}" destId="{BDB28A1F-EF1C-4C50-8438-BC01B27B90D1}" srcOrd="7" destOrd="0" parTransId="{07810FFA-3774-4082-AC83-021AB1C23003}" sibTransId="{16DADC33-C857-4A97-A456-47D0D955EE4B}"/>
    <dgm:cxn modelId="{DD714D45-B721-445A-9977-185C415F42CC}" type="presOf" srcId="{230FE7B1-CE17-4EB8-9DEB-EECABC9224F3}" destId="{AC617271-CE02-4589-BEB6-F03C08410D46}" srcOrd="0" destOrd="1" presId="urn:microsoft.com/office/officeart/2005/8/layout/vList2"/>
    <dgm:cxn modelId="{2FFC7348-F515-43C1-B8B1-CAFCF92CA37E}" srcId="{CE3FC2F0-DC01-41C5-B7AD-7F3138625823}" destId="{F7FA6557-6289-4C3B-A6F9-805D3F77C0A0}" srcOrd="0" destOrd="0" parTransId="{763CFC29-9E36-4C62-AED3-DE0290E796B0}" sibTransId="{C0BCDC61-278D-4A4C-A875-390F23B9B732}"/>
    <dgm:cxn modelId="{2EA9AD4B-616E-4759-AEF2-D98CAD02250C}" type="presOf" srcId="{F7FA6557-6289-4C3B-A6F9-805D3F77C0A0}" destId="{675FF4B3-966D-4C1C-A848-04D0EE11D05F}" srcOrd="0" destOrd="0" presId="urn:microsoft.com/office/officeart/2005/8/layout/vList2"/>
    <dgm:cxn modelId="{DC19604C-06B8-44DB-AE70-DDE3E92770AA}" type="presOf" srcId="{CCB90358-D78A-442C-B552-30C0F67EF843}" destId="{AC617271-CE02-4589-BEB6-F03C08410D46}" srcOrd="0" destOrd="4" presId="urn:microsoft.com/office/officeart/2005/8/layout/vList2"/>
    <dgm:cxn modelId="{42C85978-1376-4994-8E5C-0FC55A9D5620}" srcId="{F7FA6557-6289-4C3B-A6F9-805D3F77C0A0}" destId="{230FE7B1-CE17-4EB8-9DEB-EECABC9224F3}" srcOrd="1" destOrd="0" parTransId="{2A423C27-1E8C-4306-99C9-184F9FC3CDF7}" sibTransId="{4F7B3F73-F904-40E2-ACA8-C28B069768CB}"/>
    <dgm:cxn modelId="{0600167A-B87A-4940-89D9-1E2BA7536C5E}" type="presOf" srcId="{CE3FC2F0-DC01-41C5-B7AD-7F3138625823}" destId="{921F024E-8696-4D83-A9AA-FC4493F31B84}" srcOrd="0" destOrd="0" presId="urn:microsoft.com/office/officeart/2005/8/layout/vList2"/>
    <dgm:cxn modelId="{FF50889A-34E7-4A45-A7F2-6F379972C4B8}" type="presOf" srcId="{024916D8-226C-4D15-8D57-FCE85CD65E18}" destId="{AC617271-CE02-4589-BEB6-F03C08410D46}" srcOrd="0" destOrd="3" presId="urn:microsoft.com/office/officeart/2005/8/layout/vList2"/>
    <dgm:cxn modelId="{6537EDA1-DB17-4A32-935E-C7B89DBEF176}" srcId="{F7FA6557-6289-4C3B-A6F9-805D3F77C0A0}" destId="{024916D8-226C-4D15-8D57-FCE85CD65E18}" srcOrd="3" destOrd="0" parTransId="{300E7453-25D0-48B6-8CC3-4966310EBE5C}" sibTransId="{6C16F3CC-10C5-448D-984F-5F3C6F262025}"/>
    <dgm:cxn modelId="{696599A4-0420-4A71-AC9F-84A367BABBE7}" srcId="{F7FA6557-6289-4C3B-A6F9-805D3F77C0A0}" destId="{45AA8F7C-B377-49AA-8CDF-6801D8E90CC7}" srcOrd="2" destOrd="0" parTransId="{D9E2BBBA-FD58-47EF-B483-6F7EABE27FD7}" sibTransId="{ED18512F-4F5D-4876-BFF9-4BC43D9FDEC4}"/>
    <dgm:cxn modelId="{B290E0AB-9117-4E84-A404-D3059A5B87F0}" srcId="{F7FA6557-6289-4C3B-A6F9-805D3F77C0A0}" destId="{CCB90358-D78A-442C-B552-30C0F67EF843}" srcOrd="4" destOrd="0" parTransId="{48A2B235-B9F6-418E-BB00-81D25B20BFBB}" sibTransId="{ABD4FA0C-D659-464C-A673-ED9631A78378}"/>
    <dgm:cxn modelId="{DEB3ACB4-6237-423F-94EC-A607DF687A42}" srcId="{F7FA6557-6289-4C3B-A6F9-805D3F77C0A0}" destId="{B2D30169-8827-4F4D-B99E-E533CD0DEA30}" srcOrd="5" destOrd="0" parTransId="{9DC3C46E-F1B9-46C4-BEC4-8014999BA5E9}" sibTransId="{163F8497-C6C1-4109-86BD-6E32E3E5C8BC}"/>
    <dgm:cxn modelId="{6E87B7BE-DDDC-4C21-8D23-E226A3961E64}" type="presOf" srcId="{7E95C084-B2C3-40B4-8442-5A94294C0E24}" destId="{AC617271-CE02-4589-BEB6-F03C08410D46}" srcOrd="0" destOrd="0" presId="urn:microsoft.com/office/officeart/2005/8/layout/vList2"/>
    <dgm:cxn modelId="{FA168FC0-E443-434A-B415-20C8298EBABC}" type="presOf" srcId="{09BC8579-893C-4522-90FA-049DC1EB0C45}" destId="{AC617271-CE02-4589-BEB6-F03C08410D46}" srcOrd="0" destOrd="6" presId="urn:microsoft.com/office/officeart/2005/8/layout/vList2"/>
    <dgm:cxn modelId="{0EE06BDC-B469-4610-95F8-21B60A444DE8}" type="presOf" srcId="{BDB28A1F-EF1C-4C50-8438-BC01B27B90D1}" destId="{AC617271-CE02-4589-BEB6-F03C08410D46}" srcOrd="0" destOrd="7" presId="urn:microsoft.com/office/officeart/2005/8/layout/vList2"/>
    <dgm:cxn modelId="{4FB18EDE-6FE1-4220-9E0C-588F98BB0DF1}" type="presOf" srcId="{45AA8F7C-B377-49AA-8CDF-6801D8E90CC7}" destId="{AC617271-CE02-4589-BEB6-F03C08410D46}" srcOrd="0" destOrd="2" presId="urn:microsoft.com/office/officeart/2005/8/layout/vList2"/>
    <dgm:cxn modelId="{4964E5E1-0959-45F1-9564-C2CD4B79281B}" type="presOf" srcId="{B2D30169-8827-4F4D-B99E-E533CD0DEA30}" destId="{AC617271-CE02-4589-BEB6-F03C08410D46}" srcOrd="0" destOrd="5" presId="urn:microsoft.com/office/officeart/2005/8/layout/vList2"/>
    <dgm:cxn modelId="{63AD0EF2-E9F1-4B01-AC0B-40EC479B1382}" srcId="{F7FA6557-6289-4C3B-A6F9-805D3F77C0A0}" destId="{09BC8579-893C-4522-90FA-049DC1EB0C45}" srcOrd="6" destOrd="0" parTransId="{3E900D0F-BB9F-4DD8-A1D6-9D2BDC9042C4}" sibTransId="{F7B86BF5-EDD5-4B36-A881-CA3605756B30}"/>
    <dgm:cxn modelId="{CF3750FC-F077-44D5-80DF-BA4989DB328D}" srcId="{F7FA6557-6289-4C3B-A6F9-805D3F77C0A0}" destId="{7E95C084-B2C3-40B4-8442-5A94294C0E24}" srcOrd="0" destOrd="0" parTransId="{D7207692-5D4F-43E2-8CC2-BAE632F2038D}" sibTransId="{92F1E757-F01D-44BA-A2D8-65B2A0E799C6}"/>
    <dgm:cxn modelId="{A9476A1F-FA59-4095-A5AC-84AC6880D63E}" type="presParOf" srcId="{921F024E-8696-4D83-A9AA-FC4493F31B84}" destId="{675FF4B3-966D-4C1C-A848-04D0EE11D05F}" srcOrd="0" destOrd="0" presId="urn:microsoft.com/office/officeart/2005/8/layout/vList2"/>
    <dgm:cxn modelId="{9D511D01-C881-4A05-8835-84F1E35DCCDD}" type="presParOf" srcId="{921F024E-8696-4D83-A9AA-FC4493F31B84}" destId="{AC617271-CE02-4589-BEB6-F03C08410D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EB42F-A931-4856-B71E-3819B794FCA2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1F0843A-529B-4B53-B539-22A914A4DF5E}">
      <dgm:prSet/>
      <dgm:spPr/>
      <dgm:t>
        <a:bodyPr/>
        <a:lstStyle/>
        <a:p>
          <a:r>
            <a:rPr lang="en-GB" dirty="0">
              <a:latin typeface="Outfit"/>
              <a:cs typeface="Outfit"/>
            </a:rPr>
            <a:t>Four Steps to Success</a:t>
          </a:r>
          <a:endParaRPr lang="en-US" dirty="0">
            <a:latin typeface="Outfit"/>
            <a:cs typeface="Outfit"/>
          </a:endParaRPr>
        </a:p>
      </dgm:t>
    </dgm:pt>
    <dgm:pt modelId="{9F3E46AC-F8E9-4598-A555-47788D8BFE7A}" type="parTrans" cxnId="{191618B0-D0CC-43F0-B0ED-50F865C8B4E9}">
      <dgm:prSet/>
      <dgm:spPr/>
      <dgm:t>
        <a:bodyPr/>
        <a:lstStyle/>
        <a:p>
          <a:endParaRPr lang="en-US"/>
        </a:p>
      </dgm:t>
    </dgm:pt>
    <dgm:pt modelId="{6923F3A3-06F2-4F7F-B7EC-CEF1E385ECC0}" type="sibTrans" cxnId="{191618B0-D0CC-43F0-B0ED-50F865C8B4E9}">
      <dgm:prSet/>
      <dgm:spPr/>
      <dgm:t>
        <a:bodyPr/>
        <a:lstStyle/>
        <a:p>
          <a:endParaRPr lang="en-US"/>
        </a:p>
      </dgm:t>
    </dgm:pt>
    <dgm:pt modelId="{4FC079E7-47E4-40E6-ABCE-3D968B701065}">
      <dgm:prSet/>
      <dgm:spPr/>
      <dgm:t>
        <a:bodyPr/>
        <a:lstStyle/>
        <a:p>
          <a:r>
            <a:rPr lang="en-GB" dirty="0">
              <a:latin typeface="Outfit"/>
              <a:cs typeface="Outfit"/>
            </a:rPr>
            <a:t>One-to-one tutorials and Writing cafes</a:t>
          </a:r>
          <a:endParaRPr lang="en-US" dirty="0">
            <a:latin typeface="Outfit"/>
            <a:cs typeface="Outfit"/>
          </a:endParaRPr>
        </a:p>
      </dgm:t>
    </dgm:pt>
    <dgm:pt modelId="{FAE5AEB6-745D-45EC-B706-F9A2A85BA567}" type="parTrans" cxnId="{1804DE01-4BD1-42FF-A557-EAFE91B81E9A}">
      <dgm:prSet/>
      <dgm:spPr/>
      <dgm:t>
        <a:bodyPr/>
        <a:lstStyle/>
        <a:p>
          <a:endParaRPr lang="en-US"/>
        </a:p>
      </dgm:t>
    </dgm:pt>
    <dgm:pt modelId="{D1543780-F938-4E3F-9F88-681BA59D9CBB}" type="sibTrans" cxnId="{1804DE01-4BD1-42FF-A557-EAFE91B81E9A}">
      <dgm:prSet/>
      <dgm:spPr/>
      <dgm:t>
        <a:bodyPr/>
        <a:lstStyle/>
        <a:p>
          <a:endParaRPr lang="en-US"/>
        </a:p>
      </dgm:t>
    </dgm:pt>
    <dgm:pt modelId="{23660B1C-5C80-4236-8601-6D3E20191B8D}">
      <dgm:prSet/>
      <dgm:spPr/>
      <dgm:t>
        <a:bodyPr/>
        <a:lstStyle/>
        <a:p>
          <a:r>
            <a:rPr lang="en-GB" dirty="0">
              <a:latin typeface="Outfit"/>
              <a:cs typeface="Outfit"/>
              <a:hlinkClick xmlns:r="http://schemas.openxmlformats.org/officeDocument/2006/relationships" r:id="rId1"/>
            </a:rPr>
            <a:t>Guided independent learning</a:t>
          </a:r>
          <a:endParaRPr lang="en-US" dirty="0">
            <a:latin typeface="Outfit"/>
            <a:cs typeface="Outfit"/>
          </a:endParaRPr>
        </a:p>
      </dgm:t>
    </dgm:pt>
    <dgm:pt modelId="{AB554074-5512-4E84-8CD3-10A2D5B1F17E}" type="parTrans" cxnId="{4837FFEC-67E6-4035-87F1-6B12A5642376}">
      <dgm:prSet/>
      <dgm:spPr/>
      <dgm:t>
        <a:bodyPr/>
        <a:lstStyle/>
        <a:p>
          <a:endParaRPr lang="en-US"/>
        </a:p>
      </dgm:t>
    </dgm:pt>
    <dgm:pt modelId="{448F2BA9-78A6-45AF-B81E-D0F1F0EECCFE}" type="sibTrans" cxnId="{4837FFEC-67E6-4035-87F1-6B12A5642376}">
      <dgm:prSet/>
      <dgm:spPr/>
      <dgm:t>
        <a:bodyPr/>
        <a:lstStyle/>
        <a:p>
          <a:endParaRPr lang="en-US"/>
        </a:p>
      </dgm:t>
    </dgm:pt>
    <dgm:pt modelId="{BC318595-7FB4-4BF6-AD6D-038FB64442E5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Critical approaches to reading</a:t>
          </a:r>
        </a:p>
      </dgm:t>
    </dgm:pt>
    <dgm:pt modelId="{D8517EBB-5376-429B-8E8F-25EE4F078577}" type="parTrans" cxnId="{AAE93034-6ADB-4E94-B0AB-642FE355F749}">
      <dgm:prSet/>
      <dgm:spPr/>
      <dgm:t>
        <a:bodyPr/>
        <a:lstStyle/>
        <a:p>
          <a:endParaRPr lang="en-GB"/>
        </a:p>
      </dgm:t>
    </dgm:pt>
    <dgm:pt modelId="{59F59BFD-30C3-462E-822F-5FD7E66EA049}" type="sibTrans" cxnId="{AAE93034-6ADB-4E94-B0AB-642FE355F749}">
      <dgm:prSet/>
      <dgm:spPr/>
      <dgm:t>
        <a:bodyPr/>
        <a:lstStyle/>
        <a:p>
          <a:endParaRPr lang="en-GB"/>
        </a:p>
      </dgm:t>
    </dgm:pt>
    <dgm:pt modelId="{590E6F58-5A5A-40E6-BFFC-DC8056B87F34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Incorporating sources into writing</a:t>
          </a:r>
        </a:p>
      </dgm:t>
    </dgm:pt>
    <dgm:pt modelId="{19F063EE-7C8D-4B1C-97FE-266BEA6C3866}" type="parTrans" cxnId="{2D2ADC34-69BE-452E-8314-9933C47E90C0}">
      <dgm:prSet/>
      <dgm:spPr/>
      <dgm:t>
        <a:bodyPr/>
        <a:lstStyle/>
        <a:p>
          <a:endParaRPr lang="en-GB"/>
        </a:p>
      </dgm:t>
    </dgm:pt>
    <dgm:pt modelId="{F8FD31F5-79AB-4357-B79A-2E46F1189895}" type="sibTrans" cxnId="{2D2ADC34-69BE-452E-8314-9933C47E90C0}">
      <dgm:prSet/>
      <dgm:spPr/>
      <dgm:t>
        <a:bodyPr/>
        <a:lstStyle/>
        <a:p>
          <a:endParaRPr lang="en-GB"/>
        </a:p>
      </dgm:t>
    </dgm:pt>
    <dgm:pt modelId="{D3EF6C23-9F45-4A0E-B789-C246B314D25B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Critical writing</a:t>
          </a:r>
        </a:p>
      </dgm:t>
    </dgm:pt>
    <dgm:pt modelId="{49C132C9-9CFE-443F-B505-526B4168A049}" type="parTrans" cxnId="{90EF13DC-E0BA-4506-B1AA-AB3233012F24}">
      <dgm:prSet/>
      <dgm:spPr/>
      <dgm:t>
        <a:bodyPr/>
        <a:lstStyle/>
        <a:p>
          <a:endParaRPr lang="en-GB"/>
        </a:p>
      </dgm:t>
    </dgm:pt>
    <dgm:pt modelId="{ED0D692B-9D94-4C7C-BF6A-361065188090}" type="sibTrans" cxnId="{90EF13DC-E0BA-4506-B1AA-AB3233012F24}">
      <dgm:prSet/>
      <dgm:spPr/>
      <dgm:t>
        <a:bodyPr/>
        <a:lstStyle/>
        <a:p>
          <a:endParaRPr lang="en-GB"/>
        </a:p>
      </dgm:t>
    </dgm:pt>
    <dgm:pt modelId="{26DE3B59-B63D-4A66-A0BD-E074CCD6846B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Reflective writing</a:t>
          </a:r>
        </a:p>
      </dgm:t>
    </dgm:pt>
    <dgm:pt modelId="{4467D2E5-885D-4924-BC71-75C6C13065B6}" type="parTrans" cxnId="{EE206BEE-041D-4C49-A1E1-9E44862A9DEB}">
      <dgm:prSet/>
      <dgm:spPr/>
      <dgm:t>
        <a:bodyPr/>
        <a:lstStyle/>
        <a:p>
          <a:endParaRPr lang="en-GB"/>
        </a:p>
      </dgm:t>
    </dgm:pt>
    <dgm:pt modelId="{E0B3709A-C3CF-40CD-8F68-5A015852A884}" type="sibTrans" cxnId="{EE206BEE-041D-4C49-A1E1-9E44862A9DEB}">
      <dgm:prSet/>
      <dgm:spPr/>
      <dgm:t>
        <a:bodyPr/>
        <a:lstStyle/>
        <a:p>
          <a:endParaRPr lang="en-GB"/>
        </a:p>
      </dgm:t>
    </dgm:pt>
    <dgm:pt modelId="{0EEFA72B-C941-4095-8223-37BB86E924C8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Doctoral Academic Writing</a:t>
          </a:r>
        </a:p>
      </dgm:t>
    </dgm:pt>
    <dgm:pt modelId="{007194A6-153F-4C50-9357-EF06BDDE03BF}" type="parTrans" cxnId="{979B6339-7EC5-4E4D-ACCC-F87A1DFDA3D7}">
      <dgm:prSet/>
      <dgm:spPr/>
      <dgm:t>
        <a:bodyPr/>
        <a:lstStyle/>
        <a:p>
          <a:endParaRPr lang="en-GB"/>
        </a:p>
      </dgm:t>
    </dgm:pt>
    <dgm:pt modelId="{39D0F3B5-E961-49F0-9BE0-DE33D98C658F}" type="sibTrans" cxnId="{979B6339-7EC5-4E4D-ACCC-F87A1DFDA3D7}">
      <dgm:prSet/>
      <dgm:spPr/>
      <dgm:t>
        <a:bodyPr/>
        <a:lstStyle/>
        <a:p>
          <a:endParaRPr lang="en-GB"/>
        </a:p>
      </dgm:t>
    </dgm:pt>
    <dgm:pt modelId="{66027105-ADB2-43F2-A1AB-D2CC4CA46D9B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Writing for Employability </a:t>
          </a:r>
        </a:p>
      </dgm:t>
    </dgm:pt>
    <dgm:pt modelId="{CD02E60F-4B02-4F1D-96B2-AC2B074FE564}" type="parTrans" cxnId="{3CB36179-D179-41AB-A4F0-5BEBE18576D0}">
      <dgm:prSet/>
      <dgm:spPr/>
      <dgm:t>
        <a:bodyPr/>
        <a:lstStyle/>
        <a:p>
          <a:endParaRPr lang="en-GB"/>
        </a:p>
      </dgm:t>
    </dgm:pt>
    <dgm:pt modelId="{9D3822CD-A255-4871-99BF-8A376EE4173B}" type="sibTrans" cxnId="{3CB36179-D179-41AB-A4F0-5BEBE18576D0}">
      <dgm:prSet/>
      <dgm:spPr/>
      <dgm:t>
        <a:bodyPr/>
        <a:lstStyle/>
        <a:p>
          <a:endParaRPr lang="en-GB"/>
        </a:p>
      </dgm:t>
    </dgm:pt>
    <dgm:pt modelId="{04F74A49-CBB1-4AC1-A454-5D894C27F391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CVs</a:t>
          </a:r>
        </a:p>
      </dgm:t>
    </dgm:pt>
    <dgm:pt modelId="{5DC17A10-D0F7-4868-A422-4CB1E036097B}" type="parTrans" cxnId="{25A78A02-E760-4EE3-96C3-93978D851A5F}">
      <dgm:prSet/>
      <dgm:spPr/>
      <dgm:t>
        <a:bodyPr/>
        <a:lstStyle/>
        <a:p>
          <a:endParaRPr lang="en-GB"/>
        </a:p>
      </dgm:t>
    </dgm:pt>
    <dgm:pt modelId="{F750D34F-142B-4912-BBD4-88866C75D7C9}" type="sibTrans" cxnId="{25A78A02-E760-4EE3-96C3-93978D851A5F}">
      <dgm:prSet/>
      <dgm:spPr/>
      <dgm:t>
        <a:bodyPr/>
        <a:lstStyle/>
        <a:p>
          <a:endParaRPr lang="en-GB"/>
        </a:p>
      </dgm:t>
    </dgm:pt>
    <dgm:pt modelId="{D822A155-F1B7-4B69-B5B6-F77546645E88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Cover letters</a:t>
          </a:r>
        </a:p>
      </dgm:t>
    </dgm:pt>
    <dgm:pt modelId="{D1780945-EB46-40F4-B6CF-BE5B160CD4CC}" type="parTrans" cxnId="{741D3670-C2FC-4676-8DCE-B926F137AB92}">
      <dgm:prSet/>
      <dgm:spPr/>
      <dgm:t>
        <a:bodyPr/>
        <a:lstStyle/>
        <a:p>
          <a:endParaRPr lang="en-GB"/>
        </a:p>
      </dgm:t>
    </dgm:pt>
    <dgm:pt modelId="{3E6F6941-3537-4CDD-9392-86735A5CA6AC}" type="sibTrans" cxnId="{741D3670-C2FC-4676-8DCE-B926F137AB92}">
      <dgm:prSet/>
      <dgm:spPr/>
      <dgm:t>
        <a:bodyPr/>
        <a:lstStyle/>
        <a:p>
          <a:endParaRPr lang="en-GB"/>
        </a:p>
      </dgm:t>
    </dgm:pt>
    <dgm:pt modelId="{2D5C570C-D22C-4920-B5EC-3E6AD09CF95C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Application forms</a:t>
          </a:r>
        </a:p>
      </dgm:t>
    </dgm:pt>
    <dgm:pt modelId="{018EFAD7-7971-468B-90C4-CF6F6317BF72}" type="parTrans" cxnId="{F3CB51E4-CA09-454A-95EA-5E6900FA356E}">
      <dgm:prSet/>
      <dgm:spPr/>
      <dgm:t>
        <a:bodyPr/>
        <a:lstStyle/>
        <a:p>
          <a:endParaRPr lang="en-GB"/>
        </a:p>
      </dgm:t>
    </dgm:pt>
    <dgm:pt modelId="{45390DF9-F2B6-4DC6-887D-A8B471F6878A}" type="sibTrans" cxnId="{F3CB51E4-CA09-454A-95EA-5E6900FA356E}">
      <dgm:prSet/>
      <dgm:spPr/>
      <dgm:t>
        <a:bodyPr/>
        <a:lstStyle/>
        <a:p>
          <a:endParaRPr lang="en-GB"/>
        </a:p>
      </dgm:t>
    </dgm:pt>
    <dgm:pt modelId="{03E0157C-930C-4E89-9B2E-6588DAC3A978}">
      <dgm:prSet/>
      <dgm:spPr/>
      <dgm:t>
        <a:bodyPr/>
        <a:lstStyle/>
        <a:p>
          <a:r>
            <a:rPr lang="en-US" dirty="0">
              <a:latin typeface="Outfit"/>
              <a:cs typeface="Outfit"/>
            </a:rPr>
            <a:t>Digital resources</a:t>
          </a:r>
        </a:p>
      </dgm:t>
    </dgm:pt>
    <dgm:pt modelId="{DE70251B-A46F-4058-A837-894CF7F67102}" type="parTrans" cxnId="{0BB869F4-B824-4B91-9268-F3B0419745F3}">
      <dgm:prSet/>
      <dgm:spPr/>
      <dgm:t>
        <a:bodyPr/>
        <a:lstStyle/>
        <a:p>
          <a:endParaRPr lang="en-GB"/>
        </a:p>
      </dgm:t>
    </dgm:pt>
    <dgm:pt modelId="{9DC397EE-EB54-479E-A46B-0F04FBF92156}" type="sibTrans" cxnId="{0BB869F4-B824-4B91-9268-F3B0419745F3}">
      <dgm:prSet/>
      <dgm:spPr/>
      <dgm:t>
        <a:bodyPr/>
        <a:lstStyle/>
        <a:p>
          <a:endParaRPr lang="en-GB"/>
        </a:p>
      </dgm:t>
    </dgm:pt>
    <dgm:pt modelId="{626DC983-0BAE-4C7F-ABC6-EFDBC7BCA4FD}" type="pres">
      <dgm:prSet presAssocID="{7F3EB42F-A931-4856-B71E-3819B794FCA2}" presName="linear" presStyleCnt="0">
        <dgm:presLayoutVars>
          <dgm:animLvl val="lvl"/>
          <dgm:resizeHandles val="exact"/>
        </dgm:presLayoutVars>
      </dgm:prSet>
      <dgm:spPr/>
    </dgm:pt>
    <dgm:pt modelId="{107AE3E5-4E0E-4363-AB8C-449155BD72C8}" type="pres">
      <dgm:prSet presAssocID="{21F0843A-529B-4B53-B539-22A914A4DF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28AE30-AF2C-4086-B0E3-11C675679FBC}" type="pres">
      <dgm:prSet presAssocID="{21F0843A-529B-4B53-B539-22A914A4DF5E}" presName="childText" presStyleLbl="revTx" presStyleIdx="0" presStyleCnt="3">
        <dgm:presLayoutVars>
          <dgm:bulletEnabled val="1"/>
        </dgm:presLayoutVars>
      </dgm:prSet>
      <dgm:spPr/>
    </dgm:pt>
    <dgm:pt modelId="{834B5BF1-F6F9-4FDF-BA03-E19FEAC6B7A1}" type="pres">
      <dgm:prSet presAssocID="{0EEFA72B-C941-4095-8223-37BB86E924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B387C0-7C88-4B1F-8166-33527058614B}" type="pres">
      <dgm:prSet presAssocID="{39D0F3B5-E961-49F0-9BE0-DE33D98C658F}" presName="spacer" presStyleCnt="0"/>
      <dgm:spPr/>
    </dgm:pt>
    <dgm:pt modelId="{1A078AC6-7EFA-43B1-ACEE-A4B03FA46D7B}" type="pres">
      <dgm:prSet presAssocID="{66027105-ADB2-43F2-A1AB-D2CC4CA46D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110F0A-3603-4617-A3CC-A0C30E774478}" type="pres">
      <dgm:prSet presAssocID="{66027105-ADB2-43F2-A1AB-D2CC4CA46D9B}" presName="childText" presStyleLbl="revTx" presStyleIdx="1" presStyleCnt="3">
        <dgm:presLayoutVars>
          <dgm:bulletEnabled val="1"/>
        </dgm:presLayoutVars>
      </dgm:prSet>
      <dgm:spPr/>
    </dgm:pt>
    <dgm:pt modelId="{715C014C-D3EC-4D5F-BF52-CD7B62E520E3}" type="pres">
      <dgm:prSet presAssocID="{4FC079E7-47E4-40E6-ABCE-3D968B7010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12AA59-0414-440F-91BC-009F8CFC8298}" type="pres">
      <dgm:prSet presAssocID="{D1543780-F938-4E3F-9F88-681BA59D9CBB}" presName="spacer" presStyleCnt="0"/>
      <dgm:spPr/>
    </dgm:pt>
    <dgm:pt modelId="{36E4E66E-6EBE-46FA-A2DB-D33B1F464AA7}" type="pres">
      <dgm:prSet presAssocID="{23660B1C-5C80-4236-8601-6D3E20191B8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7259E45-8C30-44B7-B9E6-1554F4E08E5E}" type="pres">
      <dgm:prSet presAssocID="{23660B1C-5C80-4236-8601-6D3E20191B8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69CA900-2AD2-41F4-8073-EDE5D8AE22A8}" type="presOf" srcId="{66027105-ADB2-43F2-A1AB-D2CC4CA46D9B}" destId="{1A078AC6-7EFA-43B1-ACEE-A4B03FA46D7B}" srcOrd="0" destOrd="0" presId="urn:microsoft.com/office/officeart/2005/8/layout/vList2"/>
    <dgm:cxn modelId="{1804DE01-4BD1-42FF-A557-EAFE91B81E9A}" srcId="{7F3EB42F-A931-4856-B71E-3819B794FCA2}" destId="{4FC079E7-47E4-40E6-ABCE-3D968B701065}" srcOrd="3" destOrd="0" parTransId="{FAE5AEB6-745D-45EC-B706-F9A2A85BA567}" sibTransId="{D1543780-F938-4E3F-9F88-681BA59D9CBB}"/>
    <dgm:cxn modelId="{25A78A02-E760-4EE3-96C3-93978D851A5F}" srcId="{66027105-ADB2-43F2-A1AB-D2CC4CA46D9B}" destId="{04F74A49-CBB1-4AC1-A454-5D894C27F391}" srcOrd="0" destOrd="0" parTransId="{5DC17A10-D0F7-4868-A422-4CB1E036097B}" sibTransId="{F750D34F-142B-4912-BBD4-88866C75D7C9}"/>
    <dgm:cxn modelId="{C51A6103-4DD0-41D4-A07C-1EA33C389DEE}" type="presOf" srcId="{D822A155-F1B7-4B69-B5B6-F77546645E88}" destId="{EC110F0A-3603-4617-A3CC-A0C30E774478}" srcOrd="0" destOrd="1" presId="urn:microsoft.com/office/officeart/2005/8/layout/vList2"/>
    <dgm:cxn modelId="{E995860D-3EFF-48BE-A007-573F242404C5}" type="presOf" srcId="{23660B1C-5C80-4236-8601-6D3E20191B8D}" destId="{36E4E66E-6EBE-46FA-A2DB-D33B1F464AA7}" srcOrd="0" destOrd="0" presId="urn:microsoft.com/office/officeart/2005/8/layout/vList2"/>
    <dgm:cxn modelId="{BF9DAB10-7D24-4CF4-B393-108851246CEC}" type="presOf" srcId="{04F74A49-CBB1-4AC1-A454-5D894C27F391}" destId="{EC110F0A-3603-4617-A3CC-A0C30E774478}" srcOrd="0" destOrd="0" presId="urn:microsoft.com/office/officeart/2005/8/layout/vList2"/>
    <dgm:cxn modelId="{AAE93034-6ADB-4E94-B0AB-642FE355F749}" srcId="{21F0843A-529B-4B53-B539-22A914A4DF5E}" destId="{BC318595-7FB4-4BF6-AD6D-038FB64442E5}" srcOrd="0" destOrd="0" parTransId="{D8517EBB-5376-429B-8E8F-25EE4F078577}" sibTransId="{59F59BFD-30C3-462E-822F-5FD7E66EA049}"/>
    <dgm:cxn modelId="{2D2ADC34-69BE-452E-8314-9933C47E90C0}" srcId="{21F0843A-529B-4B53-B539-22A914A4DF5E}" destId="{590E6F58-5A5A-40E6-BFFC-DC8056B87F34}" srcOrd="1" destOrd="0" parTransId="{19F063EE-7C8D-4B1C-97FE-266BEA6C3866}" sibTransId="{F8FD31F5-79AB-4357-B79A-2E46F1189895}"/>
    <dgm:cxn modelId="{979B6339-7EC5-4E4D-ACCC-F87A1DFDA3D7}" srcId="{7F3EB42F-A931-4856-B71E-3819B794FCA2}" destId="{0EEFA72B-C941-4095-8223-37BB86E924C8}" srcOrd="1" destOrd="0" parTransId="{007194A6-153F-4C50-9357-EF06BDDE03BF}" sibTransId="{39D0F3B5-E961-49F0-9BE0-DE33D98C658F}"/>
    <dgm:cxn modelId="{D58A5A61-EB80-4E18-8834-28A8C0170E54}" type="presOf" srcId="{26DE3B59-B63D-4A66-A0BD-E074CCD6846B}" destId="{C428AE30-AF2C-4086-B0E3-11C675679FBC}" srcOrd="0" destOrd="3" presId="urn:microsoft.com/office/officeart/2005/8/layout/vList2"/>
    <dgm:cxn modelId="{741D3670-C2FC-4676-8DCE-B926F137AB92}" srcId="{66027105-ADB2-43F2-A1AB-D2CC4CA46D9B}" destId="{D822A155-F1B7-4B69-B5B6-F77546645E88}" srcOrd="1" destOrd="0" parTransId="{D1780945-EB46-40F4-B6CF-BE5B160CD4CC}" sibTransId="{3E6F6941-3537-4CDD-9392-86735A5CA6AC}"/>
    <dgm:cxn modelId="{70001175-7CD4-4333-B1F8-7C1A8B10674F}" type="presOf" srcId="{7F3EB42F-A931-4856-B71E-3819B794FCA2}" destId="{626DC983-0BAE-4C7F-ABC6-EFDBC7BCA4FD}" srcOrd="0" destOrd="0" presId="urn:microsoft.com/office/officeart/2005/8/layout/vList2"/>
    <dgm:cxn modelId="{71ACF457-BB53-4490-BC9F-070666CE4952}" type="presOf" srcId="{BC318595-7FB4-4BF6-AD6D-038FB64442E5}" destId="{C428AE30-AF2C-4086-B0E3-11C675679FBC}" srcOrd="0" destOrd="0" presId="urn:microsoft.com/office/officeart/2005/8/layout/vList2"/>
    <dgm:cxn modelId="{3CB36179-D179-41AB-A4F0-5BEBE18576D0}" srcId="{7F3EB42F-A931-4856-B71E-3819B794FCA2}" destId="{66027105-ADB2-43F2-A1AB-D2CC4CA46D9B}" srcOrd="2" destOrd="0" parTransId="{CD02E60F-4B02-4F1D-96B2-AC2B074FE564}" sibTransId="{9D3822CD-A255-4871-99BF-8A376EE4173B}"/>
    <dgm:cxn modelId="{A920E87B-39F1-4F60-95EE-F926B79CD66D}" type="presOf" srcId="{0EEFA72B-C941-4095-8223-37BB86E924C8}" destId="{834B5BF1-F6F9-4FDF-BA03-E19FEAC6B7A1}" srcOrd="0" destOrd="0" presId="urn:microsoft.com/office/officeart/2005/8/layout/vList2"/>
    <dgm:cxn modelId="{98AE0C84-3A13-457D-AD52-60029FBE91C3}" type="presOf" srcId="{2D5C570C-D22C-4920-B5EC-3E6AD09CF95C}" destId="{EC110F0A-3603-4617-A3CC-A0C30E774478}" srcOrd="0" destOrd="2" presId="urn:microsoft.com/office/officeart/2005/8/layout/vList2"/>
    <dgm:cxn modelId="{53E974A6-2E24-41FF-A7FF-0C5994709A1B}" type="presOf" srcId="{03E0157C-930C-4E89-9B2E-6588DAC3A978}" destId="{B7259E45-8C30-44B7-B9E6-1554F4E08E5E}" srcOrd="0" destOrd="0" presId="urn:microsoft.com/office/officeart/2005/8/layout/vList2"/>
    <dgm:cxn modelId="{191618B0-D0CC-43F0-B0ED-50F865C8B4E9}" srcId="{7F3EB42F-A931-4856-B71E-3819B794FCA2}" destId="{21F0843A-529B-4B53-B539-22A914A4DF5E}" srcOrd="0" destOrd="0" parTransId="{9F3E46AC-F8E9-4598-A555-47788D8BFE7A}" sibTransId="{6923F3A3-06F2-4F7F-B7EC-CEF1E385ECC0}"/>
    <dgm:cxn modelId="{48C10CD2-0C68-4103-AF27-800790C0DF4D}" type="presOf" srcId="{21F0843A-529B-4B53-B539-22A914A4DF5E}" destId="{107AE3E5-4E0E-4363-AB8C-449155BD72C8}" srcOrd="0" destOrd="0" presId="urn:microsoft.com/office/officeart/2005/8/layout/vList2"/>
    <dgm:cxn modelId="{90EF13DC-E0BA-4506-B1AA-AB3233012F24}" srcId="{21F0843A-529B-4B53-B539-22A914A4DF5E}" destId="{D3EF6C23-9F45-4A0E-B789-C246B314D25B}" srcOrd="2" destOrd="0" parTransId="{49C132C9-9CFE-443F-B505-526B4168A049}" sibTransId="{ED0D692B-9D94-4C7C-BF6A-361065188090}"/>
    <dgm:cxn modelId="{F3CB51E4-CA09-454A-95EA-5E6900FA356E}" srcId="{66027105-ADB2-43F2-A1AB-D2CC4CA46D9B}" destId="{2D5C570C-D22C-4920-B5EC-3E6AD09CF95C}" srcOrd="2" destOrd="0" parTransId="{018EFAD7-7971-468B-90C4-CF6F6317BF72}" sibTransId="{45390DF9-F2B6-4DC6-887D-A8B471F6878A}"/>
    <dgm:cxn modelId="{221EA0E8-C9EF-45C2-BDC7-F77921F97584}" type="presOf" srcId="{D3EF6C23-9F45-4A0E-B789-C246B314D25B}" destId="{C428AE30-AF2C-4086-B0E3-11C675679FBC}" srcOrd="0" destOrd="2" presId="urn:microsoft.com/office/officeart/2005/8/layout/vList2"/>
    <dgm:cxn modelId="{4837FFEC-67E6-4035-87F1-6B12A5642376}" srcId="{7F3EB42F-A931-4856-B71E-3819B794FCA2}" destId="{23660B1C-5C80-4236-8601-6D3E20191B8D}" srcOrd="4" destOrd="0" parTransId="{AB554074-5512-4E84-8CD3-10A2D5B1F17E}" sibTransId="{448F2BA9-78A6-45AF-B81E-D0F1F0EECCFE}"/>
    <dgm:cxn modelId="{EE206BEE-041D-4C49-A1E1-9E44862A9DEB}" srcId="{21F0843A-529B-4B53-B539-22A914A4DF5E}" destId="{26DE3B59-B63D-4A66-A0BD-E074CCD6846B}" srcOrd="3" destOrd="0" parTransId="{4467D2E5-885D-4924-BC71-75C6C13065B6}" sibTransId="{E0B3709A-C3CF-40CD-8F68-5A015852A884}"/>
    <dgm:cxn modelId="{F78B45F3-E02F-4F5E-BC86-DAD35173CF64}" type="presOf" srcId="{590E6F58-5A5A-40E6-BFFC-DC8056B87F34}" destId="{C428AE30-AF2C-4086-B0E3-11C675679FBC}" srcOrd="0" destOrd="1" presId="urn:microsoft.com/office/officeart/2005/8/layout/vList2"/>
    <dgm:cxn modelId="{0BB869F4-B824-4B91-9268-F3B0419745F3}" srcId="{23660B1C-5C80-4236-8601-6D3E20191B8D}" destId="{03E0157C-930C-4E89-9B2E-6588DAC3A978}" srcOrd="0" destOrd="0" parTransId="{DE70251B-A46F-4058-A837-894CF7F67102}" sibTransId="{9DC397EE-EB54-479E-A46B-0F04FBF92156}"/>
    <dgm:cxn modelId="{06DD5DF9-289D-45F8-BD08-F953C86A639F}" type="presOf" srcId="{4FC079E7-47E4-40E6-ABCE-3D968B701065}" destId="{715C014C-D3EC-4D5F-BF52-CD7B62E520E3}" srcOrd="0" destOrd="0" presId="urn:microsoft.com/office/officeart/2005/8/layout/vList2"/>
    <dgm:cxn modelId="{4EE85918-4D8B-4E53-85AF-B09730B1C2B6}" type="presParOf" srcId="{626DC983-0BAE-4C7F-ABC6-EFDBC7BCA4FD}" destId="{107AE3E5-4E0E-4363-AB8C-449155BD72C8}" srcOrd="0" destOrd="0" presId="urn:microsoft.com/office/officeart/2005/8/layout/vList2"/>
    <dgm:cxn modelId="{D777F3DE-7496-46EE-BE09-0F5E9BF5F3DD}" type="presParOf" srcId="{626DC983-0BAE-4C7F-ABC6-EFDBC7BCA4FD}" destId="{C428AE30-AF2C-4086-B0E3-11C675679FBC}" srcOrd="1" destOrd="0" presId="urn:microsoft.com/office/officeart/2005/8/layout/vList2"/>
    <dgm:cxn modelId="{B20B429C-1941-4B6F-90EB-74E731FBFA4A}" type="presParOf" srcId="{626DC983-0BAE-4C7F-ABC6-EFDBC7BCA4FD}" destId="{834B5BF1-F6F9-4FDF-BA03-E19FEAC6B7A1}" srcOrd="2" destOrd="0" presId="urn:microsoft.com/office/officeart/2005/8/layout/vList2"/>
    <dgm:cxn modelId="{1BD30904-0BDD-411E-A711-18F2DB99C83E}" type="presParOf" srcId="{626DC983-0BAE-4C7F-ABC6-EFDBC7BCA4FD}" destId="{A7B387C0-7C88-4B1F-8166-33527058614B}" srcOrd="3" destOrd="0" presId="urn:microsoft.com/office/officeart/2005/8/layout/vList2"/>
    <dgm:cxn modelId="{14E0A5DE-AE4D-4A06-8868-FB664AE6352A}" type="presParOf" srcId="{626DC983-0BAE-4C7F-ABC6-EFDBC7BCA4FD}" destId="{1A078AC6-7EFA-43B1-ACEE-A4B03FA46D7B}" srcOrd="4" destOrd="0" presId="urn:microsoft.com/office/officeart/2005/8/layout/vList2"/>
    <dgm:cxn modelId="{31F54578-98C8-4759-9F3A-76BF2F71477E}" type="presParOf" srcId="{626DC983-0BAE-4C7F-ABC6-EFDBC7BCA4FD}" destId="{EC110F0A-3603-4617-A3CC-A0C30E774478}" srcOrd="5" destOrd="0" presId="urn:microsoft.com/office/officeart/2005/8/layout/vList2"/>
    <dgm:cxn modelId="{68377E3B-F721-40E4-B04F-030200616E0E}" type="presParOf" srcId="{626DC983-0BAE-4C7F-ABC6-EFDBC7BCA4FD}" destId="{715C014C-D3EC-4D5F-BF52-CD7B62E520E3}" srcOrd="6" destOrd="0" presId="urn:microsoft.com/office/officeart/2005/8/layout/vList2"/>
    <dgm:cxn modelId="{7EE96F25-B19F-4EF3-86FD-8567FBE3ECCA}" type="presParOf" srcId="{626DC983-0BAE-4C7F-ABC6-EFDBC7BCA4FD}" destId="{4E12AA59-0414-440F-91BC-009F8CFC8298}" srcOrd="7" destOrd="0" presId="urn:microsoft.com/office/officeart/2005/8/layout/vList2"/>
    <dgm:cxn modelId="{8D6E92B6-9FDC-4ED5-9F65-311D7FB48001}" type="presParOf" srcId="{626DC983-0BAE-4C7F-ABC6-EFDBC7BCA4FD}" destId="{36E4E66E-6EBE-46FA-A2DB-D33B1F464AA7}" srcOrd="8" destOrd="0" presId="urn:microsoft.com/office/officeart/2005/8/layout/vList2"/>
    <dgm:cxn modelId="{5A880755-20F1-4386-A537-AD71286336DC}" type="presParOf" srcId="{626DC983-0BAE-4C7F-ABC6-EFDBC7BCA4FD}" destId="{B7259E45-8C30-44B7-B9E6-1554F4E08E5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9524E8-15BB-473E-B1EA-B09F177C40D5}" type="doc">
      <dgm:prSet loTypeId="urn:microsoft.com/office/officeart/2005/8/layout/list1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9BF81F9-4666-4ED3-85DE-9F35231F5B37}">
      <dgm:prSet/>
      <dgm:spPr/>
      <dgm:t>
        <a:bodyPr/>
        <a:lstStyle/>
        <a:p>
          <a:r>
            <a:rPr lang="en-GB" b="0" i="0" dirty="0"/>
            <a:t>Speaking and Fluency</a:t>
          </a:r>
          <a:endParaRPr lang="en-US" dirty="0"/>
        </a:p>
      </dgm:t>
    </dgm:pt>
    <dgm:pt modelId="{AE860EDD-5C92-4126-8129-94A8928E1753}" type="parTrans" cxnId="{FA5F94E4-3519-4AD9-81C4-662C9782F5D8}">
      <dgm:prSet/>
      <dgm:spPr/>
      <dgm:t>
        <a:bodyPr/>
        <a:lstStyle/>
        <a:p>
          <a:endParaRPr lang="en-US"/>
        </a:p>
      </dgm:t>
    </dgm:pt>
    <dgm:pt modelId="{9CF040BE-935A-4239-A2A3-300B2A39AE15}" type="sibTrans" cxnId="{FA5F94E4-3519-4AD9-81C4-662C9782F5D8}">
      <dgm:prSet/>
      <dgm:spPr/>
      <dgm:t>
        <a:bodyPr/>
        <a:lstStyle/>
        <a:p>
          <a:endParaRPr lang="en-US"/>
        </a:p>
      </dgm:t>
    </dgm:pt>
    <dgm:pt modelId="{5A7CB6DC-7B09-403D-907B-E915515491BE}">
      <dgm:prSet/>
      <dgm:spPr/>
      <dgm:t>
        <a:bodyPr/>
        <a:lstStyle/>
        <a:p>
          <a:r>
            <a:rPr lang="en-GB" b="0" i="0" dirty="0"/>
            <a:t>Oral Communication Skills</a:t>
          </a:r>
          <a:endParaRPr lang="en-US" dirty="0"/>
        </a:p>
      </dgm:t>
    </dgm:pt>
    <dgm:pt modelId="{18921FFE-6BA6-470B-8A2A-11A259066A46}" type="parTrans" cxnId="{0C4111F1-DE89-4C7B-BD59-B1483A56AEB3}">
      <dgm:prSet/>
      <dgm:spPr/>
      <dgm:t>
        <a:bodyPr/>
        <a:lstStyle/>
        <a:p>
          <a:endParaRPr lang="en-US"/>
        </a:p>
      </dgm:t>
    </dgm:pt>
    <dgm:pt modelId="{1A275D94-3FFF-45D8-8586-FC99B1750E6F}" type="sibTrans" cxnId="{0C4111F1-DE89-4C7B-BD59-B1483A56AEB3}">
      <dgm:prSet/>
      <dgm:spPr/>
      <dgm:t>
        <a:bodyPr/>
        <a:lstStyle/>
        <a:p>
          <a:endParaRPr lang="en-US"/>
        </a:p>
      </dgm:t>
    </dgm:pt>
    <dgm:pt modelId="{D27DFF93-C9F9-408C-98F4-D6D46806BC4A}">
      <dgm:prSet/>
      <dgm:spPr/>
      <dgm:t>
        <a:bodyPr/>
        <a:lstStyle/>
        <a:p>
          <a:r>
            <a:rPr lang="en-GB" b="0" i="0" dirty="0"/>
            <a:t>Current Issues</a:t>
          </a:r>
          <a:endParaRPr lang="en-US" dirty="0"/>
        </a:p>
      </dgm:t>
    </dgm:pt>
    <dgm:pt modelId="{74BDBD44-11F0-4281-B3FD-A7D1C32CC4ED}" type="parTrans" cxnId="{1F4A99D8-82CC-4B01-A3F1-FA42A141DA5E}">
      <dgm:prSet/>
      <dgm:spPr/>
      <dgm:t>
        <a:bodyPr/>
        <a:lstStyle/>
        <a:p>
          <a:endParaRPr lang="en-US"/>
        </a:p>
      </dgm:t>
    </dgm:pt>
    <dgm:pt modelId="{2DFD2B51-E1A6-4090-BBA7-E1575979F6E7}" type="sibTrans" cxnId="{1F4A99D8-82CC-4B01-A3F1-FA42A141DA5E}">
      <dgm:prSet/>
      <dgm:spPr/>
      <dgm:t>
        <a:bodyPr/>
        <a:lstStyle/>
        <a:p>
          <a:endParaRPr lang="en-US"/>
        </a:p>
      </dgm:t>
    </dgm:pt>
    <dgm:pt modelId="{D9BB2FFF-0199-4878-9896-C06284584977}">
      <dgm:prSet/>
      <dgm:spPr/>
      <dgm:t>
        <a:bodyPr/>
        <a:lstStyle/>
        <a:p>
          <a:r>
            <a:rPr lang="en-GB" b="0" i="0" dirty="0"/>
            <a:t>Listening Skills</a:t>
          </a:r>
          <a:endParaRPr lang="en-US" dirty="0"/>
        </a:p>
      </dgm:t>
    </dgm:pt>
    <dgm:pt modelId="{695DC2E7-D26B-40CB-ACFE-2480E2B611BF}" type="parTrans" cxnId="{E1116E73-676F-4B26-82BF-C0135BD9F2E2}">
      <dgm:prSet/>
      <dgm:spPr/>
      <dgm:t>
        <a:bodyPr/>
        <a:lstStyle/>
        <a:p>
          <a:endParaRPr lang="en-US"/>
        </a:p>
      </dgm:t>
    </dgm:pt>
    <dgm:pt modelId="{2BF09AFA-3B92-42FE-8F5F-2095C72C1072}" type="sibTrans" cxnId="{E1116E73-676F-4B26-82BF-C0135BD9F2E2}">
      <dgm:prSet/>
      <dgm:spPr/>
      <dgm:t>
        <a:bodyPr/>
        <a:lstStyle/>
        <a:p>
          <a:endParaRPr lang="en-US"/>
        </a:p>
      </dgm:t>
    </dgm:pt>
    <dgm:pt modelId="{2121D781-E2C8-46EE-921C-7AF07B8553BF}">
      <dgm:prSet/>
      <dgm:spPr/>
      <dgm:t>
        <a:bodyPr/>
        <a:lstStyle/>
        <a:p>
          <a:r>
            <a:rPr lang="en-GB" b="0" i="0" dirty="0"/>
            <a:t>Pronunciation</a:t>
          </a:r>
          <a:endParaRPr lang="en-US" dirty="0"/>
        </a:p>
      </dgm:t>
    </dgm:pt>
    <dgm:pt modelId="{FA2413C8-354C-4FA0-A588-8836365162EC}" type="parTrans" cxnId="{CFB978A4-BC5D-4664-9303-95D7A458AA1F}">
      <dgm:prSet/>
      <dgm:spPr/>
      <dgm:t>
        <a:bodyPr/>
        <a:lstStyle/>
        <a:p>
          <a:endParaRPr lang="en-US"/>
        </a:p>
      </dgm:t>
    </dgm:pt>
    <dgm:pt modelId="{9F711C01-8E7F-4BB8-9FCF-488C5E8D4918}" type="sibTrans" cxnId="{CFB978A4-BC5D-4664-9303-95D7A458AA1F}">
      <dgm:prSet/>
      <dgm:spPr/>
      <dgm:t>
        <a:bodyPr/>
        <a:lstStyle/>
        <a:p>
          <a:endParaRPr lang="en-US"/>
        </a:p>
      </dgm:t>
    </dgm:pt>
    <dgm:pt modelId="{AD07EA08-9182-437E-B6E0-EE85664F17B8}">
      <dgm:prSet/>
      <dgm:spPr/>
      <dgm:t>
        <a:bodyPr/>
        <a:lstStyle/>
        <a:p>
          <a:r>
            <a:rPr lang="en-GB" b="0" i="0" dirty="0"/>
            <a:t>Intercultural communication</a:t>
          </a:r>
          <a:endParaRPr lang="en-US" dirty="0"/>
        </a:p>
      </dgm:t>
    </dgm:pt>
    <dgm:pt modelId="{E8D4A417-FCBC-42C1-8FD0-C812EE497F09}" type="parTrans" cxnId="{FCB5C817-8E1B-40BB-8619-7527D898C7EB}">
      <dgm:prSet/>
      <dgm:spPr/>
      <dgm:t>
        <a:bodyPr/>
        <a:lstStyle/>
        <a:p>
          <a:endParaRPr lang="en-US"/>
        </a:p>
      </dgm:t>
    </dgm:pt>
    <dgm:pt modelId="{F220EF42-59BB-41BB-9F08-8899103D9E95}" type="sibTrans" cxnId="{FCB5C817-8E1B-40BB-8619-7527D898C7EB}">
      <dgm:prSet/>
      <dgm:spPr/>
      <dgm:t>
        <a:bodyPr/>
        <a:lstStyle/>
        <a:p>
          <a:endParaRPr lang="en-US"/>
        </a:p>
      </dgm:t>
    </dgm:pt>
    <dgm:pt modelId="{4110DC2D-23EF-42FE-A5D0-A0CF6DE481E2}">
      <dgm:prSet/>
      <dgm:spPr/>
      <dgm:t>
        <a:bodyPr/>
        <a:lstStyle/>
        <a:p>
          <a:r>
            <a:rPr lang="en-GB" b="0" i="0" dirty="0"/>
            <a:t>Spoken Skills for employability</a:t>
          </a:r>
          <a:endParaRPr lang="en-US" dirty="0"/>
        </a:p>
      </dgm:t>
    </dgm:pt>
    <dgm:pt modelId="{D37E9F8A-CE07-4332-A330-62A4D7DC8579}" type="parTrans" cxnId="{5CEADC45-7FA7-4EDC-9402-CB01169391AF}">
      <dgm:prSet/>
      <dgm:spPr/>
      <dgm:t>
        <a:bodyPr/>
        <a:lstStyle/>
        <a:p>
          <a:endParaRPr lang="en-US"/>
        </a:p>
      </dgm:t>
    </dgm:pt>
    <dgm:pt modelId="{63A23545-C5AE-4683-8EC3-FB9F008C0957}" type="sibTrans" cxnId="{5CEADC45-7FA7-4EDC-9402-CB01169391AF}">
      <dgm:prSet/>
      <dgm:spPr/>
      <dgm:t>
        <a:bodyPr/>
        <a:lstStyle/>
        <a:p>
          <a:endParaRPr lang="en-US"/>
        </a:p>
      </dgm:t>
    </dgm:pt>
    <dgm:pt modelId="{81084258-176A-4DC7-A7BF-1E493B984563}">
      <dgm:prSet phldr="0"/>
      <dgm:spPr/>
      <dgm:t>
        <a:bodyPr/>
        <a:lstStyle/>
        <a:p>
          <a:pPr rtl="0"/>
          <a:r>
            <a:rPr lang="en-GB" b="0" i="0" dirty="0">
              <a:latin typeface="Century Gothic" panose="020B0502020202020204"/>
            </a:rPr>
            <a:t>Presentation Skills</a:t>
          </a:r>
        </a:p>
      </dgm:t>
    </dgm:pt>
    <dgm:pt modelId="{B359F95C-6341-4354-B90B-BE5D5DB2574A}" type="parTrans" cxnId="{68BEB112-93D2-48AD-82B5-FFC75A699B1A}">
      <dgm:prSet/>
      <dgm:spPr/>
    </dgm:pt>
    <dgm:pt modelId="{E8FD0C47-D216-46FE-81EF-5A6500F47672}" type="sibTrans" cxnId="{68BEB112-93D2-48AD-82B5-FFC75A699B1A}">
      <dgm:prSet/>
      <dgm:spPr/>
    </dgm:pt>
    <dgm:pt modelId="{33265D64-26D8-43F5-9BC1-57AF221BC90A}" type="pres">
      <dgm:prSet presAssocID="{6C9524E8-15BB-473E-B1EA-B09F177C40D5}" presName="linear" presStyleCnt="0">
        <dgm:presLayoutVars>
          <dgm:dir/>
          <dgm:animLvl val="lvl"/>
          <dgm:resizeHandles val="exact"/>
        </dgm:presLayoutVars>
      </dgm:prSet>
      <dgm:spPr/>
    </dgm:pt>
    <dgm:pt modelId="{54D36231-BB3D-44D8-8632-01DA1B60837E}" type="pres">
      <dgm:prSet presAssocID="{D9BF81F9-4666-4ED3-85DE-9F35231F5B37}" presName="parentLin" presStyleCnt="0"/>
      <dgm:spPr/>
    </dgm:pt>
    <dgm:pt modelId="{AC555F72-49C4-4CF4-8BB0-63BF90C79E00}" type="pres">
      <dgm:prSet presAssocID="{D9BF81F9-4666-4ED3-85DE-9F35231F5B37}" presName="parentLeftMargin" presStyleLbl="node1" presStyleIdx="0" presStyleCnt="6"/>
      <dgm:spPr/>
    </dgm:pt>
    <dgm:pt modelId="{402C394D-ADB2-49F8-B5E5-C4E25D2A5076}" type="pres">
      <dgm:prSet presAssocID="{D9BF81F9-4666-4ED3-85DE-9F35231F5B3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8D8FF33-BD03-4FB7-A839-CE2553111A69}" type="pres">
      <dgm:prSet presAssocID="{D9BF81F9-4666-4ED3-85DE-9F35231F5B37}" presName="negativeSpace" presStyleCnt="0"/>
      <dgm:spPr/>
    </dgm:pt>
    <dgm:pt modelId="{07B1D468-7B26-4024-AD8B-64982983B7EB}" type="pres">
      <dgm:prSet presAssocID="{D9BF81F9-4666-4ED3-85DE-9F35231F5B37}" presName="childText" presStyleLbl="conFgAcc1" presStyleIdx="0" presStyleCnt="6">
        <dgm:presLayoutVars>
          <dgm:bulletEnabled val="1"/>
        </dgm:presLayoutVars>
      </dgm:prSet>
      <dgm:spPr/>
    </dgm:pt>
    <dgm:pt modelId="{30B9884F-8C17-486E-BA80-32E0F5096974}" type="pres">
      <dgm:prSet presAssocID="{9CF040BE-935A-4239-A2A3-300B2A39AE15}" presName="spaceBetweenRectangles" presStyleCnt="0"/>
      <dgm:spPr/>
    </dgm:pt>
    <dgm:pt modelId="{985B5CE8-D966-413D-A410-E34E1A0FF574}" type="pres">
      <dgm:prSet presAssocID="{81084258-176A-4DC7-A7BF-1E493B984563}" presName="parentLin" presStyleCnt="0"/>
      <dgm:spPr/>
    </dgm:pt>
    <dgm:pt modelId="{37CF9770-9793-4D32-9A4D-B8AF6C9F6F79}" type="pres">
      <dgm:prSet presAssocID="{81084258-176A-4DC7-A7BF-1E493B984563}" presName="parentLeftMargin" presStyleLbl="node1" presStyleIdx="0" presStyleCnt="6"/>
      <dgm:spPr/>
    </dgm:pt>
    <dgm:pt modelId="{C6C25409-EDEA-4C24-8229-F7595701128C}" type="pres">
      <dgm:prSet presAssocID="{81084258-176A-4DC7-A7BF-1E493B98456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A24BC51-7F87-4530-86EE-65842A995409}" type="pres">
      <dgm:prSet presAssocID="{81084258-176A-4DC7-A7BF-1E493B984563}" presName="negativeSpace" presStyleCnt="0"/>
      <dgm:spPr/>
    </dgm:pt>
    <dgm:pt modelId="{29554B0F-EA99-45DE-8FBA-719F6C2CF642}" type="pres">
      <dgm:prSet presAssocID="{81084258-176A-4DC7-A7BF-1E493B984563}" presName="childText" presStyleLbl="conFgAcc1" presStyleIdx="1" presStyleCnt="6">
        <dgm:presLayoutVars>
          <dgm:bulletEnabled val="1"/>
        </dgm:presLayoutVars>
      </dgm:prSet>
      <dgm:spPr/>
    </dgm:pt>
    <dgm:pt modelId="{944B200E-AC0F-4A5A-94FE-FE5713BDCB5F}" type="pres">
      <dgm:prSet presAssocID="{E8FD0C47-D216-46FE-81EF-5A6500F47672}" presName="spaceBetweenRectangles" presStyleCnt="0"/>
      <dgm:spPr/>
    </dgm:pt>
    <dgm:pt modelId="{C4AF889A-1EF0-41F0-BF4C-14FA0D654DB3}" type="pres">
      <dgm:prSet presAssocID="{D9BB2FFF-0199-4878-9896-C06284584977}" presName="parentLin" presStyleCnt="0"/>
      <dgm:spPr/>
    </dgm:pt>
    <dgm:pt modelId="{1C75F25F-02FB-41AC-9B4E-CD05238B17B3}" type="pres">
      <dgm:prSet presAssocID="{D9BB2FFF-0199-4878-9896-C06284584977}" presName="parentLeftMargin" presStyleLbl="node1" presStyleIdx="1" presStyleCnt="6"/>
      <dgm:spPr/>
    </dgm:pt>
    <dgm:pt modelId="{60CC2DA4-E5B2-444D-A654-5CA82C489EE9}" type="pres">
      <dgm:prSet presAssocID="{D9BB2FFF-0199-4878-9896-C062845849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3A16EB2-D351-480F-89EB-C031A70CC41B}" type="pres">
      <dgm:prSet presAssocID="{D9BB2FFF-0199-4878-9896-C06284584977}" presName="negativeSpace" presStyleCnt="0"/>
      <dgm:spPr/>
    </dgm:pt>
    <dgm:pt modelId="{B5D2638B-0FE1-45D6-9EC7-7B7F5482ADC9}" type="pres">
      <dgm:prSet presAssocID="{D9BB2FFF-0199-4878-9896-C06284584977}" presName="childText" presStyleLbl="conFgAcc1" presStyleIdx="2" presStyleCnt="6">
        <dgm:presLayoutVars>
          <dgm:bulletEnabled val="1"/>
        </dgm:presLayoutVars>
      </dgm:prSet>
      <dgm:spPr/>
    </dgm:pt>
    <dgm:pt modelId="{BEE483F5-8F7D-46B6-B309-0285BAA19BB6}" type="pres">
      <dgm:prSet presAssocID="{2BF09AFA-3B92-42FE-8F5F-2095C72C1072}" presName="spaceBetweenRectangles" presStyleCnt="0"/>
      <dgm:spPr/>
    </dgm:pt>
    <dgm:pt modelId="{BB88FDC6-D7B9-49C4-B7BD-B3F7B6562C66}" type="pres">
      <dgm:prSet presAssocID="{2121D781-E2C8-46EE-921C-7AF07B8553BF}" presName="parentLin" presStyleCnt="0"/>
      <dgm:spPr/>
    </dgm:pt>
    <dgm:pt modelId="{B9B068A8-62A3-4CA9-8DB7-64039A14EF5F}" type="pres">
      <dgm:prSet presAssocID="{2121D781-E2C8-46EE-921C-7AF07B8553BF}" presName="parentLeftMargin" presStyleLbl="node1" presStyleIdx="2" presStyleCnt="6"/>
      <dgm:spPr/>
    </dgm:pt>
    <dgm:pt modelId="{5EC7117B-1BED-4B12-9DAB-F9FEEF5D95EB}" type="pres">
      <dgm:prSet presAssocID="{2121D781-E2C8-46EE-921C-7AF07B8553B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125A1EE-5B97-4D2C-8DD9-AFBFA38E2EC7}" type="pres">
      <dgm:prSet presAssocID="{2121D781-E2C8-46EE-921C-7AF07B8553BF}" presName="negativeSpace" presStyleCnt="0"/>
      <dgm:spPr/>
    </dgm:pt>
    <dgm:pt modelId="{2D1390D3-E248-4549-84BF-077F990A3AE1}" type="pres">
      <dgm:prSet presAssocID="{2121D781-E2C8-46EE-921C-7AF07B8553BF}" presName="childText" presStyleLbl="conFgAcc1" presStyleIdx="3" presStyleCnt="6">
        <dgm:presLayoutVars>
          <dgm:bulletEnabled val="1"/>
        </dgm:presLayoutVars>
      </dgm:prSet>
      <dgm:spPr/>
    </dgm:pt>
    <dgm:pt modelId="{2B69A310-6C8B-4064-808C-62563BE9F638}" type="pres">
      <dgm:prSet presAssocID="{9F711C01-8E7F-4BB8-9FCF-488C5E8D4918}" presName="spaceBetweenRectangles" presStyleCnt="0"/>
      <dgm:spPr/>
    </dgm:pt>
    <dgm:pt modelId="{1D76D3CD-6A7A-43EF-99B4-B5A50C9EEA3F}" type="pres">
      <dgm:prSet presAssocID="{AD07EA08-9182-437E-B6E0-EE85664F17B8}" presName="parentLin" presStyleCnt="0"/>
      <dgm:spPr/>
    </dgm:pt>
    <dgm:pt modelId="{730A21E0-4184-432D-9057-A025BF8BA989}" type="pres">
      <dgm:prSet presAssocID="{AD07EA08-9182-437E-B6E0-EE85664F17B8}" presName="parentLeftMargin" presStyleLbl="node1" presStyleIdx="3" presStyleCnt="6"/>
      <dgm:spPr/>
    </dgm:pt>
    <dgm:pt modelId="{C2DFC38F-E6D1-449F-A33E-ABB4E073CCFB}" type="pres">
      <dgm:prSet presAssocID="{AD07EA08-9182-437E-B6E0-EE85664F17B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F6CF0A6-6FAB-4C5A-8284-FEB6BF183AFF}" type="pres">
      <dgm:prSet presAssocID="{AD07EA08-9182-437E-B6E0-EE85664F17B8}" presName="negativeSpace" presStyleCnt="0"/>
      <dgm:spPr/>
    </dgm:pt>
    <dgm:pt modelId="{79738584-E1DD-40A1-9F3D-BD21878834EB}" type="pres">
      <dgm:prSet presAssocID="{AD07EA08-9182-437E-B6E0-EE85664F17B8}" presName="childText" presStyleLbl="conFgAcc1" presStyleIdx="4" presStyleCnt="6">
        <dgm:presLayoutVars>
          <dgm:bulletEnabled val="1"/>
        </dgm:presLayoutVars>
      </dgm:prSet>
      <dgm:spPr/>
    </dgm:pt>
    <dgm:pt modelId="{D4F8DE9B-0419-4A0F-84E9-CF06F223C354}" type="pres">
      <dgm:prSet presAssocID="{F220EF42-59BB-41BB-9F08-8899103D9E95}" presName="spaceBetweenRectangles" presStyleCnt="0"/>
      <dgm:spPr/>
    </dgm:pt>
    <dgm:pt modelId="{211A9BAD-CE6A-4E1C-A099-16E85BA328CA}" type="pres">
      <dgm:prSet presAssocID="{4110DC2D-23EF-42FE-A5D0-A0CF6DE481E2}" presName="parentLin" presStyleCnt="0"/>
      <dgm:spPr/>
    </dgm:pt>
    <dgm:pt modelId="{2C542537-0D39-40E9-B029-2A92FCD59821}" type="pres">
      <dgm:prSet presAssocID="{4110DC2D-23EF-42FE-A5D0-A0CF6DE481E2}" presName="parentLeftMargin" presStyleLbl="node1" presStyleIdx="4" presStyleCnt="6"/>
      <dgm:spPr/>
    </dgm:pt>
    <dgm:pt modelId="{D5E31134-0D12-457A-88F5-37EB5F1F51ED}" type="pres">
      <dgm:prSet presAssocID="{4110DC2D-23EF-42FE-A5D0-A0CF6DE481E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393F310-5025-4633-897E-D0F8087D4C43}" type="pres">
      <dgm:prSet presAssocID="{4110DC2D-23EF-42FE-A5D0-A0CF6DE481E2}" presName="negativeSpace" presStyleCnt="0"/>
      <dgm:spPr/>
    </dgm:pt>
    <dgm:pt modelId="{A76CE0DE-113A-4CE7-BA79-99956FF4F2AF}" type="pres">
      <dgm:prSet presAssocID="{4110DC2D-23EF-42FE-A5D0-A0CF6DE481E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A2C260B-3985-45CE-8ED5-AD591D85D388}" type="presOf" srcId="{4110DC2D-23EF-42FE-A5D0-A0CF6DE481E2}" destId="{D5E31134-0D12-457A-88F5-37EB5F1F51ED}" srcOrd="1" destOrd="0" presId="urn:microsoft.com/office/officeart/2005/8/layout/list1"/>
    <dgm:cxn modelId="{7ADF8C0E-6800-4CD5-A546-C0945C00396F}" type="presOf" srcId="{D9BB2FFF-0199-4878-9896-C06284584977}" destId="{1C75F25F-02FB-41AC-9B4E-CD05238B17B3}" srcOrd="0" destOrd="0" presId="urn:microsoft.com/office/officeart/2005/8/layout/list1"/>
    <dgm:cxn modelId="{68BEB112-93D2-48AD-82B5-FFC75A699B1A}" srcId="{6C9524E8-15BB-473E-B1EA-B09F177C40D5}" destId="{81084258-176A-4DC7-A7BF-1E493B984563}" srcOrd="1" destOrd="0" parTransId="{B359F95C-6341-4354-B90B-BE5D5DB2574A}" sibTransId="{E8FD0C47-D216-46FE-81EF-5A6500F47672}"/>
    <dgm:cxn modelId="{FCB5C817-8E1B-40BB-8619-7527D898C7EB}" srcId="{6C9524E8-15BB-473E-B1EA-B09F177C40D5}" destId="{AD07EA08-9182-437E-B6E0-EE85664F17B8}" srcOrd="4" destOrd="0" parTransId="{E8D4A417-FCBC-42C1-8FD0-C812EE497F09}" sibTransId="{F220EF42-59BB-41BB-9F08-8899103D9E95}"/>
    <dgm:cxn modelId="{7D6DF61C-A129-49DD-9C66-EF429D1A9C9E}" type="presOf" srcId="{81084258-176A-4DC7-A7BF-1E493B984563}" destId="{C6C25409-EDEA-4C24-8229-F7595701128C}" srcOrd="1" destOrd="0" presId="urn:microsoft.com/office/officeart/2005/8/layout/list1"/>
    <dgm:cxn modelId="{7A561331-AADF-45D8-857F-56914C5697CC}" type="presOf" srcId="{AD07EA08-9182-437E-B6E0-EE85664F17B8}" destId="{C2DFC38F-E6D1-449F-A33E-ABB4E073CCFB}" srcOrd="1" destOrd="0" presId="urn:microsoft.com/office/officeart/2005/8/layout/list1"/>
    <dgm:cxn modelId="{CCAEEA35-0191-4E46-B27E-5D8C7F3805A3}" type="presOf" srcId="{6C9524E8-15BB-473E-B1EA-B09F177C40D5}" destId="{33265D64-26D8-43F5-9BC1-57AF221BC90A}" srcOrd="0" destOrd="0" presId="urn:microsoft.com/office/officeart/2005/8/layout/list1"/>
    <dgm:cxn modelId="{5B8B8D43-525E-46CC-BFA8-C4AE9CC9E05D}" type="presOf" srcId="{D9BF81F9-4666-4ED3-85DE-9F35231F5B37}" destId="{402C394D-ADB2-49F8-B5E5-C4E25D2A5076}" srcOrd="1" destOrd="0" presId="urn:microsoft.com/office/officeart/2005/8/layout/list1"/>
    <dgm:cxn modelId="{3EB6A645-5C36-4504-AD0D-186A11FC8A82}" type="presOf" srcId="{5A7CB6DC-7B09-403D-907B-E915515491BE}" destId="{07B1D468-7B26-4024-AD8B-64982983B7EB}" srcOrd="0" destOrd="0" presId="urn:microsoft.com/office/officeart/2005/8/layout/list1"/>
    <dgm:cxn modelId="{5CEADC45-7FA7-4EDC-9402-CB01169391AF}" srcId="{6C9524E8-15BB-473E-B1EA-B09F177C40D5}" destId="{4110DC2D-23EF-42FE-A5D0-A0CF6DE481E2}" srcOrd="5" destOrd="0" parTransId="{D37E9F8A-CE07-4332-A330-62A4D7DC8579}" sibTransId="{63A23545-C5AE-4683-8EC3-FB9F008C0957}"/>
    <dgm:cxn modelId="{61884A6E-6A36-4D39-B188-9C56A8DDC4F4}" type="presOf" srcId="{D27DFF93-C9F9-408C-98F4-D6D46806BC4A}" destId="{07B1D468-7B26-4024-AD8B-64982983B7EB}" srcOrd="0" destOrd="1" presId="urn:microsoft.com/office/officeart/2005/8/layout/list1"/>
    <dgm:cxn modelId="{E1116E73-676F-4B26-82BF-C0135BD9F2E2}" srcId="{6C9524E8-15BB-473E-B1EA-B09F177C40D5}" destId="{D9BB2FFF-0199-4878-9896-C06284584977}" srcOrd="2" destOrd="0" parTransId="{695DC2E7-D26B-40CB-ACFE-2480E2B611BF}" sibTransId="{2BF09AFA-3B92-42FE-8F5F-2095C72C1072}"/>
    <dgm:cxn modelId="{8184ABA1-5DAA-40AF-A42A-D23A0CCFEAC0}" type="presOf" srcId="{D9BF81F9-4666-4ED3-85DE-9F35231F5B37}" destId="{AC555F72-49C4-4CF4-8BB0-63BF90C79E00}" srcOrd="0" destOrd="0" presId="urn:microsoft.com/office/officeart/2005/8/layout/list1"/>
    <dgm:cxn modelId="{CFB978A4-BC5D-4664-9303-95D7A458AA1F}" srcId="{6C9524E8-15BB-473E-B1EA-B09F177C40D5}" destId="{2121D781-E2C8-46EE-921C-7AF07B8553BF}" srcOrd="3" destOrd="0" parTransId="{FA2413C8-354C-4FA0-A588-8836365162EC}" sibTransId="{9F711C01-8E7F-4BB8-9FCF-488C5E8D4918}"/>
    <dgm:cxn modelId="{3D9672B6-6FF9-4634-B434-2A60AE8D4CBF}" type="presOf" srcId="{AD07EA08-9182-437E-B6E0-EE85664F17B8}" destId="{730A21E0-4184-432D-9057-A025BF8BA989}" srcOrd="0" destOrd="0" presId="urn:microsoft.com/office/officeart/2005/8/layout/list1"/>
    <dgm:cxn modelId="{8C05E6C2-1E6E-42DB-BAB8-A7097E51FC4C}" type="presOf" srcId="{81084258-176A-4DC7-A7BF-1E493B984563}" destId="{37CF9770-9793-4D32-9A4D-B8AF6C9F6F79}" srcOrd="0" destOrd="0" presId="urn:microsoft.com/office/officeart/2005/8/layout/list1"/>
    <dgm:cxn modelId="{1F4A99D8-82CC-4B01-A3F1-FA42A141DA5E}" srcId="{D9BF81F9-4666-4ED3-85DE-9F35231F5B37}" destId="{D27DFF93-C9F9-408C-98F4-D6D46806BC4A}" srcOrd="1" destOrd="0" parTransId="{74BDBD44-11F0-4281-B3FD-A7D1C32CC4ED}" sibTransId="{2DFD2B51-E1A6-4090-BBA7-E1575979F6E7}"/>
    <dgm:cxn modelId="{37CE2CDB-B107-4D41-A528-7484BFB5F917}" type="presOf" srcId="{4110DC2D-23EF-42FE-A5D0-A0CF6DE481E2}" destId="{2C542537-0D39-40E9-B029-2A92FCD59821}" srcOrd="0" destOrd="0" presId="urn:microsoft.com/office/officeart/2005/8/layout/list1"/>
    <dgm:cxn modelId="{FA5F94E4-3519-4AD9-81C4-662C9782F5D8}" srcId="{6C9524E8-15BB-473E-B1EA-B09F177C40D5}" destId="{D9BF81F9-4666-4ED3-85DE-9F35231F5B37}" srcOrd="0" destOrd="0" parTransId="{AE860EDD-5C92-4126-8129-94A8928E1753}" sibTransId="{9CF040BE-935A-4239-A2A3-300B2A39AE15}"/>
    <dgm:cxn modelId="{EC63E9E7-C7E2-467B-8BAC-4559519928D3}" type="presOf" srcId="{2121D781-E2C8-46EE-921C-7AF07B8553BF}" destId="{5EC7117B-1BED-4B12-9DAB-F9FEEF5D95EB}" srcOrd="1" destOrd="0" presId="urn:microsoft.com/office/officeart/2005/8/layout/list1"/>
    <dgm:cxn modelId="{0C4111F1-DE89-4C7B-BD59-B1483A56AEB3}" srcId="{D9BF81F9-4666-4ED3-85DE-9F35231F5B37}" destId="{5A7CB6DC-7B09-403D-907B-E915515491BE}" srcOrd="0" destOrd="0" parTransId="{18921FFE-6BA6-470B-8A2A-11A259066A46}" sibTransId="{1A275D94-3FFF-45D8-8586-FC99B1750E6F}"/>
    <dgm:cxn modelId="{CE5F90F5-783B-4D57-A642-B4CC47EA03AC}" type="presOf" srcId="{2121D781-E2C8-46EE-921C-7AF07B8553BF}" destId="{B9B068A8-62A3-4CA9-8DB7-64039A14EF5F}" srcOrd="0" destOrd="0" presId="urn:microsoft.com/office/officeart/2005/8/layout/list1"/>
    <dgm:cxn modelId="{97DBEBFA-FED6-4F3B-B2DC-15F1D787BB75}" type="presOf" srcId="{D9BB2FFF-0199-4878-9896-C06284584977}" destId="{60CC2DA4-E5B2-444D-A654-5CA82C489EE9}" srcOrd="1" destOrd="0" presId="urn:microsoft.com/office/officeart/2005/8/layout/list1"/>
    <dgm:cxn modelId="{26420031-5C23-4AB7-96A3-BD165B55C314}" type="presParOf" srcId="{33265D64-26D8-43F5-9BC1-57AF221BC90A}" destId="{54D36231-BB3D-44D8-8632-01DA1B60837E}" srcOrd="0" destOrd="0" presId="urn:microsoft.com/office/officeart/2005/8/layout/list1"/>
    <dgm:cxn modelId="{790CC91F-080D-4084-8342-E69C33644DD5}" type="presParOf" srcId="{54D36231-BB3D-44D8-8632-01DA1B60837E}" destId="{AC555F72-49C4-4CF4-8BB0-63BF90C79E00}" srcOrd="0" destOrd="0" presId="urn:microsoft.com/office/officeart/2005/8/layout/list1"/>
    <dgm:cxn modelId="{800E163C-E09D-4BC6-AF32-F8588B4CA104}" type="presParOf" srcId="{54D36231-BB3D-44D8-8632-01DA1B60837E}" destId="{402C394D-ADB2-49F8-B5E5-C4E25D2A5076}" srcOrd="1" destOrd="0" presId="urn:microsoft.com/office/officeart/2005/8/layout/list1"/>
    <dgm:cxn modelId="{E371880F-BE7C-40A8-8364-B19F90AB6FAB}" type="presParOf" srcId="{33265D64-26D8-43F5-9BC1-57AF221BC90A}" destId="{C8D8FF33-BD03-4FB7-A839-CE2553111A69}" srcOrd="1" destOrd="0" presId="urn:microsoft.com/office/officeart/2005/8/layout/list1"/>
    <dgm:cxn modelId="{51F569BE-BB50-4531-91B4-83D2862D36C6}" type="presParOf" srcId="{33265D64-26D8-43F5-9BC1-57AF221BC90A}" destId="{07B1D468-7B26-4024-AD8B-64982983B7EB}" srcOrd="2" destOrd="0" presId="urn:microsoft.com/office/officeart/2005/8/layout/list1"/>
    <dgm:cxn modelId="{758FE92E-9F4B-4F4B-B6B9-99692F882B05}" type="presParOf" srcId="{33265D64-26D8-43F5-9BC1-57AF221BC90A}" destId="{30B9884F-8C17-486E-BA80-32E0F5096974}" srcOrd="3" destOrd="0" presId="urn:microsoft.com/office/officeart/2005/8/layout/list1"/>
    <dgm:cxn modelId="{D19EFB54-8025-40F7-B030-29EBB443A04E}" type="presParOf" srcId="{33265D64-26D8-43F5-9BC1-57AF221BC90A}" destId="{985B5CE8-D966-413D-A410-E34E1A0FF574}" srcOrd="4" destOrd="0" presId="urn:microsoft.com/office/officeart/2005/8/layout/list1"/>
    <dgm:cxn modelId="{321C26AD-BA60-4758-8BE9-D478F654D054}" type="presParOf" srcId="{985B5CE8-D966-413D-A410-E34E1A0FF574}" destId="{37CF9770-9793-4D32-9A4D-B8AF6C9F6F79}" srcOrd="0" destOrd="0" presId="urn:microsoft.com/office/officeart/2005/8/layout/list1"/>
    <dgm:cxn modelId="{69EA6B2F-5B87-4F51-9534-CF71981CD772}" type="presParOf" srcId="{985B5CE8-D966-413D-A410-E34E1A0FF574}" destId="{C6C25409-EDEA-4C24-8229-F7595701128C}" srcOrd="1" destOrd="0" presId="urn:microsoft.com/office/officeart/2005/8/layout/list1"/>
    <dgm:cxn modelId="{F4356CD1-0A15-4DDB-83A0-EFB4072CD869}" type="presParOf" srcId="{33265D64-26D8-43F5-9BC1-57AF221BC90A}" destId="{CA24BC51-7F87-4530-86EE-65842A995409}" srcOrd="5" destOrd="0" presId="urn:microsoft.com/office/officeart/2005/8/layout/list1"/>
    <dgm:cxn modelId="{CBE1FB41-4214-4FDB-B819-D68AA6B5C4D2}" type="presParOf" srcId="{33265D64-26D8-43F5-9BC1-57AF221BC90A}" destId="{29554B0F-EA99-45DE-8FBA-719F6C2CF642}" srcOrd="6" destOrd="0" presId="urn:microsoft.com/office/officeart/2005/8/layout/list1"/>
    <dgm:cxn modelId="{EFE5573E-8D69-48F3-BDED-45A5151098E6}" type="presParOf" srcId="{33265D64-26D8-43F5-9BC1-57AF221BC90A}" destId="{944B200E-AC0F-4A5A-94FE-FE5713BDCB5F}" srcOrd="7" destOrd="0" presId="urn:microsoft.com/office/officeart/2005/8/layout/list1"/>
    <dgm:cxn modelId="{5FC5183B-D46F-419B-8ACA-0F0A2B969A63}" type="presParOf" srcId="{33265D64-26D8-43F5-9BC1-57AF221BC90A}" destId="{C4AF889A-1EF0-41F0-BF4C-14FA0D654DB3}" srcOrd="8" destOrd="0" presId="urn:microsoft.com/office/officeart/2005/8/layout/list1"/>
    <dgm:cxn modelId="{6B822B1C-0A16-4F7A-8C20-E532F875C4B1}" type="presParOf" srcId="{C4AF889A-1EF0-41F0-BF4C-14FA0D654DB3}" destId="{1C75F25F-02FB-41AC-9B4E-CD05238B17B3}" srcOrd="0" destOrd="0" presId="urn:microsoft.com/office/officeart/2005/8/layout/list1"/>
    <dgm:cxn modelId="{24741F59-41F6-4D03-893C-307D4EAECFC9}" type="presParOf" srcId="{C4AF889A-1EF0-41F0-BF4C-14FA0D654DB3}" destId="{60CC2DA4-E5B2-444D-A654-5CA82C489EE9}" srcOrd="1" destOrd="0" presId="urn:microsoft.com/office/officeart/2005/8/layout/list1"/>
    <dgm:cxn modelId="{6F7FDB87-4D6A-4D40-A79B-6C98A416808D}" type="presParOf" srcId="{33265D64-26D8-43F5-9BC1-57AF221BC90A}" destId="{F3A16EB2-D351-480F-89EB-C031A70CC41B}" srcOrd="9" destOrd="0" presId="urn:microsoft.com/office/officeart/2005/8/layout/list1"/>
    <dgm:cxn modelId="{1BA0CA25-729C-46E3-8C4E-662F446222E9}" type="presParOf" srcId="{33265D64-26D8-43F5-9BC1-57AF221BC90A}" destId="{B5D2638B-0FE1-45D6-9EC7-7B7F5482ADC9}" srcOrd="10" destOrd="0" presId="urn:microsoft.com/office/officeart/2005/8/layout/list1"/>
    <dgm:cxn modelId="{C766BB42-FA4E-4AC3-9BD3-7F0CDFB14D4D}" type="presParOf" srcId="{33265D64-26D8-43F5-9BC1-57AF221BC90A}" destId="{BEE483F5-8F7D-46B6-B309-0285BAA19BB6}" srcOrd="11" destOrd="0" presId="urn:microsoft.com/office/officeart/2005/8/layout/list1"/>
    <dgm:cxn modelId="{0D5BF3E1-3B27-4869-90CD-92214A4FB5D9}" type="presParOf" srcId="{33265D64-26D8-43F5-9BC1-57AF221BC90A}" destId="{BB88FDC6-D7B9-49C4-B7BD-B3F7B6562C66}" srcOrd="12" destOrd="0" presId="urn:microsoft.com/office/officeart/2005/8/layout/list1"/>
    <dgm:cxn modelId="{9FEFCA6A-50CA-4D09-90D2-2F738DA77550}" type="presParOf" srcId="{BB88FDC6-D7B9-49C4-B7BD-B3F7B6562C66}" destId="{B9B068A8-62A3-4CA9-8DB7-64039A14EF5F}" srcOrd="0" destOrd="0" presId="urn:microsoft.com/office/officeart/2005/8/layout/list1"/>
    <dgm:cxn modelId="{7A9D6FB6-5685-44EB-8342-5E16FE8131B4}" type="presParOf" srcId="{BB88FDC6-D7B9-49C4-B7BD-B3F7B6562C66}" destId="{5EC7117B-1BED-4B12-9DAB-F9FEEF5D95EB}" srcOrd="1" destOrd="0" presId="urn:microsoft.com/office/officeart/2005/8/layout/list1"/>
    <dgm:cxn modelId="{CC40F1E5-BCB3-47AB-8F3F-97D2AD99C6D2}" type="presParOf" srcId="{33265D64-26D8-43F5-9BC1-57AF221BC90A}" destId="{1125A1EE-5B97-4D2C-8DD9-AFBFA38E2EC7}" srcOrd="13" destOrd="0" presId="urn:microsoft.com/office/officeart/2005/8/layout/list1"/>
    <dgm:cxn modelId="{9ABC8673-E034-4362-A0D3-18BD69729E68}" type="presParOf" srcId="{33265D64-26D8-43F5-9BC1-57AF221BC90A}" destId="{2D1390D3-E248-4549-84BF-077F990A3AE1}" srcOrd="14" destOrd="0" presId="urn:microsoft.com/office/officeart/2005/8/layout/list1"/>
    <dgm:cxn modelId="{020CDDFC-20BB-4F2A-A122-061A7E44CCE4}" type="presParOf" srcId="{33265D64-26D8-43F5-9BC1-57AF221BC90A}" destId="{2B69A310-6C8B-4064-808C-62563BE9F638}" srcOrd="15" destOrd="0" presId="urn:microsoft.com/office/officeart/2005/8/layout/list1"/>
    <dgm:cxn modelId="{097C0966-8410-418B-8C22-6F6344B8BBB6}" type="presParOf" srcId="{33265D64-26D8-43F5-9BC1-57AF221BC90A}" destId="{1D76D3CD-6A7A-43EF-99B4-B5A50C9EEA3F}" srcOrd="16" destOrd="0" presId="urn:microsoft.com/office/officeart/2005/8/layout/list1"/>
    <dgm:cxn modelId="{DD197588-1E3D-4487-8DBA-B7A6254A6B86}" type="presParOf" srcId="{1D76D3CD-6A7A-43EF-99B4-B5A50C9EEA3F}" destId="{730A21E0-4184-432D-9057-A025BF8BA989}" srcOrd="0" destOrd="0" presId="urn:microsoft.com/office/officeart/2005/8/layout/list1"/>
    <dgm:cxn modelId="{BB488BB1-FB4B-4C4D-9CF0-567AFEA0D5CB}" type="presParOf" srcId="{1D76D3CD-6A7A-43EF-99B4-B5A50C9EEA3F}" destId="{C2DFC38F-E6D1-449F-A33E-ABB4E073CCFB}" srcOrd="1" destOrd="0" presId="urn:microsoft.com/office/officeart/2005/8/layout/list1"/>
    <dgm:cxn modelId="{78AC0DB1-F6B2-4352-92CA-8526B57BFD4F}" type="presParOf" srcId="{33265D64-26D8-43F5-9BC1-57AF221BC90A}" destId="{1F6CF0A6-6FAB-4C5A-8284-FEB6BF183AFF}" srcOrd="17" destOrd="0" presId="urn:microsoft.com/office/officeart/2005/8/layout/list1"/>
    <dgm:cxn modelId="{0136FF86-C294-45D3-A034-168268181EAF}" type="presParOf" srcId="{33265D64-26D8-43F5-9BC1-57AF221BC90A}" destId="{79738584-E1DD-40A1-9F3D-BD21878834EB}" srcOrd="18" destOrd="0" presId="urn:microsoft.com/office/officeart/2005/8/layout/list1"/>
    <dgm:cxn modelId="{961CAE91-853B-444D-94F7-C432A981047A}" type="presParOf" srcId="{33265D64-26D8-43F5-9BC1-57AF221BC90A}" destId="{D4F8DE9B-0419-4A0F-84E9-CF06F223C354}" srcOrd="19" destOrd="0" presId="urn:microsoft.com/office/officeart/2005/8/layout/list1"/>
    <dgm:cxn modelId="{73A734A7-C5E6-464E-A64D-EC32B1257EE3}" type="presParOf" srcId="{33265D64-26D8-43F5-9BC1-57AF221BC90A}" destId="{211A9BAD-CE6A-4E1C-A099-16E85BA328CA}" srcOrd="20" destOrd="0" presId="urn:microsoft.com/office/officeart/2005/8/layout/list1"/>
    <dgm:cxn modelId="{AB44D4AA-FDAC-431D-AE7F-FC2DA89469B1}" type="presParOf" srcId="{211A9BAD-CE6A-4E1C-A099-16E85BA328CA}" destId="{2C542537-0D39-40E9-B029-2A92FCD59821}" srcOrd="0" destOrd="0" presId="urn:microsoft.com/office/officeart/2005/8/layout/list1"/>
    <dgm:cxn modelId="{2708CB84-B2D9-41AB-9CD3-871BB068B77F}" type="presParOf" srcId="{211A9BAD-CE6A-4E1C-A099-16E85BA328CA}" destId="{D5E31134-0D12-457A-88F5-37EB5F1F51ED}" srcOrd="1" destOrd="0" presId="urn:microsoft.com/office/officeart/2005/8/layout/list1"/>
    <dgm:cxn modelId="{9CF37A95-5275-4DD9-8472-F36C99C4BB30}" type="presParOf" srcId="{33265D64-26D8-43F5-9BC1-57AF221BC90A}" destId="{5393F310-5025-4633-897E-D0F8087D4C43}" srcOrd="21" destOrd="0" presId="urn:microsoft.com/office/officeart/2005/8/layout/list1"/>
    <dgm:cxn modelId="{70386268-FD4F-4459-A5C2-C5338FA0BBF7}" type="presParOf" srcId="{33265D64-26D8-43F5-9BC1-57AF221BC90A}" destId="{A76CE0DE-113A-4CE7-BA79-99956FF4F2A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FF4B3-966D-4C1C-A848-04D0EE11D05F}">
      <dsp:nvSpPr>
        <dsp:cNvPr id="0" name=""/>
        <dsp:cNvSpPr/>
      </dsp:nvSpPr>
      <dsp:spPr>
        <a:xfrm>
          <a:off x="0" y="27648"/>
          <a:ext cx="6727949" cy="4118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Faculty of Humanities, Arts and Social Sciences</a:t>
          </a:r>
          <a:endParaRPr lang="en-US" sz="1600" kern="1200" dirty="0"/>
        </a:p>
      </dsp:txBody>
      <dsp:txXfrm>
        <a:off x="20104" y="47752"/>
        <a:ext cx="6687741" cy="371632"/>
      </dsp:txXfrm>
    </dsp:sp>
    <dsp:sp modelId="{AC617271-CE02-4589-BEB6-F03C08410D46}">
      <dsp:nvSpPr>
        <dsp:cNvPr id="0" name=""/>
        <dsp:cNvSpPr/>
      </dsp:nvSpPr>
      <dsp:spPr>
        <a:xfrm>
          <a:off x="0" y="439488"/>
          <a:ext cx="6727949" cy="22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1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/>
            <a:t>LLM, Politics, Sociology, Philosophy and Anthropology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School of Education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Institute of Arab and Islamic Studies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Department of English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Theatre Practice and Creativity, Innovation and Business Strategy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International Film Business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History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/>
            <a:t>Translation Studies and Global Literatures and Cultures</a:t>
          </a:r>
          <a:endParaRPr lang="en-GB" sz="1200" kern="1200" dirty="0"/>
        </a:p>
      </dsp:txBody>
      <dsp:txXfrm>
        <a:off x="0" y="439488"/>
        <a:ext cx="6727949" cy="2216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AE3E5-4E0E-4363-AB8C-449155BD72C8}">
      <dsp:nvSpPr>
        <dsp:cNvPr id="0" name=""/>
        <dsp:cNvSpPr/>
      </dsp:nvSpPr>
      <dsp:spPr>
        <a:xfrm>
          <a:off x="0" y="84751"/>
          <a:ext cx="6274703" cy="34398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utfit"/>
              <a:cs typeface="Outfit"/>
            </a:rPr>
            <a:t>Four Steps to Success</a:t>
          </a:r>
          <a:endParaRPr lang="en-US" sz="1400" kern="1200" dirty="0">
            <a:latin typeface="Outfit"/>
            <a:cs typeface="Outfit"/>
          </a:endParaRPr>
        </a:p>
      </dsp:txBody>
      <dsp:txXfrm>
        <a:off x="16792" y="101543"/>
        <a:ext cx="6241119" cy="310396"/>
      </dsp:txXfrm>
    </dsp:sp>
    <dsp:sp modelId="{C428AE30-AF2C-4086-B0E3-11C675679FBC}">
      <dsp:nvSpPr>
        <dsp:cNvPr id="0" name=""/>
        <dsp:cNvSpPr/>
      </dsp:nvSpPr>
      <dsp:spPr>
        <a:xfrm>
          <a:off x="0" y="428731"/>
          <a:ext cx="6274703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Critical approaches to reading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Incorporating sources into writing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Critical writing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Reflective writing</a:t>
          </a:r>
        </a:p>
      </dsp:txBody>
      <dsp:txXfrm>
        <a:off x="0" y="428731"/>
        <a:ext cx="6274703" cy="782460"/>
      </dsp:txXfrm>
    </dsp:sp>
    <dsp:sp modelId="{834B5BF1-F6F9-4FDF-BA03-E19FEAC6B7A1}">
      <dsp:nvSpPr>
        <dsp:cNvPr id="0" name=""/>
        <dsp:cNvSpPr/>
      </dsp:nvSpPr>
      <dsp:spPr>
        <a:xfrm>
          <a:off x="0" y="1211191"/>
          <a:ext cx="6274703" cy="343980"/>
        </a:xfrm>
        <a:prstGeom prst="round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utfit"/>
              <a:cs typeface="Outfit"/>
            </a:rPr>
            <a:t>Doctoral Academic Writing</a:t>
          </a:r>
        </a:p>
      </dsp:txBody>
      <dsp:txXfrm>
        <a:off x="16792" y="1227983"/>
        <a:ext cx="6241119" cy="310396"/>
      </dsp:txXfrm>
    </dsp:sp>
    <dsp:sp modelId="{1A078AC6-7EFA-43B1-ACEE-A4B03FA46D7B}">
      <dsp:nvSpPr>
        <dsp:cNvPr id="0" name=""/>
        <dsp:cNvSpPr/>
      </dsp:nvSpPr>
      <dsp:spPr>
        <a:xfrm>
          <a:off x="0" y="1595490"/>
          <a:ext cx="6274703" cy="343980"/>
        </a:xfrm>
        <a:prstGeom prst="round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utfit"/>
              <a:cs typeface="Outfit"/>
            </a:rPr>
            <a:t>Writing for Employability </a:t>
          </a:r>
        </a:p>
      </dsp:txBody>
      <dsp:txXfrm>
        <a:off x="16792" y="1612282"/>
        <a:ext cx="6241119" cy="310396"/>
      </dsp:txXfrm>
    </dsp:sp>
    <dsp:sp modelId="{EC110F0A-3603-4617-A3CC-A0C30E774478}">
      <dsp:nvSpPr>
        <dsp:cNvPr id="0" name=""/>
        <dsp:cNvSpPr/>
      </dsp:nvSpPr>
      <dsp:spPr>
        <a:xfrm>
          <a:off x="0" y="1939471"/>
          <a:ext cx="6274703" cy="59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CVs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Cover letters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Application forms</a:t>
          </a:r>
        </a:p>
      </dsp:txBody>
      <dsp:txXfrm>
        <a:off x="0" y="1939471"/>
        <a:ext cx="6274703" cy="594090"/>
      </dsp:txXfrm>
    </dsp:sp>
    <dsp:sp modelId="{715C014C-D3EC-4D5F-BF52-CD7B62E520E3}">
      <dsp:nvSpPr>
        <dsp:cNvPr id="0" name=""/>
        <dsp:cNvSpPr/>
      </dsp:nvSpPr>
      <dsp:spPr>
        <a:xfrm>
          <a:off x="0" y="2533560"/>
          <a:ext cx="6274703" cy="343980"/>
        </a:xfrm>
        <a:prstGeom prst="round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utfit"/>
              <a:cs typeface="Outfit"/>
            </a:rPr>
            <a:t>One-to-one tutorials and Writing cafes</a:t>
          </a:r>
          <a:endParaRPr lang="en-US" sz="1400" kern="1200" dirty="0">
            <a:latin typeface="Outfit"/>
            <a:cs typeface="Outfit"/>
          </a:endParaRPr>
        </a:p>
      </dsp:txBody>
      <dsp:txXfrm>
        <a:off x="16792" y="2550352"/>
        <a:ext cx="6241119" cy="310396"/>
      </dsp:txXfrm>
    </dsp:sp>
    <dsp:sp modelId="{36E4E66E-6EBE-46FA-A2DB-D33B1F464AA7}">
      <dsp:nvSpPr>
        <dsp:cNvPr id="0" name=""/>
        <dsp:cNvSpPr/>
      </dsp:nvSpPr>
      <dsp:spPr>
        <a:xfrm>
          <a:off x="0" y="2917860"/>
          <a:ext cx="6274703" cy="343980"/>
        </a:xfrm>
        <a:prstGeom prst="round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utfit"/>
              <a:cs typeface="Outfit"/>
              <a:hlinkClick xmlns:r="http://schemas.openxmlformats.org/officeDocument/2006/relationships" r:id="rId1"/>
            </a:rPr>
            <a:t>Guided independent learning</a:t>
          </a:r>
          <a:endParaRPr lang="en-US" sz="1400" kern="1200" dirty="0">
            <a:latin typeface="Outfit"/>
            <a:cs typeface="Outfit"/>
          </a:endParaRPr>
        </a:p>
      </dsp:txBody>
      <dsp:txXfrm>
        <a:off x="16792" y="2934652"/>
        <a:ext cx="6241119" cy="310396"/>
      </dsp:txXfrm>
    </dsp:sp>
    <dsp:sp modelId="{B7259E45-8C30-44B7-B9E6-1554F4E08E5E}">
      <dsp:nvSpPr>
        <dsp:cNvPr id="0" name=""/>
        <dsp:cNvSpPr/>
      </dsp:nvSpPr>
      <dsp:spPr>
        <a:xfrm>
          <a:off x="0" y="3261841"/>
          <a:ext cx="6274703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Outfit"/>
              <a:cs typeface="Outfit"/>
            </a:rPr>
            <a:t>Digital resources</a:t>
          </a:r>
        </a:p>
      </dsp:txBody>
      <dsp:txXfrm>
        <a:off x="0" y="3261841"/>
        <a:ext cx="6274703" cy="23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1D468-7B26-4024-AD8B-64982983B7EB}">
      <dsp:nvSpPr>
        <dsp:cNvPr id="0" name=""/>
        <dsp:cNvSpPr/>
      </dsp:nvSpPr>
      <dsp:spPr>
        <a:xfrm>
          <a:off x="0" y="215209"/>
          <a:ext cx="8235197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143" tIns="187452" rIns="63914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i="0" kern="1200" dirty="0"/>
            <a:t>Oral Communication Skills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i="0" kern="1200" dirty="0"/>
            <a:t>Current Issues</a:t>
          </a:r>
          <a:endParaRPr lang="en-US" sz="900" kern="1200" dirty="0"/>
        </a:p>
      </dsp:txBody>
      <dsp:txXfrm>
        <a:off x="0" y="215209"/>
        <a:ext cx="8235197" cy="552825"/>
      </dsp:txXfrm>
    </dsp:sp>
    <dsp:sp modelId="{402C394D-ADB2-49F8-B5E5-C4E25D2A5076}">
      <dsp:nvSpPr>
        <dsp:cNvPr id="0" name=""/>
        <dsp:cNvSpPr/>
      </dsp:nvSpPr>
      <dsp:spPr>
        <a:xfrm>
          <a:off x="411759" y="82369"/>
          <a:ext cx="5764637" cy="26568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890" tIns="0" rIns="2178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dirty="0"/>
            <a:t>Speaking and Fluency</a:t>
          </a:r>
          <a:endParaRPr lang="en-US" sz="900" kern="1200" dirty="0"/>
        </a:p>
      </dsp:txBody>
      <dsp:txXfrm>
        <a:off x="424728" y="95338"/>
        <a:ext cx="5738699" cy="239742"/>
      </dsp:txXfrm>
    </dsp:sp>
    <dsp:sp modelId="{29554B0F-EA99-45DE-8FBA-719F6C2CF642}">
      <dsp:nvSpPr>
        <dsp:cNvPr id="0" name=""/>
        <dsp:cNvSpPr/>
      </dsp:nvSpPr>
      <dsp:spPr>
        <a:xfrm>
          <a:off x="0" y="949474"/>
          <a:ext cx="823519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22808"/>
              <a:satOff val="-5368"/>
              <a:lumOff val="14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25409-EDEA-4C24-8229-F7595701128C}">
      <dsp:nvSpPr>
        <dsp:cNvPr id="0" name=""/>
        <dsp:cNvSpPr/>
      </dsp:nvSpPr>
      <dsp:spPr>
        <a:xfrm>
          <a:off x="411759" y="816634"/>
          <a:ext cx="5764637" cy="265680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890" tIns="0" rIns="217890" bIns="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dirty="0">
              <a:latin typeface="Century Gothic" panose="020B0502020202020204"/>
            </a:rPr>
            <a:t>Presentation Skills</a:t>
          </a:r>
        </a:p>
      </dsp:txBody>
      <dsp:txXfrm>
        <a:off x="424728" y="829603"/>
        <a:ext cx="5738699" cy="239742"/>
      </dsp:txXfrm>
    </dsp:sp>
    <dsp:sp modelId="{B5D2638B-0FE1-45D6-9EC7-7B7F5482ADC9}">
      <dsp:nvSpPr>
        <dsp:cNvPr id="0" name=""/>
        <dsp:cNvSpPr/>
      </dsp:nvSpPr>
      <dsp:spPr>
        <a:xfrm>
          <a:off x="0" y="1357714"/>
          <a:ext cx="823519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C2DA4-E5B2-444D-A654-5CA82C489EE9}">
      <dsp:nvSpPr>
        <dsp:cNvPr id="0" name=""/>
        <dsp:cNvSpPr/>
      </dsp:nvSpPr>
      <dsp:spPr>
        <a:xfrm>
          <a:off x="411759" y="1224874"/>
          <a:ext cx="5764637" cy="265680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890" tIns="0" rIns="2178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dirty="0"/>
            <a:t>Listening Skills</a:t>
          </a:r>
          <a:endParaRPr lang="en-US" sz="900" kern="1200" dirty="0"/>
        </a:p>
      </dsp:txBody>
      <dsp:txXfrm>
        <a:off x="424728" y="1237843"/>
        <a:ext cx="5738699" cy="239742"/>
      </dsp:txXfrm>
    </dsp:sp>
    <dsp:sp modelId="{2D1390D3-E248-4549-84BF-077F990A3AE1}">
      <dsp:nvSpPr>
        <dsp:cNvPr id="0" name=""/>
        <dsp:cNvSpPr/>
      </dsp:nvSpPr>
      <dsp:spPr>
        <a:xfrm>
          <a:off x="0" y="1765954"/>
          <a:ext cx="823519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7117B-1BED-4B12-9DAB-F9FEEF5D95EB}">
      <dsp:nvSpPr>
        <dsp:cNvPr id="0" name=""/>
        <dsp:cNvSpPr/>
      </dsp:nvSpPr>
      <dsp:spPr>
        <a:xfrm>
          <a:off x="411759" y="1633114"/>
          <a:ext cx="5764637" cy="265680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890" tIns="0" rIns="2178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dirty="0"/>
            <a:t>Pronunciation</a:t>
          </a:r>
          <a:endParaRPr lang="en-US" sz="900" kern="1200" dirty="0"/>
        </a:p>
      </dsp:txBody>
      <dsp:txXfrm>
        <a:off x="424728" y="1646083"/>
        <a:ext cx="5738699" cy="239742"/>
      </dsp:txXfrm>
    </dsp:sp>
    <dsp:sp modelId="{79738584-E1DD-40A1-9F3D-BD21878834EB}">
      <dsp:nvSpPr>
        <dsp:cNvPr id="0" name=""/>
        <dsp:cNvSpPr/>
      </dsp:nvSpPr>
      <dsp:spPr>
        <a:xfrm>
          <a:off x="0" y="2174194"/>
          <a:ext cx="823519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FC38F-E6D1-449F-A33E-ABB4E073CCFB}">
      <dsp:nvSpPr>
        <dsp:cNvPr id="0" name=""/>
        <dsp:cNvSpPr/>
      </dsp:nvSpPr>
      <dsp:spPr>
        <a:xfrm>
          <a:off x="411759" y="2041354"/>
          <a:ext cx="5764637" cy="265680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890" tIns="0" rIns="2178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dirty="0"/>
            <a:t>Intercultural communication</a:t>
          </a:r>
          <a:endParaRPr lang="en-US" sz="900" kern="1200" dirty="0"/>
        </a:p>
      </dsp:txBody>
      <dsp:txXfrm>
        <a:off x="424728" y="2054323"/>
        <a:ext cx="5738699" cy="239742"/>
      </dsp:txXfrm>
    </dsp:sp>
    <dsp:sp modelId="{A76CE0DE-113A-4CE7-BA79-99956FF4F2AF}">
      <dsp:nvSpPr>
        <dsp:cNvPr id="0" name=""/>
        <dsp:cNvSpPr/>
      </dsp:nvSpPr>
      <dsp:spPr>
        <a:xfrm>
          <a:off x="0" y="2582434"/>
          <a:ext cx="823519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22808"/>
              <a:satOff val="-5368"/>
              <a:lumOff val="14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31134-0D12-457A-88F5-37EB5F1F51ED}">
      <dsp:nvSpPr>
        <dsp:cNvPr id="0" name=""/>
        <dsp:cNvSpPr/>
      </dsp:nvSpPr>
      <dsp:spPr>
        <a:xfrm>
          <a:off x="411759" y="2449594"/>
          <a:ext cx="5764637" cy="265680"/>
        </a:xfrm>
        <a:prstGeom prst="round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890" tIns="0" rIns="2178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dirty="0"/>
            <a:t>Spoken Skills for employability</a:t>
          </a:r>
          <a:endParaRPr lang="en-US" sz="900" kern="1200" dirty="0"/>
        </a:p>
      </dsp:txBody>
      <dsp:txXfrm>
        <a:off x="424728" y="2462563"/>
        <a:ext cx="5738699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6B94D-67AA-42DB-AC29-99D9401003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0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599" y="4443894"/>
            <a:ext cx="763925" cy="480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069"/>
              </a:lnSpc>
            </a:pPr>
            <a:r>
              <a:rPr sz="1228" b="0" i="0" spc="-5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228" b="0" i="0" dirty="0">
              <a:latin typeface="Outfit" pitchFamily="2" charset="0"/>
              <a:cs typeface="Spectral-Light"/>
            </a:endParaRPr>
          </a:p>
          <a:p>
            <a:pPr marL="5776">
              <a:lnSpc>
                <a:spcPts val="1308"/>
              </a:lnSpc>
            </a:pPr>
            <a:r>
              <a:rPr sz="1228" b="0" i="0" spc="-25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228" b="0" i="0" spc="-25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228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841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4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  <p:sldLayoutId id="2147483868" r:id="rId36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sessional@exeter.ac.uk" TargetMode="External"/><Relationship Id="rId2" Type="http://schemas.openxmlformats.org/officeDocument/2006/relationships/hyperlink" Target="https://www.exeter.ac.uk/students/english-language-skills/timetables/timetablessupport/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hyperlink" Target="https://pxhere.com/en/photo/145007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E.K.Sweeney@exeter.ac.uk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sessional@exeter.ac.uk" TargetMode="External"/><Relationship Id="rId2" Type="http://schemas.openxmlformats.org/officeDocument/2006/relationships/hyperlink" Target="https://www.exeter.ac.uk/study/into/englishlanguage/abou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E.K.Sweeney@exeter.ac.uk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297B-FBA0-D03A-1A94-944C2201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27" y="2710030"/>
            <a:ext cx="4706868" cy="997860"/>
          </a:xfrm>
        </p:spPr>
        <p:txBody>
          <a:bodyPr/>
          <a:lstStyle/>
          <a:p>
            <a:r>
              <a:rPr lang="en-GB" sz="3250" dirty="0">
                <a:latin typeface="Outfit"/>
                <a:cs typeface="Outfit"/>
              </a:rPr>
              <a:t>Academic Literacy and English</a:t>
            </a:r>
            <a:endParaRPr lang="en-GB" sz="3250" dirty="0">
              <a:cs typeface="Outfi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4E2CE-85CC-6D1C-4F7C-4382AFD88C55}"/>
              </a:ext>
            </a:extLst>
          </p:cNvPr>
          <p:cNvSpPr txBox="1"/>
          <p:nvPr/>
        </p:nvSpPr>
        <p:spPr>
          <a:xfrm>
            <a:off x="449227" y="3707890"/>
            <a:ext cx="444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Supporting your continuing academic and English language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78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525F8-8EA0-55E8-6822-B612EF2B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 anchor="t">
            <a:normAutofit/>
          </a:bodyPr>
          <a:lstStyle/>
          <a:p>
            <a:r>
              <a:rPr lang="en-GB" sz="2600" dirty="0"/>
              <a:t>Speaking and Listening Skills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EF4A9C7-1852-6110-A87C-7D2EE93B5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77026"/>
              </p:ext>
            </p:extLst>
          </p:nvPr>
        </p:nvGraphicFramePr>
        <p:xfrm>
          <a:off x="390120" y="1167497"/>
          <a:ext cx="8235197" cy="289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287A26-0E24-C762-E317-2738605F8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749" y="4055747"/>
            <a:ext cx="949858" cy="9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BD347-028B-1BB4-570B-50F9F8498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99589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Anonymous evaluation surveys for the support courses consistently show high percentages of students rating the support ‘very good’ or ‘excellent’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“Very useful, it is a good starting point before writing assignments”</a:t>
            </a:r>
          </a:p>
          <a:p>
            <a:r>
              <a:rPr lang="en-GB" dirty="0"/>
              <a:t>“It gives overall picture of the academic writing at masters level”</a:t>
            </a:r>
          </a:p>
          <a:p>
            <a:r>
              <a:rPr lang="en-GB" dirty="0"/>
              <a:t>“These workshops are brilliant. The content is very relevant especially grammar exercises.”</a:t>
            </a:r>
          </a:p>
          <a:p>
            <a:r>
              <a:rPr lang="en-GB" dirty="0"/>
              <a:t>“The teacher will discuss question with us and always encourages us to ask if we do not understand”</a:t>
            </a:r>
          </a:p>
          <a:p>
            <a:r>
              <a:rPr lang="en-GB" dirty="0"/>
              <a:t>“We were highly encouraged to be active”</a:t>
            </a:r>
          </a:p>
          <a:p>
            <a:r>
              <a:rPr lang="en-GB" dirty="0"/>
              <a:t>“I achieved 72% in my first assignment”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0FAF2-5525-63F8-3C3C-DEC4FDE4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9" y="470470"/>
            <a:ext cx="8392139" cy="461925"/>
          </a:xfrm>
        </p:spPr>
        <p:txBody>
          <a:bodyPr/>
          <a:lstStyle/>
          <a:p>
            <a:r>
              <a:rPr lang="en-GB" sz="2400" dirty="0"/>
              <a:t>Student feedback (Comments from the evaluation surveys)</a:t>
            </a:r>
          </a:p>
        </p:txBody>
      </p:sp>
    </p:spTree>
    <p:extLst>
      <p:ext uri="{BB962C8B-B14F-4D97-AF65-F5344CB8AC3E}">
        <p14:creationId xmlns:p14="http://schemas.microsoft.com/office/powerpoint/2010/main" val="10242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6862D1-E960-85F0-8ADE-AFB2030F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023C8-4056-1A03-41EE-25C3FE8D54EC}"/>
              </a:ext>
            </a:extLst>
          </p:cNvPr>
          <p:cNvSpPr txBox="1"/>
          <p:nvPr/>
        </p:nvSpPr>
        <p:spPr>
          <a:xfrm>
            <a:off x="3942084" y="324945"/>
            <a:ext cx="4804993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utfit"/>
                <a:cs typeface="Outfit"/>
              </a:rPr>
              <a:t>Next steps…</a:t>
            </a:r>
          </a:p>
          <a:p>
            <a:endParaRPr lang="en-US" dirty="0">
              <a:solidFill>
                <a:schemeClr val="bg1"/>
              </a:solidFill>
              <a:latin typeface="Outfit" charset="0"/>
              <a:cs typeface="Outfit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Outfit"/>
                <a:cs typeface="Outfit"/>
              </a:rPr>
              <a:t>Browse our timetables</a:t>
            </a:r>
            <a:r>
              <a:rPr lang="en-US" dirty="0">
                <a:solidFill>
                  <a:schemeClr val="bg1"/>
                </a:solidFill>
                <a:latin typeface="Outfit"/>
                <a:cs typeface="Outfit"/>
              </a:rPr>
              <a:t>: </a:t>
            </a:r>
            <a:r>
              <a:rPr lang="en-US" dirty="0">
                <a:solidFill>
                  <a:schemeClr val="bg1"/>
                </a:solidFill>
                <a:latin typeface="Outfit"/>
                <a:cs typeface="Outfit"/>
                <a:hlinkClick r:id="rId2"/>
              </a:rPr>
              <a:t>https://www.exeter.ac.uk/students/english-language-skills/timetables/timetablessupport/</a:t>
            </a:r>
            <a:r>
              <a:rPr lang="en-US" dirty="0">
                <a:solidFill>
                  <a:schemeClr val="bg1"/>
                </a:solidFill>
                <a:latin typeface="Outfit"/>
                <a:cs typeface="Outfit"/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Outfit"/>
                <a:cs typeface="Outfit"/>
              </a:rPr>
              <a:t>Sign up for the courses and sessions that interest you</a:t>
            </a:r>
            <a:endParaRPr lang="en-US" sz="1800" dirty="0">
              <a:solidFill>
                <a:schemeClr val="bg1"/>
              </a:solidFill>
              <a:latin typeface="Outfit" charset="0"/>
              <a:cs typeface="Outfit" charset="0"/>
            </a:endParaRPr>
          </a:p>
          <a:p>
            <a:endParaRPr lang="en-US" sz="1800" dirty="0">
              <a:solidFill>
                <a:srgbClr val="FFFFFF"/>
              </a:solidFill>
              <a:latin typeface="Outfit" charset="0"/>
              <a:cs typeface="Outfit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Outfit"/>
                <a:cs typeface="Outfit"/>
              </a:rPr>
              <a:t>Any enquiries: </a:t>
            </a:r>
            <a:r>
              <a:rPr lang="en-US" sz="1800" dirty="0">
                <a:solidFill>
                  <a:srgbClr val="00B0F0"/>
                </a:solidFill>
                <a:latin typeface="Outfit"/>
                <a:cs typeface="Outf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insessional@exeter.ac.uk</a:t>
            </a:r>
            <a:r>
              <a:rPr lang="en-US" sz="1800" dirty="0">
                <a:latin typeface="Outfit"/>
                <a:cs typeface="Outfit"/>
              </a:rPr>
              <a:t> </a:t>
            </a:r>
          </a:p>
          <a:p>
            <a:endParaRPr lang="en-GB" dirty="0"/>
          </a:p>
        </p:txBody>
      </p:sp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EAA9EEF-4246-7E3F-C566-4A0CAFFEC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5" y="1809750"/>
            <a:ext cx="2020661" cy="20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8F33-E3D1-04AF-024D-A1629A00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Credit-rated Programme</a:t>
            </a:r>
          </a:p>
        </p:txBody>
      </p:sp>
    </p:spTree>
    <p:extLst>
      <p:ext uri="{BB962C8B-B14F-4D97-AF65-F5344CB8AC3E}">
        <p14:creationId xmlns:p14="http://schemas.microsoft.com/office/powerpoint/2010/main" val="376472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92ECA-ABB4-B2F4-B63D-F2D06B9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</p:spPr>
        <p:txBody>
          <a:bodyPr lIns="91440" tIns="45720" rIns="91440" bIns="45720" anchor="t">
            <a:normAutofit/>
          </a:bodyPr>
          <a:lstStyle/>
          <a:p>
            <a:pPr marL="103505" indent="-103505"/>
            <a:r>
              <a:rPr lang="en-GB" sz="1450" dirty="0">
                <a:latin typeface="Outfit"/>
                <a:cs typeface="Outfit"/>
              </a:rPr>
              <a:t>Term 1 and Term 2:</a:t>
            </a:r>
            <a:endParaRPr lang="en-US" sz="1450" dirty="0">
              <a:latin typeface="Outfit"/>
              <a:cs typeface="Outfit"/>
            </a:endParaRPr>
          </a:p>
          <a:p>
            <a:pPr marL="311785" lvl="1" indent="-103505"/>
            <a:r>
              <a:rPr lang="en-GB" sz="1450" dirty="0">
                <a:latin typeface="Outfit"/>
                <a:cs typeface="Outfit"/>
              </a:rPr>
              <a:t>ELC2727 Academic Listening &amp; Speaking</a:t>
            </a:r>
          </a:p>
          <a:p>
            <a:pPr marL="311785" lvl="1" indent="-103505"/>
            <a:r>
              <a:rPr lang="en-GB" sz="1450" dirty="0">
                <a:latin typeface="Outfit"/>
                <a:cs typeface="Outfit"/>
              </a:rPr>
              <a:t>ELC2728 Academic Reading and Writing</a:t>
            </a:r>
          </a:p>
          <a:p>
            <a:pPr marL="311785" lvl="1" indent="-103505"/>
            <a:r>
              <a:rPr lang="en-GB" sz="1450" dirty="0">
                <a:latin typeface="Outfit"/>
                <a:cs typeface="Outfit"/>
              </a:rPr>
              <a:t>ELC2731 World </a:t>
            </a:r>
            <a:r>
              <a:rPr lang="en-GB" sz="1450" dirty="0" err="1">
                <a:latin typeface="Outfit"/>
                <a:cs typeface="Outfit"/>
              </a:rPr>
              <a:t>Englishes</a:t>
            </a:r>
            <a:endParaRPr lang="en-GB" sz="1450" dirty="0" err="1">
              <a:cs typeface="Outfit"/>
            </a:endParaRPr>
          </a:p>
          <a:p>
            <a:pPr marL="311785" lvl="1" indent="-103505"/>
            <a:r>
              <a:rPr lang="en-GB" sz="1450" dirty="0">
                <a:latin typeface="Outfit"/>
                <a:cs typeface="Outfit"/>
              </a:rPr>
              <a:t>ELC2730 Professional English</a:t>
            </a:r>
          </a:p>
          <a:p>
            <a:pPr marL="103505" indent="-103505"/>
            <a:endParaRPr lang="en-GB">
              <a:cs typeface="Outfit" pitchFamily="2" charset="0"/>
            </a:endParaRP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All 15 credits (7.5 ECTs)</a:t>
            </a: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RQF5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937B61-E8CF-CDDE-EC3A-EA99B5CC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1299192"/>
            <a:ext cx="6919882" cy="461925"/>
          </a:xfrm>
        </p:spPr>
        <p:txBody>
          <a:bodyPr anchor="t">
            <a:normAutofit/>
          </a:bodyPr>
          <a:lstStyle/>
          <a:p>
            <a:r>
              <a:rPr lang="en-GB" sz="2600"/>
              <a:t>Our modules</a:t>
            </a:r>
          </a:p>
        </p:txBody>
      </p:sp>
    </p:spTree>
    <p:extLst>
      <p:ext uri="{BB962C8B-B14F-4D97-AF65-F5344CB8AC3E}">
        <p14:creationId xmlns:p14="http://schemas.microsoft.com/office/powerpoint/2010/main" val="15823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73844"/>
            <a:ext cx="8006195" cy="190201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50" b="1" dirty="0">
                <a:latin typeface="Outfit"/>
                <a:cs typeface="Outfit"/>
              </a:rPr>
              <a:t>ELC 2727 </a:t>
            </a:r>
            <a:r>
              <a:rPr lang="en-US" sz="3050" b="1" dirty="0">
                <a:latin typeface="Outfit"/>
                <a:cs typeface="Outfit"/>
              </a:rPr>
              <a:t>Academic Listening and Speaking </a:t>
            </a:r>
            <a:br>
              <a:rPr lang="en-US" b="1" dirty="0">
                <a:latin typeface="Outfit"/>
              </a:rPr>
            </a:br>
            <a:r>
              <a:rPr lang="en-GB" sz="2400" dirty="0">
                <a:latin typeface="Outfit"/>
                <a:cs typeface="Outfit"/>
              </a:rPr>
              <a:t>(15 credits) </a:t>
            </a:r>
            <a:br>
              <a:rPr lang="en-GB" b="1" dirty="0">
                <a:latin typeface="Outfit"/>
              </a:rPr>
            </a:br>
            <a:r>
              <a:rPr lang="en-GB" sz="3050" b="1" dirty="0">
                <a:latin typeface="Outfit"/>
                <a:cs typeface="Outfit"/>
              </a:rPr>
              <a:t>ELC 2728 </a:t>
            </a:r>
            <a:r>
              <a:rPr lang="en-US" sz="3050" b="1" dirty="0">
                <a:latin typeface="Outfit"/>
                <a:cs typeface="Outfit"/>
              </a:rPr>
              <a:t>Academic Reading and Writing </a:t>
            </a:r>
            <a:br>
              <a:rPr lang="en-US" b="1" dirty="0">
                <a:latin typeface="Outfit"/>
              </a:rPr>
            </a:br>
            <a:r>
              <a:rPr lang="en-GB" sz="2400" dirty="0">
                <a:latin typeface="Outfit"/>
                <a:cs typeface="Outfit"/>
              </a:rPr>
              <a:t>(15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3331" y="2493169"/>
            <a:ext cx="7842019" cy="2139553"/>
          </a:xfr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03505"/>
            <a:r>
              <a:rPr lang="en-US" sz="1800" dirty="0">
                <a:latin typeface="Outfit"/>
                <a:cs typeface="Outfit"/>
              </a:rPr>
              <a:t>Academic English modules with </a:t>
            </a:r>
            <a:r>
              <a:rPr lang="en-US" sz="1800" b="1" dirty="0">
                <a:latin typeface="Outfit"/>
                <a:cs typeface="Outfit"/>
              </a:rPr>
              <a:t>skills focus</a:t>
            </a:r>
          </a:p>
          <a:p>
            <a:pPr indent="-103505"/>
            <a:r>
              <a:rPr lang="en-US" sz="1800" b="1" dirty="0">
                <a:latin typeface="Outfit"/>
                <a:cs typeface="Outfit"/>
              </a:rPr>
              <a:t>Diverse topics </a:t>
            </a:r>
            <a:r>
              <a:rPr lang="en-US" sz="1800" dirty="0">
                <a:latin typeface="Outfit"/>
                <a:cs typeface="Outfit"/>
              </a:rPr>
              <a:t>covered in both modules</a:t>
            </a:r>
          </a:p>
          <a:p>
            <a:pPr indent="-103505"/>
            <a:r>
              <a:rPr lang="en-US" sz="1800" dirty="0">
                <a:latin typeface="Outfit"/>
                <a:cs typeface="Outfit"/>
              </a:rPr>
              <a:t>Seminars with </a:t>
            </a:r>
            <a:r>
              <a:rPr lang="en-US" sz="1800" b="1" dirty="0">
                <a:latin typeface="Outfit"/>
                <a:cs typeface="Outfit"/>
              </a:rPr>
              <a:t>group work </a:t>
            </a:r>
          </a:p>
          <a:p>
            <a:pPr indent="-103505"/>
            <a:r>
              <a:rPr lang="en-US" sz="1800" dirty="0">
                <a:latin typeface="Outfit"/>
                <a:cs typeface="Outfit"/>
              </a:rPr>
              <a:t>Opportunities for </a:t>
            </a:r>
            <a:r>
              <a:rPr lang="en-US" sz="1800" b="1" dirty="0">
                <a:latin typeface="Outfit"/>
                <a:cs typeface="Outfit"/>
              </a:rPr>
              <a:t>peer and teacher feedback</a:t>
            </a:r>
          </a:p>
          <a:p>
            <a:pPr indent="-103505"/>
            <a:r>
              <a:rPr lang="en-US" sz="1800" dirty="0">
                <a:latin typeface="Outfit"/>
                <a:cs typeface="Outfit"/>
              </a:rPr>
              <a:t>Develop </a:t>
            </a:r>
            <a:r>
              <a:rPr lang="en-US" sz="1800" b="1" dirty="0">
                <a:latin typeface="Outfit"/>
                <a:cs typeface="Outfit"/>
              </a:rPr>
              <a:t>crucial academic skills </a:t>
            </a:r>
            <a:r>
              <a:rPr lang="en-US" sz="1800" dirty="0">
                <a:latin typeface="Outfit"/>
                <a:cs typeface="Outfit"/>
              </a:rPr>
              <a:t>that can also be applied to other modules at Exeter and useful for studies at your home university</a:t>
            </a:r>
            <a:endParaRPr lang="en-GB" sz="1800">
              <a:latin typeface="Outfit"/>
              <a:cs typeface="Outfit"/>
            </a:endParaRPr>
          </a:p>
        </p:txBody>
      </p:sp>
      <p:pic>
        <p:nvPicPr>
          <p:cNvPr id="3" name="Picture 2" descr="Close-up of a fountain pen writing on a piece of paper&#10;&#10;Description automatically generated">
            <a:extLst>
              <a:ext uri="{FF2B5EF4-FFF2-40B4-BE49-F238E27FC236}">
                <a16:creationId xmlns:a16="http://schemas.microsoft.com/office/drawing/2014/main" id="{7D8EF611-1A7C-B173-6B0A-A43CEC038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2" y="1910222"/>
            <a:ext cx="2312789" cy="17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B8C3-192E-B01C-48FB-5D0EAE57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83" y="254969"/>
            <a:ext cx="5722142" cy="994172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50" b="1" dirty="0">
                <a:latin typeface="Outfit"/>
                <a:cs typeface="Outfit"/>
              </a:rPr>
              <a:t>ELC 2730 Professional English </a:t>
            </a:r>
            <a:br>
              <a:rPr lang="en-GB" b="1" dirty="0">
                <a:latin typeface="Outfit"/>
              </a:rPr>
            </a:br>
            <a:r>
              <a:rPr lang="en-GB" sz="2400" dirty="0">
                <a:latin typeface="Outfit"/>
                <a:cs typeface="Outfit"/>
              </a:rPr>
              <a:t>(15 credits)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E4B1-EFAC-E1B8-EB0D-BACD4AB0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16" y="1058874"/>
            <a:ext cx="7749540" cy="1678954"/>
          </a:xfrm>
        </p:spPr>
        <p:txBody>
          <a:bodyPr lIns="91440" tIns="45720" rIns="91440" bIns="45720" anchor="t"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03505"/>
            <a:endParaRPr lang="en-GB" sz="1800" b="1" dirty="0"/>
          </a:p>
          <a:p>
            <a:pPr indent="-103505"/>
            <a:r>
              <a:rPr lang="en-GB" sz="1800" b="1" dirty="0">
                <a:latin typeface="Outfit"/>
                <a:cs typeface="Outfit"/>
              </a:rPr>
              <a:t>Benefit from</a:t>
            </a:r>
            <a:r>
              <a:rPr lang="en-GB" sz="1800" dirty="0">
                <a:latin typeface="Outfit"/>
                <a:cs typeface="Outfit"/>
              </a:rPr>
              <a:t> small group seminars &amp; regular feedback</a:t>
            </a:r>
          </a:p>
          <a:p>
            <a:pPr indent="-103505"/>
            <a:r>
              <a:rPr lang="en-GB" sz="1800" b="1" dirty="0">
                <a:latin typeface="Outfit"/>
                <a:cs typeface="Outfit"/>
              </a:rPr>
              <a:t>Devise creative solutions </a:t>
            </a:r>
            <a:r>
              <a:rPr lang="en-GB" sz="1800" dirty="0">
                <a:latin typeface="Outfit"/>
                <a:cs typeface="Outfit"/>
              </a:rPr>
              <a:t>to real-world problems</a:t>
            </a:r>
          </a:p>
          <a:p>
            <a:pPr indent="-103505"/>
            <a:r>
              <a:rPr lang="en-GB" sz="1800" b="1" dirty="0">
                <a:latin typeface="Outfit"/>
                <a:cs typeface="Outfit"/>
              </a:rPr>
              <a:t>Engage</a:t>
            </a:r>
            <a:r>
              <a:rPr lang="en-GB" sz="1800" dirty="0">
                <a:latin typeface="Outfit"/>
                <a:cs typeface="Outfit"/>
              </a:rPr>
              <a:t> in collaborative work: edit reports &amp; deliver presentations</a:t>
            </a:r>
          </a:p>
          <a:p>
            <a:pPr indent="-103505"/>
            <a:r>
              <a:rPr lang="en-GB" sz="1800" b="1" dirty="0">
                <a:latin typeface="Outfit"/>
                <a:cs typeface="Outfit"/>
              </a:rPr>
              <a:t>Enhance</a:t>
            </a:r>
            <a:r>
              <a:rPr lang="en-GB" sz="1800" dirty="0">
                <a:latin typeface="Outfit"/>
                <a:cs typeface="Outfit"/>
              </a:rPr>
              <a:t> your employability &amp; communication skills for future global workplaces</a:t>
            </a:r>
          </a:p>
          <a:p>
            <a:pPr indent="-103505"/>
            <a:endParaRPr lang="en-GB" sz="1800" dirty="0"/>
          </a:p>
          <a:p>
            <a:pPr indent="-103505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FF375-F149-312D-7F12-825AD02A9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6606632" y="106554"/>
            <a:ext cx="2164558" cy="14779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177592-1CED-C2BF-A551-EA2167C675BC}"/>
              </a:ext>
            </a:extLst>
          </p:cNvPr>
          <p:cNvSpPr txBox="1">
            <a:spLocks/>
          </p:cNvSpPr>
          <p:nvPr/>
        </p:nvSpPr>
        <p:spPr>
          <a:xfrm>
            <a:off x="2829441" y="2772252"/>
            <a:ext cx="6123711" cy="7409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200" b="1" dirty="0">
                <a:latin typeface="Outfit"/>
                <a:cs typeface="Outfit"/>
              </a:rPr>
              <a:t>ELC2731 World </a:t>
            </a:r>
            <a:r>
              <a:rPr lang="en-GB" sz="3200" b="1" err="1">
                <a:latin typeface="Outfit"/>
                <a:cs typeface="Outfit"/>
              </a:rPr>
              <a:t>Englishes</a:t>
            </a:r>
            <a:r>
              <a:rPr lang="en-GB" sz="1000" b="1" dirty="0">
                <a:latin typeface="+mn-lt"/>
              </a:rPr>
              <a:t> </a:t>
            </a:r>
            <a:r>
              <a:rPr lang="en-GB" sz="2600" dirty="0">
                <a:latin typeface="+mn-lt"/>
              </a:rPr>
              <a:t>(15 credits)</a:t>
            </a:r>
          </a:p>
        </p:txBody>
      </p:sp>
      <p:pic>
        <p:nvPicPr>
          <p:cNvPr id="10" name="Picture 2" descr="The Most Difficult Words in the English Language – INK Blog">
            <a:extLst>
              <a:ext uri="{FF2B5EF4-FFF2-40B4-BE49-F238E27FC236}">
                <a16:creationId xmlns:a16="http://schemas.microsoft.com/office/drawing/2014/main" id="{4D558941-3575-5EED-970D-F60B50EA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" y="3062968"/>
            <a:ext cx="2903134" cy="1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9AC6BC-8B41-2E4C-83A5-5A7824989949}"/>
              </a:ext>
            </a:extLst>
          </p:cNvPr>
          <p:cNvSpPr txBox="1"/>
          <p:nvPr/>
        </p:nvSpPr>
        <p:spPr>
          <a:xfrm>
            <a:off x="3106314" y="3428798"/>
            <a:ext cx="584659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b="1" dirty="0">
                <a:latin typeface="Outfit"/>
                <a:cs typeface="Outfit"/>
              </a:rPr>
              <a:t>Study diverse varieties </a:t>
            </a:r>
            <a:r>
              <a:rPr lang="en-US" sz="1800" dirty="0">
                <a:latin typeface="Outfit"/>
                <a:cs typeface="Outfit"/>
              </a:rPr>
              <a:t>of English from around the world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b="1" dirty="0">
                <a:latin typeface="Outfit"/>
                <a:cs typeface="Outfit"/>
              </a:rPr>
              <a:t>Analyse</a:t>
            </a:r>
            <a:r>
              <a:rPr lang="en-US" sz="1800" dirty="0">
                <a:latin typeface="Outfit"/>
                <a:cs typeface="Outfit"/>
              </a:rPr>
              <a:t> historical, social, political &amp; cultural factors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b="1" dirty="0">
                <a:latin typeface="Outfit"/>
                <a:cs typeface="Outfit"/>
              </a:rPr>
              <a:t>Engage with </a:t>
            </a:r>
            <a:r>
              <a:rPr lang="en-US" sz="1800" dirty="0">
                <a:latin typeface="Outfit"/>
                <a:cs typeface="Outfit"/>
              </a:rPr>
              <a:t>English as a global language</a:t>
            </a:r>
          </a:p>
        </p:txBody>
      </p:sp>
    </p:spTree>
    <p:extLst>
      <p:ext uri="{BB962C8B-B14F-4D97-AF65-F5344CB8AC3E}">
        <p14:creationId xmlns:p14="http://schemas.microsoft.com/office/powerpoint/2010/main" val="278692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2A470A-669D-68ED-C594-002A5941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‘I really appreciated the enthusiasm of the teacher. She was able to give us good vibes. The topics of the module were interesting and challenging as well. I feel more fluent now when I speak in English and I can deal with academic topics expressing my opinion to other people.’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(Academic Listening &amp; Speaking)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‘The best module ever. I feel like I have improved significantly, and I feel more confident about my writing skills. I would make this module mandatory for everyone because it goes very deeply into detail and opens up a whole new level of awareness about writing</a:t>
            </a:r>
            <a:r>
              <a:rPr lang="en-US" dirty="0"/>
              <a:t>…’</a:t>
            </a:r>
          </a:p>
          <a:p>
            <a:pPr marL="0" indent="0">
              <a:buNone/>
            </a:pPr>
            <a:r>
              <a:rPr lang="en-GB" dirty="0"/>
              <a:t>(Academic Reading &amp; Writing)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EAD61A-765F-6618-918A-5282A9DC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1299192"/>
            <a:ext cx="6919882" cy="461925"/>
          </a:xfrm>
        </p:spPr>
        <p:txBody>
          <a:bodyPr anchor="t">
            <a:normAutofit/>
          </a:bodyPr>
          <a:lstStyle/>
          <a:p>
            <a:r>
              <a:rPr lang="en-GB" sz="2600"/>
              <a:t>What students say</a:t>
            </a:r>
          </a:p>
        </p:txBody>
      </p:sp>
    </p:spTree>
    <p:extLst>
      <p:ext uri="{BB962C8B-B14F-4D97-AF65-F5344CB8AC3E}">
        <p14:creationId xmlns:p14="http://schemas.microsoft.com/office/powerpoint/2010/main" val="386486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F3E5-2C01-160C-0588-34AAEFAE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226717" cy="461925"/>
          </a:xfrm>
        </p:spPr>
        <p:txBody>
          <a:bodyPr anchor="t">
            <a:normAutofit/>
          </a:bodyPr>
          <a:lstStyle/>
          <a:p>
            <a:r>
              <a:rPr lang="en-GB" sz="2600"/>
              <a:t>Can I take a credit-rated module?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0E85-794E-82B1-C6A3-EA4C2F74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</p:spPr>
        <p:txBody>
          <a:bodyPr lIns="91440" tIns="45720" rIns="91440" bIns="45720" anchor="t">
            <a:normAutofit/>
          </a:bodyPr>
          <a:lstStyle/>
          <a:p>
            <a:pPr marL="103505" indent="-103505"/>
            <a:r>
              <a:rPr lang="en-GB" dirty="0"/>
              <a:t>YES, if …</a:t>
            </a:r>
            <a:endParaRPr lang="en-US" dirty="0"/>
          </a:p>
          <a:p>
            <a:pPr marL="103505" indent="-103505"/>
            <a:endParaRPr lang="en-GB" dirty="0">
              <a:cs typeface="Outfit" pitchFamily="2" charset="0"/>
            </a:endParaRP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you have no clashes.</a:t>
            </a: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you need the credits.</a:t>
            </a:r>
          </a:p>
          <a:p>
            <a:pPr marL="103505" indent="-103505"/>
            <a:r>
              <a:rPr lang="en-GB" dirty="0"/>
              <a:t>You are an ERASMUS/ exchange programme/ international student with permission from department to take credits in academic English.</a:t>
            </a:r>
            <a:endParaRPr lang="en-GB" dirty="0">
              <a:cs typeface="Outfit" pitchFamily="2" charset="0"/>
            </a:endParaRP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In Exeter up to and including December 13th for exams.</a:t>
            </a:r>
          </a:p>
          <a:p>
            <a:pPr marL="103505" indent="-103505"/>
            <a:endParaRPr lang="en-GB" dirty="0">
              <a:cs typeface="Outfit" pitchFamily="2" charset="0"/>
            </a:endParaRP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Email </a:t>
            </a:r>
            <a:r>
              <a:rPr lang="en-GB" sz="1450" dirty="0">
                <a:latin typeface="Outfit"/>
                <a:cs typeface="Outfit"/>
                <a:hlinkClick r:id="rId2"/>
              </a:rPr>
              <a:t>E.K.Sweeney@exeter.ac.uk</a:t>
            </a:r>
            <a:r>
              <a:rPr lang="en-GB" sz="1450" dirty="0">
                <a:latin typeface="Outfit"/>
                <a:cs typeface="Outfit"/>
              </a:rPr>
              <a:t> to enrol </a:t>
            </a:r>
          </a:p>
          <a:p>
            <a:pPr marL="103505" indent="-103505"/>
            <a:r>
              <a:rPr lang="en-GB" sz="1450" dirty="0">
                <a:latin typeface="Outfit"/>
                <a:cs typeface="Outfit"/>
              </a:rPr>
              <a:t>Come to our drop in TODAY 4-6pm in the INTO Building 2.08 to find out more about the modules.</a:t>
            </a:r>
          </a:p>
          <a:p>
            <a:pPr marL="103505" indent="-103505"/>
            <a:endParaRPr lang="en-GB" dirty="0">
              <a:cs typeface="Outfi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CEFD5-89FA-6FAD-5461-F72A1520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224" y="3784530"/>
            <a:ext cx="1187520" cy="11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F3CFE4A-4F52-F7A9-D0D4-FCBFCC84E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5085379" cy="425741"/>
          </a:xfrm>
        </p:spPr>
        <p:txBody>
          <a:bodyPr/>
          <a:lstStyle/>
          <a:p>
            <a:r>
              <a:rPr lang="en-GB" sz="2400" b="1" dirty="0">
                <a:hlinkClick r:id="rId2"/>
              </a:rPr>
              <a:t>https://www.exeter.ac.uk/study/into/englishlanguage/about/</a:t>
            </a:r>
            <a:endParaRPr lang="en-GB" sz="2400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7E067-D019-9181-460E-045FAE52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7" y="1527521"/>
            <a:ext cx="4343617" cy="1714596"/>
          </a:xfrm>
        </p:spPr>
        <p:txBody>
          <a:bodyPr/>
          <a:lstStyle/>
          <a:p>
            <a:r>
              <a:rPr lang="en-GB" dirty="0"/>
              <a:t>We are always here to help!</a:t>
            </a:r>
            <a:br>
              <a:rPr lang="en-GB" dirty="0"/>
            </a:br>
            <a:r>
              <a:rPr lang="en-GB" sz="2400" dirty="0">
                <a:hlinkClick r:id="rId3"/>
              </a:rPr>
              <a:t>insessional@exeter.ac.uk</a:t>
            </a:r>
            <a:br>
              <a:rPr lang="en-GB" dirty="0"/>
            </a:b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414598-6B62-78F1-0854-193904F03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7ED4E9B-D1D7-B17D-6E31-8D433D1F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19" y="2267823"/>
            <a:ext cx="3953581" cy="425741"/>
          </a:xfrm>
        </p:spPr>
        <p:txBody>
          <a:bodyPr/>
          <a:lstStyle/>
          <a:p>
            <a:r>
              <a:rPr lang="en-GB" sz="2400" dirty="0"/>
              <a:t>Emma Sweeney</a:t>
            </a:r>
          </a:p>
          <a:p>
            <a:r>
              <a:rPr lang="en-GB" sz="2400" dirty="0"/>
              <a:t>Academic Manager</a:t>
            </a:r>
          </a:p>
          <a:p>
            <a:r>
              <a:rPr lang="en-GB" sz="2400" dirty="0">
                <a:hlinkClick r:id="rId2"/>
              </a:rPr>
              <a:t>E.K.Sweeney@exeter.ac.uk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A56910-9F0B-7D37-B256-17A926CE8D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02EFE9E-5B8D-6D01-FA59-F56906D49D1B}"/>
              </a:ext>
            </a:extLst>
          </p:cNvPr>
          <p:cNvSpPr txBox="1">
            <a:spLocks/>
          </p:cNvSpPr>
          <p:nvPr/>
        </p:nvSpPr>
        <p:spPr>
          <a:xfrm>
            <a:off x="6941111" y="0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None/>
              <a:defRPr sz="1273" b="0" i="0" kern="1200">
                <a:solidFill>
                  <a:schemeClr val="bg1"/>
                </a:solidFill>
                <a:latin typeface="Outfit" pitchFamily="2" charset="0"/>
                <a:ea typeface="+mn-ea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9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72321-4DB7-7168-E31F-008D653B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766" y="2115802"/>
            <a:ext cx="1931245" cy="10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50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9795F97B-E975-3379-4BFC-29FF4422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89" y="1536780"/>
            <a:ext cx="4236359" cy="923848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106DB08-D6DC-FB5C-DEF8-3F4013F923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42160" r="2488"/>
          <a:stretch/>
        </p:blipFill>
        <p:spPr>
          <a:xfrm>
            <a:off x="20" y="2149"/>
            <a:ext cx="3796096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68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C6A90-01CE-3E44-C6CC-89242543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19" y="2371446"/>
            <a:ext cx="4389830" cy="21251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varied range of workshops, courses, one-to-one tutorials and opportunities for independent learning to support students who have English as an additional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It’s provided to students free of charge.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It’s helped many students gain confidence and do better in their degrees. 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B3B19C-6F93-BD88-8812-C8AF240F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is Academic Literacy and English?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6987CFD-4D84-AF5B-AC71-1C30D18155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9736" r="197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549F5-2300-AB7A-44CD-494EDEFD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 programme</a:t>
            </a:r>
          </a:p>
          <a:p>
            <a:pPr lvl="1"/>
            <a:r>
              <a:rPr lang="en-GB" dirty="0"/>
              <a:t>Subject specific academic English</a:t>
            </a:r>
          </a:p>
          <a:p>
            <a:pPr lvl="1"/>
            <a:r>
              <a:rPr lang="en-GB" dirty="0"/>
              <a:t>Reading and Writing Skills</a:t>
            </a:r>
          </a:p>
          <a:p>
            <a:pPr lvl="1"/>
            <a:r>
              <a:rPr lang="en-GB" dirty="0"/>
              <a:t>Listening and speaking skills</a:t>
            </a:r>
          </a:p>
          <a:p>
            <a:pPr lvl="1"/>
            <a:r>
              <a:rPr lang="en-GB" dirty="0"/>
              <a:t>Language support specifically for doctoral students</a:t>
            </a:r>
          </a:p>
          <a:p>
            <a:endParaRPr lang="en-GB" dirty="0"/>
          </a:p>
          <a:p>
            <a:r>
              <a:rPr lang="en-GB" dirty="0"/>
              <a:t>Credit-rated programme</a:t>
            </a:r>
          </a:p>
          <a:p>
            <a:pPr lvl="1"/>
            <a:r>
              <a:rPr lang="en-GB" dirty="0"/>
              <a:t>15 credit modules available in terms 1 and 2</a:t>
            </a:r>
          </a:p>
          <a:p>
            <a:pPr lvl="1"/>
            <a:r>
              <a:rPr lang="en-GB" dirty="0"/>
              <a:t>RQF5 (Second year undergraduate modules)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FB1A3-2CEE-64E4-1D0B-51B72600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programmes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0DA5D-E2C8-DFFC-00B0-DA1C938B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58" y="2268207"/>
            <a:ext cx="1505843" cy="242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B487A-D37A-EB13-A309-C7F92A6E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93" y="2272244"/>
            <a:ext cx="1409451" cy="2421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F11AF-0136-B822-6304-AC747274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159" y="208869"/>
            <a:ext cx="3011685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7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8F33-E3D1-04AF-024D-A1629A00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Support Programme</a:t>
            </a:r>
          </a:p>
        </p:txBody>
      </p:sp>
    </p:spTree>
    <p:extLst>
      <p:ext uri="{BB962C8B-B14F-4D97-AF65-F5344CB8AC3E}">
        <p14:creationId xmlns:p14="http://schemas.microsoft.com/office/powerpoint/2010/main" val="13967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90EB1-FF9E-621D-6489-98D2DC13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 anchor="t">
            <a:normAutofit/>
          </a:bodyPr>
          <a:lstStyle/>
          <a:p>
            <a:r>
              <a:rPr lang="en-GB" sz="2600"/>
              <a:t>Subject Specific Academic English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67B25-8A06-2114-F64C-3548EE6C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62" y="1420126"/>
            <a:ext cx="1228751" cy="1017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B1C0A-9081-10D9-1B98-6869D5F87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962" y="3638167"/>
            <a:ext cx="1243033" cy="1243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6C3F0-54C9-6029-F992-E07E89729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962" y="2571750"/>
            <a:ext cx="1223714" cy="1017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B4DE86-ABB4-F6F3-1860-D6E820739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962" y="229496"/>
            <a:ext cx="1228751" cy="11019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9CF3EA-6EC2-2E98-E470-63F5BDF4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5161524" cy="2683331"/>
          </a:xfrm>
        </p:spPr>
        <p:txBody>
          <a:bodyPr/>
          <a:lstStyle/>
          <a:p>
            <a:pPr lvl="0"/>
            <a:r>
              <a:rPr lang="en-GB" dirty="0"/>
              <a:t>Faculty of Environment Science and Economy</a:t>
            </a:r>
            <a:endParaRPr lang="en-US" dirty="0"/>
          </a:p>
          <a:p>
            <a:pPr lvl="1"/>
            <a:r>
              <a:rPr lang="en-GB" dirty="0"/>
              <a:t>Academic English for Engineers</a:t>
            </a:r>
            <a:endParaRPr lang="en-US" dirty="0"/>
          </a:p>
          <a:p>
            <a:pPr lvl="1"/>
            <a:r>
              <a:rPr lang="en-GB" dirty="0"/>
              <a:t>Academic Writing for Science</a:t>
            </a:r>
          </a:p>
          <a:p>
            <a:pPr marL="207935" lvl="1" indent="0">
              <a:buNone/>
            </a:pPr>
            <a:endParaRPr lang="en-US" dirty="0"/>
          </a:p>
          <a:p>
            <a:pPr lvl="0"/>
            <a:r>
              <a:rPr lang="en-GB" dirty="0"/>
              <a:t>Academic English for Business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Faculty of Health and Life Sciences</a:t>
            </a:r>
            <a:endParaRPr lang="en-US" dirty="0"/>
          </a:p>
          <a:p>
            <a:pPr lvl="1"/>
            <a:r>
              <a:rPr lang="en-GB" dirty="0"/>
              <a:t>Academic English for Sports and Health Science</a:t>
            </a:r>
            <a:endParaRPr lang="en-US" dirty="0"/>
          </a:p>
          <a:p>
            <a:pPr lvl="1"/>
            <a:r>
              <a:rPr lang="en-GB" dirty="0"/>
              <a:t>Academic Writing for Psychology</a:t>
            </a:r>
            <a:endParaRPr lang="en-US" dirty="0"/>
          </a:p>
          <a:p>
            <a:pPr lvl="1"/>
            <a:r>
              <a:rPr lang="en-GB" dirty="0"/>
              <a:t>Professional English for Medicine and Healthcare</a:t>
            </a:r>
            <a:endParaRPr lang="en-US" dirty="0"/>
          </a:p>
          <a:p>
            <a:pPr lvl="1"/>
            <a:r>
              <a:rPr lang="en-GB" dirty="0"/>
              <a:t>Academic Writing for Science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45B03-0E2E-0375-79AB-CCC79DE23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048" y="2116832"/>
            <a:ext cx="706461" cy="706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485DB-DCD3-AC3F-A288-899779E3E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886" y="1303434"/>
            <a:ext cx="696228" cy="696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8FBFD-98B5-6CBA-4F08-410C4911C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114" y="3261754"/>
            <a:ext cx="696228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90EB1-FF9E-621D-6489-98D2DC13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 anchor="t">
            <a:normAutofit/>
          </a:bodyPr>
          <a:lstStyle/>
          <a:p>
            <a:r>
              <a:rPr lang="en-GB" sz="2600"/>
              <a:t>Subject Specific Academic English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626001AB-1998-065C-2F2D-8D28A7628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25823"/>
              </p:ext>
            </p:extLst>
          </p:nvPr>
        </p:nvGraphicFramePr>
        <p:xfrm>
          <a:off x="426476" y="1274651"/>
          <a:ext cx="6727949" cy="268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7B7B533-2913-20A3-CB2B-C5EAC99A2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35" y="3777879"/>
            <a:ext cx="1339701" cy="113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61E89-9F0E-4851-EE4F-42B7BA5449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560" t="-1405" r="29358" b="1405"/>
          <a:stretch/>
        </p:blipFill>
        <p:spPr>
          <a:xfrm>
            <a:off x="7556534" y="2148479"/>
            <a:ext cx="1339701" cy="1144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9AFA7-311F-E49F-8D3B-B8DF0487F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35" y="208522"/>
            <a:ext cx="1339701" cy="1434748"/>
          </a:xfrm>
          <a:prstGeom prst="rect">
            <a:avLst/>
          </a:prstGeom>
        </p:spPr>
      </p:pic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A35C0A-1F48-518A-7FCF-CE3912C131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7499" y="3464458"/>
            <a:ext cx="808781" cy="8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2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FA08E-4369-9373-AD1C-D39BFCFB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226717" cy="461925"/>
          </a:xfrm>
        </p:spPr>
        <p:txBody>
          <a:bodyPr anchor="t">
            <a:normAutofit/>
          </a:bodyPr>
          <a:lstStyle/>
          <a:p>
            <a:r>
              <a:rPr lang="en-GB" sz="2600" dirty="0"/>
              <a:t>Reading and Writing Skills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BBBDBAC0-F8ED-3FCC-431E-78C1A6F9E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99061"/>
              </p:ext>
            </p:extLst>
          </p:nvPr>
        </p:nvGraphicFramePr>
        <p:xfrm>
          <a:off x="424547" y="1187520"/>
          <a:ext cx="6274703" cy="357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840BC1B-0577-5A45-CFF9-852ECBE1E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443" y="2242618"/>
            <a:ext cx="981144" cy="9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7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2B88C8A-E431-002C-EDB0-CBD00ADD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0F940-3A19-006E-36FC-8949859E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4FF9C-577F-9013-F572-9EC77D97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74748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5AFDB-BBD5-211A-A68D-D609992EF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4" y="3828680"/>
            <a:ext cx="1192526" cy="12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6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b5858c-984b-444d-a5c3-04bf7738825d" xsi:nil="true"/>
    <lcf76f155ced4ddcb4097134ff3c332f xmlns="a47a6b41-3c1b-4bdd-8a25-e7aed8a08ad4">
      <Terms xmlns="http://schemas.microsoft.com/office/infopath/2007/PartnerControls"/>
    </lcf76f155ced4ddcb4097134ff3c332f>
    <AcademicYear xmlns="a47a6b41-3c1b-4bdd-8a25-e7aed8a08ad4" xsi:nil="true"/>
    <Course xmlns="a47a6b41-3c1b-4bdd-8a25-e7aed8a08ad4" xsi:nil="true"/>
    <Term xmlns="a47a6b41-3c1b-4bdd-8a25-e7aed8a08ad4" xsi:nil="true"/>
    <GeneralAcademicEnglish xmlns="a47a6b41-3c1b-4bdd-8a25-e7aed8a08ad4" xsi:nil="true"/>
    <Skill xmlns="a47a6b41-3c1b-4bdd-8a25-e7aed8a08ad4" xsi:nil="true"/>
    <Suite xmlns="a47a6b41-3c1b-4bdd-8a25-e7aed8a08ad4" xsi:nil="true"/>
    <Week xmlns="a47a6b41-3c1b-4bdd-8a25-e7aed8a08ad4" xsi:nil="true"/>
    <SocialandCulturalEnglish xmlns="a47a6b41-3c1b-4bdd-8a25-e7aed8a08ad4" xsi:nil="true"/>
    <SubjectSpecificAcademicEnglish xmlns="a47a6b41-3c1b-4bdd-8a25-e7aed8a08ad4" xsi:nil="true"/>
    <Workshop xmlns="a47a6b41-3c1b-4bdd-8a25-e7aed8a08ad4" xsi:nil="true"/>
    <TeachersName xmlns="a47a6b41-3c1b-4bdd-8a25-e7aed8a08ad4" xsi:nil="true"/>
    <Department xmlns="a47a6b41-3c1b-4bdd-8a25-e7aed8a08ad4" xsi:nil="true"/>
    <Location xmlns="a47a6b41-3c1b-4bdd-8a25-e7aed8a08ad4" xsi:nil="true"/>
    <SharedWithUsers xmlns="8eb5858c-984b-444d-a5c3-04bf7738825d">
      <UserInfo>
        <DisplayName/>
        <AccountId xsi:nil="true"/>
        <AccountType/>
      </UserInfo>
    </SharedWithUsers>
    <MediaLengthInSeconds xmlns="a47a6b41-3c1b-4bdd-8a25-e7aed8a08a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527401278DE448A31E92504882B941" ma:contentTypeVersion="32" ma:contentTypeDescription="Create a new document." ma:contentTypeScope="" ma:versionID="240c33dae4784965643190fd70048366">
  <xsd:schema xmlns:xsd="http://www.w3.org/2001/XMLSchema" xmlns:xs="http://www.w3.org/2001/XMLSchema" xmlns:p="http://schemas.microsoft.com/office/2006/metadata/properties" xmlns:ns2="a47a6b41-3c1b-4bdd-8a25-e7aed8a08ad4" xmlns:ns3="8eb5858c-984b-444d-a5c3-04bf7738825d" targetNamespace="http://schemas.microsoft.com/office/2006/metadata/properties" ma:root="true" ma:fieldsID="eded38337ba1b6f43e08f3c03abb8c1d" ns2:_="" ns3:_="">
    <xsd:import namespace="a47a6b41-3c1b-4bdd-8a25-e7aed8a08ad4"/>
    <xsd:import namespace="8eb5858c-984b-444d-a5c3-04bf7738825d"/>
    <xsd:element name="properties">
      <xsd:complexType>
        <xsd:sequence>
          <xsd:element name="documentManagement">
            <xsd:complexType>
              <xsd:all>
                <xsd:element ref="ns2:SocialandCulturalEnglis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GeneralAcademicEnglish" minOccurs="0"/>
                <xsd:element ref="ns2:SubjectSpecificAcademicEnglish" minOccurs="0"/>
                <xsd:element ref="ns2:Term" minOccurs="0"/>
                <xsd:element ref="ns2:Suite" minOccurs="0"/>
                <xsd:element ref="ns2:Course" minOccurs="0"/>
                <xsd:element ref="ns2:Workshop" minOccurs="0"/>
                <xsd:element ref="ns2:Department" minOccurs="0"/>
                <xsd:element ref="ns2:Skill" minOccurs="0"/>
                <xsd:element ref="ns2:TeachersName" minOccurs="0"/>
                <xsd:element ref="ns2:AcademicYea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Week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a6b41-3c1b-4bdd-8a25-e7aed8a08ad4" elementFormDefault="qualified">
    <xsd:import namespace="http://schemas.microsoft.com/office/2006/documentManagement/types"/>
    <xsd:import namespace="http://schemas.microsoft.com/office/infopath/2007/PartnerControls"/>
    <xsd:element name="SocialandCulturalEnglish" ma:index="1" nillable="true" ma:displayName="Term 1" ma:format="Dropdown" ma:internalName="SocialandCulturalEnglish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GeneralAcademicEnglish" ma:index="13" nillable="true" ma:displayName="Term 2" ma:format="Dropdown" ma:hidden="true" ma:internalName="GeneralAcademicEnglish" ma:readOnly="false">
      <xsd:simpleType>
        <xsd:restriction base="dms:Note"/>
      </xsd:simpleType>
    </xsd:element>
    <xsd:element name="SubjectSpecificAcademicEnglish" ma:index="14" nillable="true" ma:displayName="Term 3" ma:format="Dropdown" ma:hidden="true" ma:internalName="SubjectSpecificAcademicEnglish" ma:readOnly="false">
      <xsd:simpleType>
        <xsd:restriction base="dms:Note"/>
      </xsd:simpleType>
    </xsd:element>
    <xsd:element name="Term" ma:index="15" nillable="true" ma:displayName="Term" ma:format="Dropdown" ma:internalName="Term">
      <xsd:simpleType>
        <xsd:restriction base="dms:Text">
          <xsd:maxLength value="255"/>
        </xsd:restriction>
      </xsd:simpleType>
    </xsd:element>
    <xsd:element name="Suite" ma:index="16" nillable="true" ma:displayName="Suite" ma:format="Dropdown" ma:internalName="Suite">
      <xsd:simpleType>
        <xsd:restriction base="dms:Choice">
          <xsd:enumeration value="ESAP"/>
          <xsd:enumeration value="EGAP"/>
          <xsd:enumeration value="GE"/>
          <xsd:enumeration value="CR"/>
        </xsd:restriction>
      </xsd:simpleType>
    </xsd:element>
    <xsd:element name="Course" ma:index="17" nillable="true" ma:displayName="Course Code" ma:format="Dropdown" ma:internalName="Course">
      <xsd:simpleType>
        <xsd:restriction base="dms:Text">
          <xsd:maxLength value="255"/>
        </xsd:restriction>
      </xsd:simpleType>
    </xsd:element>
    <xsd:element name="Workshop" ma:index="18" nillable="true" ma:displayName="Workshop" ma:format="Dropdown" ma:internalName="Workshop">
      <xsd:simpleType>
        <xsd:restriction base="dms:Text">
          <xsd:maxLength value="255"/>
        </xsd:restriction>
      </xsd:simpleType>
    </xsd:element>
    <xsd:element name="Department" ma:index="19" nillable="true" ma:displayName="Department" ma:format="Dropdown" ma:internalName="Department">
      <xsd:simpleType>
        <xsd:restriction base="dms:Text">
          <xsd:maxLength value="255"/>
        </xsd:restriction>
      </xsd:simpleType>
    </xsd:element>
    <xsd:element name="Skill" ma:index="20" nillable="true" ma:displayName="Skill" ma:format="Dropdown" ma:internalName="Skill">
      <xsd:simpleType>
        <xsd:restriction base="dms:Text">
          <xsd:maxLength value="255"/>
        </xsd:restriction>
      </xsd:simpleType>
    </xsd:element>
    <xsd:element name="TeachersName" ma:index="21" nillable="true" ma:displayName="Teachers Name" ma:format="Dropdown" ma:internalName="TeachersName">
      <xsd:simpleType>
        <xsd:restriction base="dms:Text">
          <xsd:maxLength value="255"/>
        </xsd:restriction>
      </xsd:simpleType>
    </xsd:element>
    <xsd:element name="AcademicYear" ma:index="22" nillable="true" ma:displayName="Academic Year" ma:format="Dropdown" ma:internalName="AcademicYear">
      <xsd:simpleType>
        <xsd:restriction base="dms:Text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Week" ma:index="27" nillable="true" ma:displayName="Week" ma:format="Dropdown" ma:internalName="Week">
      <xsd:simpleType>
        <xsd:restriction base="dms:Text">
          <xsd:maxLength value="255"/>
        </xsd:restriction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ocation" ma:index="35" nillable="true" ma:displayName="Location" ma:internalName="Location">
      <xsd:simpleType>
        <xsd:restriction base="dms:Text">
          <xsd:maxLength value="255"/>
        </xsd:restriction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5858c-984b-444d-a5c3-04bf7738825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4" nillable="true" ma:displayName="Taxonomy Catch All Column" ma:hidden="true" ma:list="{6257a703-1629-4d56-9069-0393e6ff081e}" ma:internalName="TaxCatchAll" ma:showField="CatchAllData" ma:web="8eb5858c-984b-444d-a5c3-04bf77388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C9CA35-1137-4CBC-A719-3D7C0CE685E2}">
  <ds:schemaRefs>
    <ds:schemaRef ds:uri="http://schemas.microsoft.com/office/2006/documentManagement/types"/>
    <ds:schemaRef ds:uri="http://purl.org/dc/elements/1.1/"/>
    <ds:schemaRef ds:uri="http://www.w3.org/XML/1998/namespace"/>
    <ds:schemaRef ds:uri="8eb5858c-984b-444d-a5c3-04bf7738825d"/>
    <ds:schemaRef ds:uri="http://purl.org/dc/terms/"/>
    <ds:schemaRef ds:uri="a47a6b41-3c1b-4bdd-8a25-e7aed8a08ad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D2F62-3C5F-49A2-B9F3-F6552DF82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7a6b41-3c1b-4bdd-8a25-e7aed8a08ad4"/>
    <ds:schemaRef ds:uri="8eb5858c-984b-444d-a5c3-04bf77388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162</TotalTime>
  <Words>871</Words>
  <Application>Microsoft Office PowerPoint</Application>
  <PresentationFormat>On-screen Show (16:9)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Academic Literacy and English</vt:lpstr>
      <vt:lpstr>PowerPoint Presentation</vt:lpstr>
      <vt:lpstr>What is Academic Literacy and English?</vt:lpstr>
      <vt:lpstr>Two programmes</vt:lpstr>
      <vt:lpstr>The Support Programme</vt:lpstr>
      <vt:lpstr>Subject Specific Academic English</vt:lpstr>
      <vt:lpstr>Subject Specific Academic English</vt:lpstr>
      <vt:lpstr>Reading and Writing Skills</vt:lpstr>
      <vt:lpstr>PowerPoint Presentation</vt:lpstr>
      <vt:lpstr>Speaking and Listening Skills</vt:lpstr>
      <vt:lpstr>Student feedback (Comments from the evaluation surveys)</vt:lpstr>
      <vt:lpstr>PowerPoint Presentation</vt:lpstr>
      <vt:lpstr>The Credit-rated Programme</vt:lpstr>
      <vt:lpstr>Our modules</vt:lpstr>
      <vt:lpstr>ELC 2727 Academic Listening and Speaking  (15 credits)  ELC 2728 Academic Reading and Writing  (15 credits)</vt:lpstr>
      <vt:lpstr>ELC 2730 Professional English  (15 credits)</vt:lpstr>
      <vt:lpstr>What students say</vt:lpstr>
      <vt:lpstr>Can I take a credit-rated module?</vt:lpstr>
      <vt:lpstr>We are always here to help! insessional@exeter.ac.uk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Sweeney, Emma</cp:lastModifiedBy>
  <cp:revision>44</cp:revision>
  <dcterms:created xsi:type="dcterms:W3CDTF">2022-09-29T15:54:17Z</dcterms:created>
  <dcterms:modified xsi:type="dcterms:W3CDTF">2025-09-15T07:31:18Z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0x010100CD527401278DE448A31E92504882B941</vt:lpwstr>
  </property>
  <property fmtid="{D5CDD505-2E9C-101B-9397-08002B2CF9AE}" pid="7" name="MediaServiceImageTags">
    <vt:lpwstr/>
  </property>
  <property fmtid="{D5CDD505-2E9C-101B-9397-08002B2CF9AE}" pid="8" name="Order">
    <vt:r8>669700</vt:r8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