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3" r:id="rId5"/>
    <p:sldId id="264" r:id="rId6"/>
    <p:sldId id="265" r:id="rId7"/>
    <p:sldId id="266" r:id="rId8"/>
    <p:sldId id="268" r:id="rId9"/>
  </p:sldIdLst>
  <p:sldSz cx="12192000" cy="6858000"/>
  <p:notesSz cx="6858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D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FCD4D9-C837-4AC0-BDB8-1B8C80F88E32}" v="24" dt="2024-05-31T12:27:27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io Juncal, Jimena" userId="e8b31c7e-aa77-4291-a767-295dfc8c2c7f" providerId="ADAL" clId="{75FCD4D9-C837-4AC0-BDB8-1B8C80F88E32}"/>
    <pc:docChg chg="undo custSel addSld delSld modSld">
      <pc:chgData name="Rubio Juncal, Jimena" userId="e8b31c7e-aa77-4291-a767-295dfc8c2c7f" providerId="ADAL" clId="{75FCD4D9-C837-4AC0-BDB8-1B8C80F88E32}" dt="2024-05-31T12:27:49.770" v="921" actId="47"/>
      <pc:docMkLst>
        <pc:docMk/>
      </pc:docMkLst>
      <pc:sldChg chg="modSp new del">
        <pc:chgData name="Rubio Juncal, Jimena" userId="e8b31c7e-aa77-4291-a767-295dfc8c2c7f" providerId="ADAL" clId="{75FCD4D9-C837-4AC0-BDB8-1B8C80F88E32}" dt="2024-05-30T09:24:50.734" v="10" actId="47"/>
        <pc:sldMkLst>
          <pc:docMk/>
          <pc:sldMk cId="2800238794" sldId="256"/>
        </pc:sldMkLst>
        <pc:spChg chg="mod">
          <ac:chgData name="Rubio Juncal, Jimena" userId="e8b31c7e-aa77-4291-a767-295dfc8c2c7f" providerId="ADAL" clId="{75FCD4D9-C837-4AC0-BDB8-1B8C80F88E32}" dt="2024-05-30T09:24:12.961" v="1"/>
          <ac:spMkLst>
            <pc:docMk/>
            <pc:sldMk cId="2800238794" sldId="256"/>
            <ac:spMk id="2" creationId="{1D9F1400-80F4-633F-4152-246C3A9EAC71}"/>
          </ac:spMkLst>
        </pc:spChg>
        <pc:spChg chg="mod">
          <ac:chgData name="Rubio Juncal, Jimena" userId="e8b31c7e-aa77-4291-a767-295dfc8c2c7f" providerId="ADAL" clId="{75FCD4D9-C837-4AC0-BDB8-1B8C80F88E32}" dt="2024-05-30T09:24:12.961" v="1"/>
          <ac:spMkLst>
            <pc:docMk/>
            <pc:sldMk cId="2800238794" sldId="256"/>
            <ac:spMk id="3" creationId="{675D8256-BEF5-A1E3-3318-797F48D5C18D}"/>
          </ac:spMkLst>
        </pc:spChg>
      </pc:sldChg>
      <pc:sldChg chg="modSp add mod">
        <pc:chgData name="Rubio Juncal, Jimena" userId="e8b31c7e-aa77-4291-a767-295dfc8c2c7f" providerId="ADAL" clId="{75FCD4D9-C837-4AC0-BDB8-1B8C80F88E32}" dt="2024-05-30T09:24:42.653" v="9" actId="20577"/>
        <pc:sldMkLst>
          <pc:docMk/>
          <pc:sldMk cId="803089380" sldId="257"/>
        </pc:sldMkLst>
        <pc:spChg chg="mod">
          <ac:chgData name="Rubio Juncal, Jimena" userId="e8b31c7e-aa77-4291-a767-295dfc8c2c7f" providerId="ADAL" clId="{75FCD4D9-C837-4AC0-BDB8-1B8C80F88E32}" dt="2024-05-30T09:24:42.653" v="9" actId="20577"/>
          <ac:spMkLst>
            <pc:docMk/>
            <pc:sldMk cId="803089380" sldId="257"/>
            <ac:spMk id="8" creationId="{E47064BC-1C3C-D5A7-1064-16FEE4BAB987}"/>
          </ac:spMkLst>
        </pc:spChg>
      </pc:sldChg>
      <pc:sldChg chg="addSp modSp add mod">
        <pc:chgData name="Rubio Juncal, Jimena" userId="e8b31c7e-aa77-4291-a767-295dfc8c2c7f" providerId="ADAL" clId="{75FCD4D9-C837-4AC0-BDB8-1B8C80F88E32}" dt="2024-05-30T10:29:51.945" v="849" actId="1076"/>
        <pc:sldMkLst>
          <pc:docMk/>
          <pc:sldMk cId="453783052" sldId="258"/>
        </pc:sldMkLst>
        <pc:spChg chg="mod">
          <ac:chgData name="Rubio Juncal, Jimena" userId="e8b31c7e-aa77-4291-a767-295dfc8c2c7f" providerId="ADAL" clId="{75FCD4D9-C837-4AC0-BDB8-1B8C80F88E32}" dt="2024-05-30T10:16:34.864" v="843" actId="1076"/>
          <ac:spMkLst>
            <pc:docMk/>
            <pc:sldMk cId="453783052" sldId="258"/>
            <ac:spMk id="2" creationId="{BAAB3C39-EBCC-8B3D-EAB8-5C3B44CD1340}"/>
          </ac:spMkLst>
        </pc:spChg>
        <pc:spChg chg="add mod">
          <ac:chgData name="Rubio Juncal, Jimena" userId="e8b31c7e-aa77-4291-a767-295dfc8c2c7f" providerId="ADAL" clId="{75FCD4D9-C837-4AC0-BDB8-1B8C80F88E32}" dt="2024-05-30T10:17:11.267" v="845" actId="20577"/>
          <ac:spMkLst>
            <pc:docMk/>
            <pc:sldMk cId="453783052" sldId="258"/>
            <ac:spMk id="4" creationId="{F57854C6-7AC6-8CD7-3413-8710897AAA7B}"/>
          </ac:spMkLst>
        </pc:spChg>
        <pc:spChg chg="add mod">
          <ac:chgData name="Rubio Juncal, Jimena" userId="e8b31c7e-aa77-4291-a767-295dfc8c2c7f" providerId="ADAL" clId="{75FCD4D9-C837-4AC0-BDB8-1B8C80F88E32}" dt="2024-05-30T10:16:29.828" v="842" actId="1076"/>
          <ac:spMkLst>
            <pc:docMk/>
            <pc:sldMk cId="453783052" sldId="258"/>
            <ac:spMk id="5" creationId="{A76915CE-A908-1BE1-DAA8-D1A758B86EC0}"/>
          </ac:spMkLst>
        </pc:spChg>
        <pc:picChg chg="add mod">
          <ac:chgData name="Rubio Juncal, Jimena" userId="e8b31c7e-aa77-4291-a767-295dfc8c2c7f" providerId="ADAL" clId="{75FCD4D9-C837-4AC0-BDB8-1B8C80F88E32}" dt="2024-05-30T10:29:42.602" v="847" actId="1076"/>
          <ac:picMkLst>
            <pc:docMk/>
            <pc:sldMk cId="453783052" sldId="258"/>
            <ac:picMk id="6" creationId="{9A63AF3F-C077-17CB-45B3-C33DBEBCE28B}"/>
          </ac:picMkLst>
        </pc:picChg>
        <pc:picChg chg="add mod">
          <ac:chgData name="Rubio Juncal, Jimena" userId="e8b31c7e-aa77-4291-a767-295dfc8c2c7f" providerId="ADAL" clId="{75FCD4D9-C837-4AC0-BDB8-1B8C80F88E32}" dt="2024-05-30T10:29:51.945" v="849" actId="1076"/>
          <ac:picMkLst>
            <pc:docMk/>
            <pc:sldMk cId="453783052" sldId="258"/>
            <ac:picMk id="7" creationId="{417ED2F2-2575-0293-50F5-9B933C9F1541}"/>
          </ac:picMkLst>
        </pc:picChg>
      </pc:sldChg>
      <pc:sldChg chg="add">
        <pc:chgData name="Rubio Juncal, Jimena" userId="e8b31c7e-aa77-4291-a767-295dfc8c2c7f" providerId="ADAL" clId="{75FCD4D9-C837-4AC0-BDB8-1B8C80F88E32}" dt="2024-05-30T09:29:37.218" v="127"/>
        <pc:sldMkLst>
          <pc:docMk/>
          <pc:sldMk cId="3907383476" sldId="261"/>
        </pc:sldMkLst>
      </pc:sldChg>
      <pc:sldChg chg="addSp delSp modSp add mod">
        <pc:chgData name="Rubio Juncal, Jimena" userId="e8b31c7e-aa77-4291-a767-295dfc8c2c7f" providerId="ADAL" clId="{75FCD4D9-C837-4AC0-BDB8-1B8C80F88E32}" dt="2024-05-31T12:15:04.279" v="856" actId="20577"/>
        <pc:sldMkLst>
          <pc:docMk/>
          <pc:sldMk cId="12054213" sldId="263"/>
        </pc:sldMkLst>
        <pc:spChg chg="mod">
          <ac:chgData name="Rubio Juncal, Jimena" userId="e8b31c7e-aa77-4291-a767-295dfc8c2c7f" providerId="ADAL" clId="{75FCD4D9-C837-4AC0-BDB8-1B8C80F88E32}" dt="2024-05-31T12:15:04.279" v="856" actId="20577"/>
          <ac:spMkLst>
            <pc:docMk/>
            <pc:sldMk cId="12054213" sldId="263"/>
            <ac:spMk id="3" creationId="{81E15777-3C40-15AA-EC3B-476A76C78B94}"/>
          </ac:spMkLst>
        </pc:spChg>
        <pc:spChg chg="add del mod">
          <ac:chgData name="Rubio Juncal, Jimena" userId="e8b31c7e-aa77-4291-a767-295dfc8c2c7f" providerId="ADAL" clId="{75FCD4D9-C837-4AC0-BDB8-1B8C80F88E32}" dt="2024-05-30T09:33:10.285" v="148" actId="478"/>
          <ac:spMkLst>
            <pc:docMk/>
            <pc:sldMk cId="12054213" sldId="263"/>
            <ac:spMk id="4" creationId="{9C457533-0A11-C262-E808-82B067FDA3B2}"/>
          </ac:spMkLst>
        </pc:spChg>
        <pc:picChg chg="mod">
          <ac:chgData name="Rubio Juncal, Jimena" userId="e8b31c7e-aa77-4291-a767-295dfc8c2c7f" providerId="ADAL" clId="{75FCD4D9-C837-4AC0-BDB8-1B8C80F88E32}" dt="2024-05-30T09:33:21.884" v="153" actId="1076"/>
          <ac:picMkLst>
            <pc:docMk/>
            <pc:sldMk cId="12054213" sldId="263"/>
            <ac:picMk id="5" creationId="{87DE86E1-96FC-1783-55B7-EC2DD5CDCAC2}"/>
          </ac:picMkLst>
        </pc:picChg>
        <pc:picChg chg="del">
          <ac:chgData name="Rubio Juncal, Jimena" userId="e8b31c7e-aa77-4291-a767-295dfc8c2c7f" providerId="ADAL" clId="{75FCD4D9-C837-4AC0-BDB8-1B8C80F88E32}" dt="2024-05-30T09:31:24.251" v="140" actId="478"/>
          <ac:picMkLst>
            <pc:docMk/>
            <pc:sldMk cId="12054213" sldId="263"/>
            <ac:picMk id="6" creationId="{F5F4CE1F-9D3E-1BA3-8E70-A61B5D5B6DC4}"/>
          </ac:picMkLst>
        </pc:picChg>
      </pc:sldChg>
      <pc:sldChg chg="modSp add mod">
        <pc:chgData name="Rubio Juncal, Jimena" userId="e8b31c7e-aa77-4291-a767-295dfc8c2c7f" providerId="ADAL" clId="{75FCD4D9-C837-4AC0-BDB8-1B8C80F88E32}" dt="2024-05-30T11:32:05.769" v="855" actId="20577"/>
        <pc:sldMkLst>
          <pc:docMk/>
          <pc:sldMk cId="4021161808" sldId="264"/>
        </pc:sldMkLst>
        <pc:spChg chg="mod">
          <ac:chgData name="Rubio Juncal, Jimena" userId="e8b31c7e-aa77-4291-a767-295dfc8c2c7f" providerId="ADAL" clId="{75FCD4D9-C837-4AC0-BDB8-1B8C80F88E32}" dt="2024-05-30T11:32:05.769" v="855" actId="20577"/>
          <ac:spMkLst>
            <pc:docMk/>
            <pc:sldMk cId="4021161808" sldId="264"/>
            <ac:spMk id="3" creationId="{DCC27082-FA93-1C1F-BA54-D46A3D30296F}"/>
          </ac:spMkLst>
        </pc:spChg>
        <pc:spChg chg="mod">
          <ac:chgData name="Rubio Juncal, Jimena" userId="e8b31c7e-aa77-4291-a767-295dfc8c2c7f" providerId="ADAL" clId="{75FCD4D9-C837-4AC0-BDB8-1B8C80F88E32}" dt="2024-05-30T10:12:28.587" v="660"/>
          <ac:spMkLst>
            <pc:docMk/>
            <pc:sldMk cId="4021161808" sldId="264"/>
            <ac:spMk id="4" creationId="{E8DABFEE-8EA1-0AAE-20AD-745C2F052332}"/>
          </ac:spMkLst>
        </pc:spChg>
        <pc:spChg chg="mod">
          <ac:chgData name="Rubio Juncal, Jimena" userId="e8b31c7e-aa77-4291-a767-295dfc8c2c7f" providerId="ADAL" clId="{75FCD4D9-C837-4AC0-BDB8-1B8C80F88E32}" dt="2024-05-30T10:12:28.587" v="660"/>
          <ac:spMkLst>
            <pc:docMk/>
            <pc:sldMk cId="4021161808" sldId="264"/>
            <ac:spMk id="5" creationId="{4F90E1F8-B790-1118-5C6D-B2D4F48CA7B2}"/>
          </ac:spMkLst>
        </pc:spChg>
        <pc:spChg chg="mod">
          <ac:chgData name="Rubio Juncal, Jimena" userId="e8b31c7e-aa77-4291-a767-295dfc8c2c7f" providerId="ADAL" clId="{75FCD4D9-C837-4AC0-BDB8-1B8C80F88E32}" dt="2024-05-30T10:12:28.587" v="660"/>
          <ac:spMkLst>
            <pc:docMk/>
            <pc:sldMk cId="4021161808" sldId="264"/>
            <ac:spMk id="6" creationId="{151F7A65-2532-D757-810B-584F8938B392}"/>
          </ac:spMkLst>
        </pc:spChg>
      </pc:sldChg>
      <pc:sldChg chg="add">
        <pc:chgData name="Rubio Juncal, Jimena" userId="e8b31c7e-aa77-4291-a767-295dfc8c2c7f" providerId="ADAL" clId="{75FCD4D9-C837-4AC0-BDB8-1B8C80F88E32}" dt="2024-05-30T09:34:35.171" v="239"/>
        <pc:sldMkLst>
          <pc:docMk/>
          <pc:sldMk cId="2707972277" sldId="265"/>
        </pc:sldMkLst>
      </pc:sldChg>
      <pc:sldChg chg="addSp delSp modSp add mod">
        <pc:chgData name="Rubio Juncal, Jimena" userId="e8b31c7e-aa77-4291-a767-295dfc8c2c7f" providerId="ADAL" clId="{75FCD4D9-C837-4AC0-BDB8-1B8C80F88E32}" dt="2024-05-31T12:27:32.541" v="918" actId="1076"/>
        <pc:sldMkLst>
          <pc:docMk/>
          <pc:sldMk cId="1390048166" sldId="266"/>
        </pc:sldMkLst>
        <pc:spChg chg="mod">
          <ac:chgData name="Rubio Juncal, Jimena" userId="e8b31c7e-aa77-4291-a767-295dfc8c2c7f" providerId="ADAL" clId="{75FCD4D9-C837-4AC0-BDB8-1B8C80F88E32}" dt="2024-05-31T12:24:49.189" v="864" actId="14100"/>
          <ac:spMkLst>
            <pc:docMk/>
            <pc:sldMk cId="1390048166" sldId="266"/>
            <ac:spMk id="3" creationId="{81E15777-3C40-15AA-EC3B-476A76C78B94}"/>
          </ac:spMkLst>
        </pc:spChg>
        <pc:spChg chg="add mod">
          <ac:chgData name="Rubio Juncal, Jimena" userId="e8b31c7e-aa77-4291-a767-295dfc8c2c7f" providerId="ADAL" clId="{75FCD4D9-C837-4AC0-BDB8-1B8C80F88E32}" dt="2024-05-31T12:25:23.446" v="895" actId="20577"/>
          <ac:spMkLst>
            <pc:docMk/>
            <pc:sldMk cId="1390048166" sldId="266"/>
            <ac:spMk id="4" creationId="{D1DBAA40-FCF3-D456-E282-F79BED831573}"/>
          </ac:spMkLst>
        </pc:spChg>
        <pc:spChg chg="add mod">
          <ac:chgData name="Rubio Juncal, Jimena" userId="e8b31c7e-aa77-4291-a767-295dfc8c2c7f" providerId="ADAL" clId="{75FCD4D9-C837-4AC0-BDB8-1B8C80F88E32}" dt="2024-05-31T12:26:22.643" v="911" actId="1076"/>
          <ac:spMkLst>
            <pc:docMk/>
            <pc:sldMk cId="1390048166" sldId="266"/>
            <ac:spMk id="6" creationId="{B6F71A20-E7A7-75C7-4C44-6AB0D9125A65}"/>
          </ac:spMkLst>
        </pc:spChg>
        <pc:spChg chg="add mod">
          <ac:chgData name="Rubio Juncal, Jimena" userId="e8b31c7e-aa77-4291-a767-295dfc8c2c7f" providerId="ADAL" clId="{75FCD4D9-C837-4AC0-BDB8-1B8C80F88E32}" dt="2024-05-31T12:26:19.201" v="910" actId="1076"/>
          <ac:spMkLst>
            <pc:docMk/>
            <pc:sldMk cId="1390048166" sldId="266"/>
            <ac:spMk id="7" creationId="{6E7D6523-5182-9F9F-AB54-C99CFF0D1722}"/>
          </ac:spMkLst>
        </pc:spChg>
        <pc:spChg chg="add mod">
          <ac:chgData name="Rubio Juncal, Jimena" userId="e8b31c7e-aa77-4291-a767-295dfc8c2c7f" providerId="ADAL" clId="{75FCD4D9-C837-4AC0-BDB8-1B8C80F88E32}" dt="2024-05-31T12:26:24.331" v="912" actId="1076"/>
          <ac:spMkLst>
            <pc:docMk/>
            <pc:sldMk cId="1390048166" sldId="266"/>
            <ac:spMk id="9" creationId="{2DCC44B2-7118-7E7E-6A65-80DB91C408D7}"/>
          </ac:spMkLst>
        </pc:spChg>
        <pc:spChg chg="add mod">
          <ac:chgData name="Rubio Juncal, Jimena" userId="e8b31c7e-aa77-4291-a767-295dfc8c2c7f" providerId="ADAL" clId="{75FCD4D9-C837-4AC0-BDB8-1B8C80F88E32}" dt="2024-05-31T12:27:17.508" v="914" actId="1076"/>
          <ac:spMkLst>
            <pc:docMk/>
            <pc:sldMk cId="1390048166" sldId="266"/>
            <ac:spMk id="10" creationId="{D7A173B5-E72F-09B4-54D5-A352BE986091}"/>
          </ac:spMkLst>
        </pc:spChg>
        <pc:spChg chg="add mod">
          <ac:chgData name="Rubio Juncal, Jimena" userId="e8b31c7e-aa77-4291-a767-295dfc8c2c7f" providerId="ADAL" clId="{75FCD4D9-C837-4AC0-BDB8-1B8C80F88E32}" dt="2024-05-31T12:27:24.226" v="916" actId="1076"/>
          <ac:spMkLst>
            <pc:docMk/>
            <pc:sldMk cId="1390048166" sldId="266"/>
            <ac:spMk id="11" creationId="{AE6E137A-9C23-0A7E-508C-9AE257308460}"/>
          </ac:spMkLst>
        </pc:spChg>
        <pc:spChg chg="add mod">
          <ac:chgData name="Rubio Juncal, Jimena" userId="e8b31c7e-aa77-4291-a767-295dfc8c2c7f" providerId="ADAL" clId="{75FCD4D9-C837-4AC0-BDB8-1B8C80F88E32}" dt="2024-05-31T12:27:32.541" v="918" actId="1076"/>
          <ac:spMkLst>
            <pc:docMk/>
            <pc:sldMk cId="1390048166" sldId="266"/>
            <ac:spMk id="12" creationId="{747471AD-6F43-48B6-9F59-AFB1C054FA9C}"/>
          </ac:spMkLst>
        </pc:spChg>
        <pc:picChg chg="add del mod">
          <ac:chgData name="Rubio Juncal, Jimena" userId="e8b31c7e-aa77-4291-a767-295dfc8c2c7f" providerId="ADAL" clId="{75FCD4D9-C837-4AC0-BDB8-1B8C80F88E32}" dt="2024-05-31T12:24:34.966" v="860" actId="478"/>
          <ac:picMkLst>
            <pc:docMk/>
            <pc:sldMk cId="1390048166" sldId="266"/>
            <ac:picMk id="5" creationId="{CE04D82D-AA99-5886-0994-9A3D41089058}"/>
          </ac:picMkLst>
        </pc:picChg>
        <pc:picChg chg="del">
          <ac:chgData name="Rubio Juncal, Jimena" userId="e8b31c7e-aa77-4291-a767-295dfc8c2c7f" providerId="ADAL" clId="{75FCD4D9-C837-4AC0-BDB8-1B8C80F88E32}" dt="2024-05-30T09:36:02.013" v="364" actId="478"/>
          <ac:picMkLst>
            <pc:docMk/>
            <pc:sldMk cId="1390048166" sldId="266"/>
            <ac:picMk id="6" creationId="{09B50D30-5F60-53CB-A6FB-FA97475BF2E7}"/>
          </ac:picMkLst>
        </pc:picChg>
        <pc:picChg chg="add mod">
          <ac:chgData name="Rubio Juncal, Jimena" userId="e8b31c7e-aa77-4291-a767-295dfc8c2c7f" providerId="ADAL" clId="{75FCD4D9-C837-4AC0-BDB8-1B8C80F88E32}" dt="2024-05-31T12:24:50.934" v="865" actId="1076"/>
          <ac:picMkLst>
            <pc:docMk/>
            <pc:sldMk cId="1390048166" sldId="266"/>
            <ac:picMk id="8" creationId="{9CE0B541-E4EA-492B-BD23-2A4F0CEF41E8}"/>
          </ac:picMkLst>
        </pc:picChg>
      </pc:sldChg>
      <pc:sldChg chg="modSp add del mod">
        <pc:chgData name="Rubio Juncal, Jimena" userId="e8b31c7e-aa77-4291-a767-295dfc8c2c7f" providerId="ADAL" clId="{75FCD4D9-C837-4AC0-BDB8-1B8C80F88E32}" dt="2024-05-31T12:27:49.770" v="921" actId="47"/>
        <pc:sldMkLst>
          <pc:docMk/>
          <pc:sldMk cId="2503686144" sldId="267"/>
        </pc:sldMkLst>
        <pc:spChg chg="mod">
          <ac:chgData name="Rubio Juncal, Jimena" userId="e8b31c7e-aa77-4291-a767-295dfc8c2c7f" providerId="ADAL" clId="{75FCD4D9-C837-4AC0-BDB8-1B8C80F88E32}" dt="2024-05-30T10:13:08.654" v="661" actId="1076"/>
          <ac:spMkLst>
            <pc:docMk/>
            <pc:sldMk cId="2503686144" sldId="267"/>
            <ac:spMk id="3" creationId="{DCC27082-FA93-1C1F-BA54-D46A3D30296F}"/>
          </ac:spMkLst>
        </pc:spChg>
        <pc:spChg chg="mod">
          <ac:chgData name="Rubio Juncal, Jimena" userId="e8b31c7e-aa77-4291-a767-295dfc8c2c7f" providerId="ADAL" clId="{75FCD4D9-C837-4AC0-BDB8-1B8C80F88E32}" dt="2024-05-30T10:13:08.654" v="661" actId="1076"/>
          <ac:spMkLst>
            <pc:docMk/>
            <pc:sldMk cId="2503686144" sldId="267"/>
            <ac:spMk id="4" creationId="{E8DABFEE-8EA1-0AAE-20AD-745C2F052332}"/>
          </ac:spMkLst>
        </pc:spChg>
        <pc:spChg chg="mod">
          <ac:chgData name="Rubio Juncal, Jimena" userId="e8b31c7e-aa77-4291-a767-295dfc8c2c7f" providerId="ADAL" clId="{75FCD4D9-C837-4AC0-BDB8-1B8C80F88E32}" dt="2024-05-30T10:13:08.654" v="661" actId="1076"/>
          <ac:spMkLst>
            <pc:docMk/>
            <pc:sldMk cId="2503686144" sldId="267"/>
            <ac:spMk id="5" creationId="{4F90E1F8-B790-1118-5C6D-B2D4F48CA7B2}"/>
          </ac:spMkLst>
        </pc:spChg>
        <pc:spChg chg="mod">
          <ac:chgData name="Rubio Juncal, Jimena" userId="e8b31c7e-aa77-4291-a767-295dfc8c2c7f" providerId="ADAL" clId="{75FCD4D9-C837-4AC0-BDB8-1B8C80F88E32}" dt="2024-05-30T10:13:08.654" v="661" actId="1076"/>
          <ac:spMkLst>
            <pc:docMk/>
            <pc:sldMk cId="2503686144" sldId="267"/>
            <ac:spMk id="6" creationId="{151F7A65-2532-D757-810B-584F8938B392}"/>
          </ac:spMkLst>
        </pc:spChg>
        <pc:spChg chg="mod">
          <ac:chgData name="Rubio Juncal, Jimena" userId="e8b31c7e-aa77-4291-a767-295dfc8c2c7f" providerId="ADAL" clId="{75FCD4D9-C837-4AC0-BDB8-1B8C80F88E32}" dt="2024-05-30T10:13:08.654" v="661" actId="1076"/>
          <ac:spMkLst>
            <pc:docMk/>
            <pc:sldMk cId="2503686144" sldId="267"/>
            <ac:spMk id="8" creationId="{1B733C20-1B5E-C1BF-B79F-AC36948A4EE4}"/>
          </ac:spMkLst>
        </pc:spChg>
        <pc:spChg chg="mod">
          <ac:chgData name="Rubio Juncal, Jimena" userId="e8b31c7e-aa77-4291-a767-295dfc8c2c7f" providerId="ADAL" clId="{75FCD4D9-C837-4AC0-BDB8-1B8C80F88E32}" dt="2024-05-30T10:13:08.654" v="661" actId="1076"/>
          <ac:spMkLst>
            <pc:docMk/>
            <pc:sldMk cId="2503686144" sldId="267"/>
            <ac:spMk id="9" creationId="{887D63B1-DE68-F86D-CF5D-796DEEB80B71}"/>
          </ac:spMkLst>
        </pc:spChg>
        <pc:spChg chg="mod">
          <ac:chgData name="Rubio Juncal, Jimena" userId="e8b31c7e-aa77-4291-a767-295dfc8c2c7f" providerId="ADAL" clId="{75FCD4D9-C837-4AC0-BDB8-1B8C80F88E32}" dt="2024-05-30T10:13:08.654" v="661" actId="1076"/>
          <ac:spMkLst>
            <pc:docMk/>
            <pc:sldMk cId="2503686144" sldId="267"/>
            <ac:spMk id="10" creationId="{D9B795A4-F85E-8BBE-62A2-E4E6352619EE}"/>
          </ac:spMkLst>
        </pc:spChg>
      </pc:sldChg>
      <pc:sldChg chg="add">
        <pc:chgData name="Rubio Juncal, Jimena" userId="e8b31c7e-aa77-4291-a767-295dfc8c2c7f" providerId="ADAL" clId="{75FCD4D9-C837-4AC0-BDB8-1B8C80F88E32}" dt="2024-05-30T10:11:11.230" v="656"/>
        <pc:sldMkLst>
          <pc:docMk/>
          <pc:sldMk cId="4087464605" sldId="268"/>
        </pc:sldMkLst>
      </pc:sldChg>
      <pc:sldMasterChg chg="delSldLayout">
        <pc:chgData name="Rubio Juncal, Jimena" userId="e8b31c7e-aa77-4291-a767-295dfc8c2c7f" providerId="ADAL" clId="{75FCD4D9-C837-4AC0-BDB8-1B8C80F88E32}" dt="2024-05-30T09:24:50.734" v="10" actId="47"/>
        <pc:sldMasterMkLst>
          <pc:docMk/>
          <pc:sldMasterMk cId="438936641" sldId="2147483660"/>
        </pc:sldMasterMkLst>
        <pc:sldLayoutChg chg="del">
          <pc:chgData name="Rubio Juncal, Jimena" userId="e8b31c7e-aa77-4291-a767-295dfc8c2c7f" providerId="ADAL" clId="{75FCD4D9-C837-4AC0-BDB8-1B8C80F88E32}" dt="2024-05-30T09:24:50.734" v="10" actId="47"/>
          <pc:sldLayoutMkLst>
            <pc:docMk/>
            <pc:sldMasterMk cId="438936641" sldId="2147483660"/>
            <pc:sldLayoutMk cId="3392629956" sldId="214748369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AC4B8B1-E9D0-3C8E-A507-4A7B253F8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6714" y="482"/>
            <a:ext cx="5135287" cy="685751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4129531"/>
            <a:ext cx="6275824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199BFAD-F4D4-1B01-012B-E92049685C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25" y="433212"/>
            <a:ext cx="5514232" cy="36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9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/>
        </p:nvSpPr>
        <p:spPr>
          <a:xfrm>
            <a:off x="2" y="1"/>
            <a:ext cx="7202065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064" y="0"/>
            <a:ext cx="478593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/>
        </p:nvSpPr>
        <p:spPr>
          <a:xfrm>
            <a:off x="720206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23A3671-EF21-D70D-2E1F-A668634359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19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755DB-893F-C64E-8AF2-C831F24E08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52680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/>
        </p:nvSpPr>
        <p:spPr>
          <a:xfrm>
            <a:off x="0" y="1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7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44AC0E7-BC0A-60E6-DB9B-9E4959B08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800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2B8176-154E-1134-AE38-0573799014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531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/>
        </p:nvSpPr>
        <p:spPr>
          <a:xfrm>
            <a:off x="0" y="1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308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/>
        </p:nvSpPr>
        <p:spPr>
          <a:xfrm>
            <a:off x="10604799" y="5925193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b="0" i="0" spc="-7" dirty="0">
                <a:solidFill>
                  <a:srgbClr val="FFFFFF"/>
                </a:solidFill>
                <a:latin typeface="Outfit" pitchFamily="2" charset="0"/>
                <a:cs typeface="Spectral-Light"/>
              </a:rPr>
              <a:t>University</a:t>
            </a:r>
            <a:endParaRPr sz="1637" b="0" i="0" dirty="0">
              <a:latin typeface="Outfit" pitchFamily="2" charset="0"/>
              <a:cs typeface="Spectral-Light"/>
            </a:endParaRPr>
          </a:p>
          <a:p>
            <a:pPr marL="7701">
              <a:lnSpc>
                <a:spcPts val="1744"/>
              </a:lnSpc>
            </a:pP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"/>
              </a:rPr>
              <a:t>of</a:t>
            </a: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-Light"/>
              </a:rPr>
              <a:t>Galway.ie</a:t>
            </a:r>
            <a:endParaRPr sz="1637" b="0" i="0" dirty="0">
              <a:latin typeface="Outfit" pitchFamily="2" charset="0"/>
              <a:cs typeface="Spectral-Ligh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1976" y="242"/>
            <a:ext cx="6620025" cy="6857519"/>
          </a:xfrm>
          <a:prstGeom prst="rect">
            <a:avLst/>
          </a:prstGeom>
        </p:spPr>
      </p:pic>
      <p:pic>
        <p:nvPicPr>
          <p:cNvPr id="79" name="Picture 78" descr="Logo&#10;&#10;Description automatically generated with medium confidence">
            <a:extLst>
              <a:ext uri="{FF2B5EF4-FFF2-40B4-BE49-F238E27FC236}">
                <a16:creationId xmlns:a16="http://schemas.microsoft.com/office/drawing/2014/main" id="{D512AD58-9BCD-C5E1-0485-634CAE1E3E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4028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6840" y="10306"/>
            <a:ext cx="6695160" cy="685751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57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274902-B01F-6EF6-B71B-60E4A7B67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92000" cy="685751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F300A6-A419-8C90-233A-37E8AC45F9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77885" y="0"/>
            <a:ext cx="3045716" cy="2572875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10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add picture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5A1A1E-EB3F-911A-8895-76AAF9699152}"/>
              </a:ext>
            </a:extLst>
          </p:cNvPr>
          <p:cNvSpPr/>
          <p:nvPr/>
        </p:nvSpPr>
        <p:spPr>
          <a:xfrm>
            <a:off x="10639894" y="1"/>
            <a:ext cx="262013" cy="2249545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utfit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10B1BE47-1CA2-4FEA-EA68-808D696D07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0658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FA78424-EBEF-A3A7-C341-7FC211974A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92000" cy="685751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C7C12A-42BB-918A-4EDA-059063A00E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74125" y="0"/>
            <a:ext cx="3045716" cy="2572875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10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3A5A37-2DD3-8DB2-B5F5-DED340B7FDED}"/>
              </a:ext>
            </a:extLst>
          </p:cNvPr>
          <p:cNvSpPr/>
          <p:nvPr/>
        </p:nvSpPr>
        <p:spPr>
          <a:xfrm>
            <a:off x="10629631" y="1"/>
            <a:ext cx="262013" cy="2249545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01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/>
        </p:nvSpPr>
        <p:spPr>
          <a:xfrm>
            <a:off x="0" y="386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90" y="1714571"/>
            <a:ext cx="4019997" cy="4953875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9121" y="1671354"/>
            <a:ext cx="4636195" cy="2830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728"/>
              </a:spcBef>
              <a:spcAft>
                <a:spcPts val="728"/>
              </a:spcAft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Max 4 lines </a:t>
            </a:r>
            <a:br>
              <a:rPr lang="en-GB"/>
            </a:br>
            <a:r>
              <a:rPr lang="en-GB"/>
              <a:t>for copy to be placed here</a:t>
            </a:r>
            <a:endParaRPr lang="en-US"/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874A05C-1D8D-38FA-3879-352AA30633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5440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/>
        </p:nvSpPr>
        <p:spPr>
          <a:xfrm>
            <a:off x="-8869" y="-9918"/>
            <a:ext cx="12200869" cy="687774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53" y="433212"/>
            <a:ext cx="5514231" cy="362919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045" y="10306"/>
            <a:ext cx="5178955" cy="685751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4129531"/>
            <a:ext cx="6275824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/>
        </p:nvSpPr>
        <p:spPr>
          <a:xfrm>
            <a:off x="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4C23F71-F8FF-7C2B-0FE1-E228C8B3C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1583360"/>
            <a:ext cx="10980263" cy="4771243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7816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/>
        </p:nvSpPr>
        <p:spPr>
          <a:xfrm>
            <a:off x="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82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/>
        </p:nvSpPr>
        <p:spPr>
          <a:xfrm>
            <a:off x="1" y="386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06064" y="1900701"/>
            <a:ext cx="4785936" cy="495904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/>
        </p:nvSpPr>
        <p:spPr>
          <a:xfrm>
            <a:off x="7240861" y="1900700"/>
            <a:ext cx="165204" cy="49569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93333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/>
        </p:nvSpPr>
        <p:spPr>
          <a:xfrm>
            <a:off x="1202690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4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D9F827A-E976-6ABC-1466-86F285CB7C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50" y="5294523"/>
            <a:ext cx="2190567" cy="14417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1583361"/>
            <a:ext cx="10980263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03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/>
        </p:nvSpPr>
        <p:spPr>
          <a:xfrm>
            <a:off x="1202690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2855291"/>
            <a:ext cx="10980263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1732257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B7872-7768-8994-9EFC-A12171D04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48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/>
        </p:nvSpPr>
        <p:spPr>
          <a:xfrm>
            <a:off x="0" y="6692432"/>
            <a:ext cx="12192000" cy="165193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35" y="1699535"/>
            <a:ext cx="10980263" cy="35777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4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9C1154D-36D6-A953-38F2-59B9E13E96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50" y="5294523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71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696828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69" y="341648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30512" y="1741"/>
            <a:ext cx="5061488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4308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5056106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107" y="227356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0106" y="561884"/>
            <a:ext cx="5648479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72" name="Picture 71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1376B-7710-0DD8-EA1F-07505FDD14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173" y="5294523"/>
            <a:ext cx="2190567" cy="1441723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5061488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558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3881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878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8545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5789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791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92E8A1-37D3-2FC9-50B2-B212428499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682" y="242"/>
            <a:ext cx="5790319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7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151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2818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00062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2370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main images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626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15293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2537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316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69" y="341648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78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1280F10-9A00-38FC-CBBE-9B2D4CB648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4" y="136617"/>
            <a:ext cx="3808249" cy="250640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74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3" y="136617"/>
            <a:ext cx="3808248" cy="25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51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3" y="136617"/>
            <a:ext cx="3808248" cy="25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7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7939" y="1"/>
            <a:ext cx="5864061" cy="685751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9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58AAB12F-A906-1F06-31DB-042EF31330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375" y="-1497"/>
            <a:ext cx="5990548" cy="6027565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0DEBE9C-A3B3-8A25-ACF6-5DE4D57E1A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9383" y="-1497"/>
            <a:ext cx="5117163" cy="5549308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6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/>
        </p:nvSpPr>
        <p:spPr>
          <a:xfrm>
            <a:off x="0" y="386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7" name="Picture 6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A87E668B-9E4F-B66A-219F-844904B174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493" y="-1500"/>
            <a:ext cx="5986943" cy="602393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800AB7-3DD6-1390-0D81-070E14CB57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A67FF1C-2AE3-AC33-1C9E-A9127729B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9383" y="-1497"/>
            <a:ext cx="5117163" cy="5549308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106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BAB2048-AC9E-1F4A-D866-B15D7071D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3528" y="-7364"/>
            <a:ext cx="5676941" cy="6872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D4D7D-7842-485B-36C3-917F4255A6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386" y="-7364"/>
            <a:ext cx="3837473" cy="3923432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B0E4720-DC61-098C-8125-F7EF583CA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0385" y="9228"/>
            <a:ext cx="3837472" cy="390684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8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298603-0265-B51E-5AFA-28B77C5D93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"/>
            <a:ext cx="12203523" cy="6864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B11714-66E0-73E7-21D9-A04EC04528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3" name="Picture 2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DFCDE3D0-BC23-0D56-1107-07EABC2762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385" y="-7364"/>
            <a:ext cx="3837472" cy="392343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F0807F8-6F11-2AD6-E61F-AAF048058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0385" y="9228"/>
            <a:ext cx="3837472" cy="390684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7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D825D899-3701-A821-CF70-373ED20C7D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736" y="0"/>
            <a:ext cx="4779264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/>
        </p:nvSpPr>
        <p:spPr>
          <a:xfrm>
            <a:off x="7198730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93502A-F937-F227-B1D6-80A95B708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063" y="0"/>
            <a:ext cx="478593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6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49"/>
            <a:ext cx="10514927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3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txStyles>
    <p:titleStyle>
      <a:lvl1pPr algn="l" defTabSz="554478" rtl="0" eaLnBrk="1" latinLnBrk="0" hangingPunct="1">
        <a:lnSpc>
          <a:spcPct val="90000"/>
        </a:lnSpc>
        <a:spcBef>
          <a:spcPct val="0"/>
        </a:spcBef>
        <a:buNone/>
        <a:defRPr sz="2668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38619" indent="-138619" algn="l" defTabSz="554478" rtl="0" eaLnBrk="1" latinLnBrk="0" hangingPunct="1">
        <a:lnSpc>
          <a:spcPct val="90000"/>
        </a:lnSpc>
        <a:spcBef>
          <a:spcPts val="607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15859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2pPr>
      <a:lvl3pPr marL="69309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3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57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1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05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29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3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7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1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5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19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3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67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13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thetrainline.com/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uk.megabus.com/" TargetMode="Externa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7064BC-1C3C-D5A7-1064-16FEE4BA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7" y="2036695"/>
            <a:ext cx="4267060" cy="2286128"/>
          </a:xfrm>
        </p:spPr>
        <p:txBody>
          <a:bodyPr anchor="t">
            <a:normAutofit/>
          </a:bodyPr>
          <a:lstStyle/>
          <a:p>
            <a:r>
              <a:rPr lang="en-US" sz="4000" dirty="0"/>
              <a:t>Getting from Bristol Airport to the University of Exeter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C87A099-9049-1AB5-7B89-89A0CCE8EE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017" r="4837" b="-2"/>
          <a:stretch/>
        </p:blipFill>
        <p:spPr>
          <a:xfrm>
            <a:off x="7299383" y="-1497"/>
            <a:ext cx="5117163" cy="5549308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91003A-5957-4803-A61E-D5288178745B}"/>
              </a:ext>
            </a:extLst>
          </p:cNvPr>
          <p:cNvSpPr txBox="1">
            <a:spLocks/>
          </p:cNvSpPr>
          <p:nvPr/>
        </p:nvSpPr>
        <p:spPr>
          <a:xfrm>
            <a:off x="518877" y="4579929"/>
            <a:ext cx="3992163" cy="677871"/>
          </a:xfrm>
          <a:prstGeom prst="rect">
            <a:avLst/>
          </a:prstGeom>
        </p:spPr>
        <p:txBody>
          <a:bodyPr/>
          <a:lstStyle>
            <a:lvl1pPr marL="0" indent="0" algn="l" defTabSz="554478" rtl="0" eaLnBrk="1" latinLnBrk="0" hangingPunct="1">
              <a:lnSpc>
                <a:spcPct val="90000"/>
              </a:lnSpc>
              <a:spcBef>
                <a:spcPts val="607"/>
              </a:spcBef>
              <a:buFont typeface="Arial" panose="020B0604020202020204" pitchFamily="34" charset="0"/>
              <a:buNone/>
              <a:defRPr sz="1940" kern="1200">
                <a:solidFill>
                  <a:srgbClr val="003C3B"/>
                </a:solidFill>
                <a:latin typeface="Outfit" pitchFamily="2" charset="0"/>
                <a:ea typeface="+mn-ea"/>
                <a:cs typeface="+mn-cs"/>
              </a:defRPr>
            </a:lvl1pPr>
            <a:lvl2pPr marL="277240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78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18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56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196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34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674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13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/>
              <a:t>(Streatham Campus)</a:t>
            </a:r>
          </a:p>
        </p:txBody>
      </p:sp>
    </p:spTree>
    <p:extLst>
      <p:ext uri="{BB962C8B-B14F-4D97-AF65-F5344CB8AC3E}">
        <p14:creationId xmlns:p14="http://schemas.microsoft.com/office/powerpoint/2010/main" val="80308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AB3C39-EBCC-8B3D-EAB8-5C3B44CD1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757" y="3121049"/>
            <a:ext cx="1206890" cy="61590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4186BA-E6BA-BF33-83D6-990DD61A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60" y="627294"/>
            <a:ext cx="10854084" cy="615900"/>
          </a:xfrm>
        </p:spPr>
        <p:txBody>
          <a:bodyPr/>
          <a:lstStyle/>
          <a:p>
            <a:r>
              <a:rPr lang="en-GB" dirty="0"/>
              <a:t>There’s several ways to continue your journey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7854C6-7AC6-8CD7-3413-8710897AAA7B}"/>
              </a:ext>
            </a:extLst>
          </p:cNvPr>
          <p:cNvSpPr/>
          <p:nvPr/>
        </p:nvSpPr>
        <p:spPr>
          <a:xfrm>
            <a:off x="718163" y="2652025"/>
            <a:ext cx="3861557" cy="1553950"/>
          </a:xfrm>
          <a:custGeom>
            <a:avLst/>
            <a:gdLst>
              <a:gd name="connsiteX0" fmla="*/ 0 w 3861557"/>
              <a:gd name="connsiteY0" fmla="*/ 0 h 1553950"/>
              <a:gd name="connsiteX1" fmla="*/ 566362 w 3861557"/>
              <a:gd name="connsiteY1" fmla="*/ 0 h 1553950"/>
              <a:gd name="connsiteX2" fmla="*/ 1094108 w 3861557"/>
              <a:gd name="connsiteY2" fmla="*/ 0 h 1553950"/>
              <a:gd name="connsiteX3" fmla="*/ 1660470 w 3861557"/>
              <a:gd name="connsiteY3" fmla="*/ 0 h 1553950"/>
              <a:gd name="connsiteX4" fmla="*/ 2381293 w 3861557"/>
              <a:gd name="connsiteY4" fmla="*/ 0 h 1553950"/>
              <a:gd name="connsiteX5" fmla="*/ 3024886 w 3861557"/>
              <a:gd name="connsiteY5" fmla="*/ 0 h 1553950"/>
              <a:gd name="connsiteX6" fmla="*/ 3861557 w 3861557"/>
              <a:gd name="connsiteY6" fmla="*/ 0 h 1553950"/>
              <a:gd name="connsiteX7" fmla="*/ 3861557 w 3861557"/>
              <a:gd name="connsiteY7" fmla="*/ 533523 h 1553950"/>
              <a:gd name="connsiteX8" fmla="*/ 3861557 w 3861557"/>
              <a:gd name="connsiteY8" fmla="*/ 1082585 h 1553950"/>
              <a:gd name="connsiteX9" fmla="*/ 3861557 w 3861557"/>
              <a:gd name="connsiteY9" fmla="*/ 1553950 h 1553950"/>
              <a:gd name="connsiteX10" fmla="*/ 3333811 w 3861557"/>
              <a:gd name="connsiteY10" fmla="*/ 1553950 h 1553950"/>
              <a:gd name="connsiteX11" fmla="*/ 2767449 w 3861557"/>
              <a:gd name="connsiteY11" fmla="*/ 1553950 h 1553950"/>
              <a:gd name="connsiteX12" fmla="*/ 2162472 w 3861557"/>
              <a:gd name="connsiteY12" fmla="*/ 1553950 h 1553950"/>
              <a:gd name="connsiteX13" fmla="*/ 1480264 w 3861557"/>
              <a:gd name="connsiteY13" fmla="*/ 1553950 h 1553950"/>
              <a:gd name="connsiteX14" fmla="*/ 759440 w 3861557"/>
              <a:gd name="connsiteY14" fmla="*/ 1553950 h 1553950"/>
              <a:gd name="connsiteX15" fmla="*/ 0 w 3861557"/>
              <a:gd name="connsiteY15" fmla="*/ 1553950 h 1553950"/>
              <a:gd name="connsiteX16" fmla="*/ 0 w 3861557"/>
              <a:gd name="connsiteY16" fmla="*/ 1004888 h 1553950"/>
              <a:gd name="connsiteX17" fmla="*/ 0 w 3861557"/>
              <a:gd name="connsiteY17" fmla="*/ 471365 h 1553950"/>
              <a:gd name="connsiteX18" fmla="*/ 0 w 3861557"/>
              <a:gd name="connsiteY18" fmla="*/ 0 h 15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61557" h="1553950" fill="none" extrusionOk="0">
                <a:moveTo>
                  <a:pt x="0" y="0"/>
                </a:moveTo>
                <a:cubicBezTo>
                  <a:pt x="191918" y="4171"/>
                  <a:pt x="356789" y="17173"/>
                  <a:pt x="566362" y="0"/>
                </a:cubicBezTo>
                <a:cubicBezTo>
                  <a:pt x="775935" y="-17173"/>
                  <a:pt x="943491" y="22706"/>
                  <a:pt x="1094108" y="0"/>
                </a:cubicBezTo>
                <a:cubicBezTo>
                  <a:pt x="1244725" y="-22706"/>
                  <a:pt x="1417360" y="-19525"/>
                  <a:pt x="1660470" y="0"/>
                </a:cubicBezTo>
                <a:cubicBezTo>
                  <a:pt x="1903580" y="19525"/>
                  <a:pt x="2054984" y="-2266"/>
                  <a:pt x="2381293" y="0"/>
                </a:cubicBezTo>
                <a:cubicBezTo>
                  <a:pt x="2707602" y="2266"/>
                  <a:pt x="2798383" y="-28571"/>
                  <a:pt x="3024886" y="0"/>
                </a:cubicBezTo>
                <a:cubicBezTo>
                  <a:pt x="3251389" y="28571"/>
                  <a:pt x="3496657" y="-33829"/>
                  <a:pt x="3861557" y="0"/>
                </a:cubicBezTo>
                <a:cubicBezTo>
                  <a:pt x="3859783" y="210683"/>
                  <a:pt x="3870434" y="392238"/>
                  <a:pt x="3861557" y="533523"/>
                </a:cubicBezTo>
                <a:cubicBezTo>
                  <a:pt x="3852680" y="674808"/>
                  <a:pt x="3870955" y="847006"/>
                  <a:pt x="3861557" y="1082585"/>
                </a:cubicBezTo>
                <a:cubicBezTo>
                  <a:pt x="3852159" y="1318164"/>
                  <a:pt x="3872427" y="1365413"/>
                  <a:pt x="3861557" y="1553950"/>
                </a:cubicBezTo>
                <a:cubicBezTo>
                  <a:pt x="3737520" y="1569374"/>
                  <a:pt x="3578432" y="1545344"/>
                  <a:pt x="3333811" y="1553950"/>
                </a:cubicBezTo>
                <a:cubicBezTo>
                  <a:pt x="3089190" y="1562556"/>
                  <a:pt x="2980307" y="1566589"/>
                  <a:pt x="2767449" y="1553950"/>
                </a:cubicBezTo>
                <a:cubicBezTo>
                  <a:pt x="2554591" y="1541311"/>
                  <a:pt x="2362785" y="1538657"/>
                  <a:pt x="2162472" y="1553950"/>
                </a:cubicBezTo>
                <a:cubicBezTo>
                  <a:pt x="1962159" y="1569243"/>
                  <a:pt x="1643847" y="1539867"/>
                  <a:pt x="1480264" y="1553950"/>
                </a:cubicBezTo>
                <a:cubicBezTo>
                  <a:pt x="1316681" y="1568033"/>
                  <a:pt x="994235" y="1557256"/>
                  <a:pt x="759440" y="1553950"/>
                </a:cubicBezTo>
                <a:cubicBezTo>
                  <a:pt x="524645" y="1550644"/>
                  <a:pt x="349461" y="1574977"/>
                  <a:pt x="0" y="1553950"/>
                </a:cubicBezTo>
                <a:cubicBezTo>
                  <a:pt x="3481" y="1295332"/>
                  <a:pt x="-5602" y="1202733"/>
                  <a:pt x="0" y="1004888"/>
                </a:cubicBezTo>
                <a:cubicBezTo>
                  <a:pt x="5602" y="807043"/>
                  <a:pt x="-3592" y="664918"/>
                  <a:pt x="0" y="471365"/>
                </a:cubicBezTo>
                <a:cubicBezTo>
                  <a:pt x="3592" y="277812"/>
                  <a:pt x="13761" y="184585"/>
                  <a:pt x="0" y="0"/>
                </a:cubicBezTo>
                <a:close/>
              </a:path>
              <a:path w="3861557" h="1553950" stroke="0" extrusionOk="0">
                <a:moveTo>
                  <a:pt x="0" y="0"/>
                </a:moveTo>
                <a:cubicBezTo>
                  <a:pt x="232339" y="2892"/>
                  <a:pt x="549672" y="-23147"/>
                  <a:pt x="720824" y="0"/>
                </a:cubicBezTo>
                <a:cubicBezTo>
                  <a:pt x="891976" y="23147"/>
                  <a:pt x="1133253" y="-9129"/>
                  <a:pt x="1325801" y="0"/>
                </a:cubicBezTo>
                <a:cubicBezTo>
                  <a:pt x="1518349" y="9129"/>
                  <a:pt x="1741113" y="2874"/>
                  <a:pt x="1853547" y="0"/>
                </a:cubicBezTo>
                <a:cubicBezTo>
                  <a:pt x="1965981" y="-2874"/>
                  <a:pt x="2253214" y="-12962"/>
                  <a:pt x="2497140" y="0"/>
                </a:cubicBezTo>
                <a:cubicBezTo>
                  <a:pt x="2741066" y="12962"/>
                  <a:pt x="2880949" y="-28255"/>
                  <a:pt x="3140733" y="0"/>
                </a:cubicBezTo>
                <a:cubicBezTo>
                  <a:pt x="3400517" y="28255"/>
                  <a:pt x="3612050" y="24565"/>
                  <a:pt x="3861557" y="0"/>
                </a:cubicBezTo>
                <a:cubicBezTo>
                  <a:pt x="3846779" y="193108"/>
                  <a:pt x="3881057" y="271570"/>
                  <a:pt x="3861557" y="517983"/>
                </a:cubicBezTo>
                <a:cubicBezTo>
                  <a:pt x="3842057" y="764396"/>
                  <a:pt x="3887362" y="787398"/>
                  <a:pt x="3861557" y="1035967"/>
                </a:cubicBezTo>
                <a:cubicBezTo>
                  <a:pt x="3835752" y="1284536"/>
                  <a:pt x="3874496" y="1348592"/>
                  <a:pt x="3861557" y="1553950"/>
                </a:cubicBezTo>
                <a:cubicBezTo>
                  <a:pt x="3705857" y="1560896"/>
                  <a:pt x="3363262" y="1572969"/>
                  <a:pt x="3217964" y="1553950"/>
                </a:cubicBezTo>
                <a:cubicBezTo>
                  <a:pt x="3072666" y="1534931"/>
                  <a:pt x="2831473" y="1538152"/>
                  <a:pt x="2535756" y="1553950"/>
                </a:cubicBezTo>
                <a:cubicBezTo>
                  <a:pt x="2240039" y="1569748"/>
                  <a:pt x="2028342" y="1569714"/>
                  <a:pt x="1814932" y="1553950"/>
                </a:cubicBezTo>
                <a:cubicBezTo>
                  <a:pt x="1601522" y="1538186"/>
                  <a:pt x="1466977" y="1580535"/>
                  <a:pt x="1132723" y="1553950"/>
                </a:cubicBezTo>
                <a:cubicBezTo>
                  <a:pt x="798469" y="1527365"/>
                  <a:pt x="262167" y="1584253"/>
                  <a:pt x="0" y="1553950"/>
                </a:cubicBezTo>
                <a:cubicBezTo>
                  <a:pt x="-10607" y="1279525"/>
                  <a:pt x="20946" y="1235558"/>
                  <a:pt x="0" y="1004888"/>
                </a:cubicBezTo>
                <a:cubicBezTo>
                  <a:pt x="-20946" y="774218"/>
                  <a:pt x="-24013" y="610916"/>
                  <a:pt x="0" y="486904"/>
                </a:cubicBezTo>
                <a:cubicBezTo>
                  <a:pt x="24013" y="362892"/>
                  <a:pt x="-17574" y="226241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b="1" dirty="0">
                <a:solidFill>
                  <a:schemeClr val="bg1"/>
                </a:solidFill>
                <a:latin typeface="Outfit" pitchFamily="2" charset="0"/>
              </a:rPr>
              <a:t>Rail</a:t>
            </a:r>
          </a:p>
          <a:p>
            <a:r>
              <a:rPr lang="en-GB" sz="2100" dirty="0">
                <a:solidFill>
                  <a:schemeClr val="tx1"/>
                </a:solidFill>
                <a:latin typeface="Outfit" pitchFamily="2" charset="0"/>
              </a:rPr>
              <a:t>Catch the bus from Bristol Airport, and then the train to Exeter St David’s.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6915CE-A908-1BE1-DAA8-D1A758B86EC0}"/>
              </a:ext>
            </a:extLst>
          </p:cNvPr>
          <p:cNvSpPr/>
          <p:nvPr/>
        </p:nvSpPr>
        <p:spPr>
          <a:xfrm>
            <a:off x="7314684" y="2652025"/>
            <a:ext cx="3861557" cy="1553950"/>
          </a:xfrm>
          <a:custGeom>
            <a:avLst/>
            <a:gdLst>
              <a:gd name="connsiteX0" fmla="*/ 0 w 3861557"/>
              <a:gd name="connsiteY0" fmla="*/ 0 h 1553950"/>
              <a:gd name="connsiteX1" fmla="*/ 566362 w 3861557"/>
              <a:gd name="connsiteY1" fmla="*/ 0 h 1553950"/>
              <a:gd name="connsiteX2" fmla="*/ 1094108 w 3861557"/>
              <a:gd name="connsiteY2" fmla="*/ 0 h 1553950"/>
              <a:gd name="connsiteX3" fmla="*/ 1660470 w 3861557"/>
              <a:gd name="connsiteY3" fmla="*/ 0 h 1553950"/>
              <a:gd name="connsiteX4" fmla="*/ 2381293 w 3861557"/>
              <a:gd name="connsiteY4" fmla="*/ 0 h 1553950"/>
              <a:gd name="connsiteX5" fmla="*/ 3024886 w 3861557"/>
              <a:gd name="connsiteY5" fmla="*/ 0 h 1553950"/>
              <a:gd name="connsiteX6" fmla="*/ 3861557 w 3861557"/>
              <a:gd name="connsiteY6" fmla="*/ 0 h 1553950"/>
              <a:gd name="connsiteX7" fmla="*/ 3861557 w 3861557"/>
              <a:gd name="connsiteY7" fmla="*/ 533523 h 1553950"/>
              <a:gd name="connsiteX8" fmla="*/ 3861557 w 3861557"/>
              <a:gd name="connsiteY8" fmla="*/ 1082585 h 1553950"/>
              <a:gd name="connsiteX9" fmla="*/ 3861557 w 3861557"/>
              <a:gd name="connsiteY9" fmla="*/ 1553950 h 1553950"/>
              <a:gd name="connsiteX10" fmla="*/ 3333811 w 3861557"/>
              <a:gd name="connsiteY10" fmla="*/ 1553950 h 1553950"/>
              <a:gd name="connsiteX11" fmla="*/ 2767449 w 3861557"/>
              <a:gd name="connsiteY11" fmla="*/ 1553950 h 1553950"/>
              <a:gd name="connsiteX12" fmla="*/ 2162472 w 3861557"/>
              <a:gd name="connsiteY12" fmla="*/ 1553950 h 1553950"/>
              <a:gd name="connsiteX13" fmla="*/ 1480264 w 3861557"/>
              <a:gd name="connsiteY13" fmla="*/ 1553950 h 1553950"/>
              <a:gd name="connsiteX14" fmla="*/ 759440 w 3861557"/>
              <a:gd name="connsiteY14" fmla="*/ 1553950 h 1553950"/>
              <a:gd name="connsiteX15" fmla="*/ 0 w 3861557"/>
              <a:gd name="connsiteY15" fmla="*/ 1553950 h 1553950"/>
              <a:gd name="connsiteX16" fmla="*/ 0 w 3861557"/>
              <a:gd name="connsiteY16" fmla="*/ 1004888 h 1553950"/>
              <a:gd name="connsiteX17" fmla="*/ 0 w 3861557"/>
              <a:gd name="connsiteY17" fmla="*/ 471365 h 1553950"/>
              <a:gd name="connsiteX18" fmla="*/ 0 w 3861557"/>
              <a:gd name="connsiteY18" fmla="*/ 0 h 15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61557" h="1553950" fill="none" extrusionOk="0">
                <a:moveTo>
                  <a:pt x="0" y="0"/>
                </a:moveTo>
                <a:cubicBezTo>
                  <a:pt x="191918" y="4171"/>
                  <a:pt x="356789" y="17173"/>
                  <a:pt x="566362" y="0"/>
                </a:cubicBezTo>
                <a:cubicBezTo>
                  <a:pt x="775935" y="-17173"/>
                  <a:pt x="943491" y="22706"/>
                  <a:pt x="1094108" y="0"/>
                </a:cubicBezTo>
                <a:cubicBezTo>
                  <a:pt x="1244725" y="-22706"/>
                  <a:pt x="1417360" y="-19525"/>
                  <a:pt x="1660470" y="0"/>
                </a:cubicBezTo>
                <a:cubicBezTo>
                  <a:pt x="1903580" y="19525"/>
                  <a:pt x="2054984" y="-2266"/>
                  <a:pt x="2381293" y="0"/>
                </a:cubicBezTo>
                <a:cubicBezTo>
                  <a:pt x="2707602" y="2266"/>
                  <a:pt x="2798383" y="-28571"/>
                  <a:pt x="3024886" y="0"/>
                </a:cubicBezTo>
                <a:cubicBezTo>
                  <a:pt x="3251389" y="28571"/>
                  <a:pt x="3496657" y="-33829"/>
                  <a:pt x="3861557" y="0"/>
                </a:cubicBezTo>
                <a:cubicBezTo>
                  <a:pt x="3859783" y="210683"/>
                  <a:pt x="3870434" y="392238"/>
                  <a:pt x="3861557" y="533523"/>
                </a:cubicBezTo>
                <a:cubicBezTo>
                  <a:pt x="3852680" y="674808"/>
                  <a:pt x="3870955" y="847006"/>
                  <a:pt x="3861557" y="1082585"/>
                </a:cubicBezTo>
                <a:cubicBezTo>
                  <a:pt x="3852159" y="1318164"/>
                  <a:pt x="3872427" y="1365413"/>
                  <a:pt x="3861557" y="1553950"/>
                </a:cubicBezTo>
                <a:cubicBezTo>
                  <a:pt x="3737520" y="1569374"/>
                  <a:pt x="3578432" y="1545344"/>
                  <a:pt x="3333811" y="1553950"/>
                </a:cubicBezTo>
                <a:cubicBezTo>
                  <a:pt x="3089190" y="1562556"/>
                  <a:pt x="2980307" y="1566589"/>
                  <a:pt x="2767449" y="1553950"/>
                </a:cubicBezTo>
                <a:cubicBezTo>
                  <a:pt x="2554591" y="1541311"/>
                  <a:pt x="2362785" y="1538657"/>
                  <a:pt x="2162472" y="1553950"/>
                </a:cubicBezTo>
                <a:cubicBezTo>
                  <a:pt x="1962159" y="1569243"/>
                  <a:pt x="1643847" y="1539867"/>
                  <a:pt x="1480264" y="1553950"/>
                </a:cubicBezTo>
                <a:cubicBezTo>
                  <a:pt x="1316681" y="1568033"/>
                  <a:pt x="994235" y="1557256"/>
                  <a:pt x="759440" y="1553950"/>
                </a:cubicBezTo>
                <a:cubicBezTo>
                  <a:pt x="524645" y="1550644"/>
                  <a:pt x="349461" y="1574977"/>
                  <a:pt x="0" y="1553950"/>
                </a:cubicBezTo>
                <a:cubicBezTo>
                  <a:pt x="3481" y="1295332"/>
                  <a:pt x="-5602" y="1202733"/>
                  <a:pt x="0" y="1004888"/>
                </a:cubicBezTo>
                <a:cubicBezTo>
                  <a:pt x="5602" y="807043"/>
                  <a:pt x="-3592" y="664918"/>
                  <a:pt x="0" y="471365"/>
                </a:cubicBezTo>
                <a:cubicBezTo>
                  <a:pt x="3592" y="277812"/>
                  <a:pt x="13761" y="184585"/>
                  <a:pt x="0" y="0"/>
                </a:cubicBezTo>
                <a:close/>
              </a:path>
              <a:path w="3861557" h="1553950" stroke="0" extrusionOk="0">
                <a:moveTo>
                  <a:pt x="0" y="0"/>
                </a:moveTo>
                <a:cubicBezTo>
                  <a:pt x="232339" y="2892"/>
                  <a:pt x="549672" y="-23147"/>
                  <a:pt x="720824" y="0"/>
                </a:cubicBezTo>
                <a:cubicBezTo>
                  <a:pt x="891976" y="23147"/>
                  <a:pt x="1133253" y="-9129"/>
                  <a:pt x="1325801" y="0"/>
                </a:cubicBezTo>
                <a:cubicBezTo>
                  <a:pt x="1518349" y="9129"/>
                  <a:pt x="1741113" y="2874"/>
                  <a:pt x="1853547" y="0"/>
                </a:cubicBezTo>
                <a:cubicBezTo>
                  <a:pt x="1965981" y="-2874"/>
                  <a:pt x="2253214" y="-12962"/>
                  <a:pt x="2497140" y="0"/>
                </a:cubicBezTo>
                <a:cubicBezTo>
                  <a:pt x="2741066" y="12962"/>
                  <a:pt x="2880949" y="-28255"/>
                  <a:pt x="3140733" y="0"/>
                </a:cubicBezTo>
                <a:cubicBezTo>
                  <a:pt x="3400517" y="28255"/>
                  <a:pt x="3612050" y="24565"/>
                  <a:pt x="3861557" y="0"/>
                </a:cubicBezTo>
                <a:cubicBezTo>
                  <a:pt x="3846779" y="193108"/>
                  <a:pt x="3881057" y="271570"/>
                  <a:pt x="3861557" y="517983"/>
                </a:cubicBezTo>
                <a:cubicBezTo>
                  <a:pt x="3842057" y="764396"/>
                  <a:pt x="3887362" y="787398"/>
                  <a:pt x="3861557" y="1035967"/>
                </a:cubicBezTo>
                <a:cubicBezTo>
                  <a:pt x="3835752" y="1284536"/>
                  <a:pt x="3874496" y="1348592"/>
                  <a:pt x="3861557" y="1553950"/>
                </a:cubicBezTo>
                <a:cubicBezTo>
                  <a:pt x="3705857" y="1560896"/>
                  <a:pt x="3363262" y="1572969"/>
                  <a:pt x="3217964" y="1553950"/>
                </a:cubicBezTo>
                <a:cubicBezTo>
                  <a:pt x="3072666" y="1534931"/>
                  <a:pt x="2831473" y="1538152"/>
                  <a:pt x="2535756" y="1553950"/>
                </a:cubicBezTo>
                <a:cubicBezTo>
                  <a:pt x="2240039" y="1569748"/>
                  <a:pt x="2028342" y="1569714"/>
                  <a:pt x="1814932" y="1553950"/>
                </a:cubicBezTo>
                <a:cubicBezTo>
                  <a:pt x="1601522" y="1538186"/>
                  <a:pt x="1466977" y="1580535"/>
                  <a:pt x="1132723" y="1553950"/>
                </a:cubicBezTo>
                <a:cubicBezTo>
                  <a:pt x="798469" y="1527365"/>
                  <a:pt x="262167" y="1584253"/>
                  <a:pt x="0" y="1553950"/>
                </a:cubicBezTo>
                <a:cubicBezTo>
                  <a:pt x="-10607" y="1279525"/>
                  <a:pt x="20946" y="1235558"/>
                  <a:pt x="0" y="1004888"/>
                </a:cubicBezTo>
                <a:cubicBezTo>
                  <a:pt x="-20946" y="774218"/>
                  <a:pt x="-24013" y="610916"/>
                  <a:pt x="0" y="486904"/>
                </a:cubicBezTo>
                <a:cubicBezTo>
                  <a:pt x="24013" y="362892"/>
                  <a:pt x="-17574" y="226241"/>
                  <a:pt x="0" y="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100" b="1" dirty="0">
                <a:solidFill>
                  <a:schemeClr val="bg1"/>
                </a:solidFill>
                <a:latin typeface="Outfit" pitchFamily="2" charset="0"/>
              </a:rPr>
              <a:t>Bus</a:t>
            </a:r>
          </a:p>
          <a:p>
            <a:r>
              <a:rPr lang="en-GB" sz="2100" dirty="0">
                <a:solidFill>
                  <a:schemeClr val="tx1"/>
                </a:solidFill>
                <a:latin typeface="Outfit" pitchFamily="2" charset="0"/>
              </a:rPr>
              <a:t>Catch a direct bus from outside Bristol Airport. </a:t>
            </a:r>
          </a:p>
        </p:txBody>
      </p:sp>
      <p:pic>
        <p:nvPicPr>
          <p:cNvPr id="6" name="Graphic 5" descr="Bus with solid fill">
            <a:extLst>
              <a:ext uri="{FF2B5EF4-FFF2-40B4-BE49-F238E27FC236}">
                <a16:creationId xmlns:a16="http://schemas.microsoft.com/office/drawing/2014/main" id="{9A63AF3F-C077-17CB-45B3-C33DBEBCE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9041" y="2206649"/>
            <a:ext cx="914400" cy="914400"/>
          </a:xfrm>
          <a:prstGeom prst="rect">
            <a:avLst/>
          </a:prstGeom>
        </p:spPr>
      </p:pic>
      <p:pic>
        <p:nvPicPr>
          <p:cNvPr id="7" name="Graphic 6" descr="Train with solid fill">
            <a:extLst>
              <a:ext uri="{FF2B5EF4-FFF2-40B4-BE49-F238E27FC236}">
                <a16:creationId xmlns:a16="http://schemas.microsoft.com/office/drawing/2014/main" id="{417ED2F2-2575-0293-50F5-9B933C9F1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2520" y="2206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3CA05A-A3FC-F86E-0F54-98B60786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7" y="2036695"/>
            <a:ext cx="4267060" cy="2286128"/>
          </a:xfrm>
        </p:spPr>
        <p:txBody>
          <a:bodyPr anchor="t">
            <a:normAutofit/>
          </a:bodyPr>
          <a:lstStyle/>
          <a:p>
            <a:r>
              <a:rPr lang="en-GB" sz="5000" dirty="0"/>
              <a:t>Rail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4648A47-DF2B-7BAE-DD44-2C06E73AC0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9" t="-1" r="7148" b="-1"/>
          <a:stretch/>
        </p:blipFill>
        <p:spPr>
          <a:xfrm>
            <a:off x="7406063" y="10"/>
            <a:ext cx="4785936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90738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A221-1B3E-EF3B-17D8-83E5FF2C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Travelling By Train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15777-3C40-15AA-EC3B-476A76C7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61" y="1920244"/>
            <a:ext cx="9089059" cy="3790745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dirty="0"/>
              <a:t>When you arrive at Bristol Airport you will need to catch the </a:t>
            </a:r>
            <a:r>
              <a:rPr lang="en-GB" b="1" dirty="0"/>
              <a:t>A1 bus </a:t>
            </a:r>
            <a:r>
              <a:rPr lang="en-GB" dirty="0"/>
              <a:t>(also called the </a:t>
            </a:r>
            <a:r>
              <a:rPr lang="en-GB" b="1" dirty="0"/>
              <a:t>Airport Flyer Express</a:t>
            </a:r>
            <a:r>
              <a:rPr lang="en-GB" dirty="0"/>
              <a:t>) from outside the terminal to </a:t>
            </a:r>
            <a:r>
              <a:rPr lang="en-GB" b="1" dirty="0"/>
              <a:t>Bristol Temple Meads</a:t>
            </a:r>
            <a:r>
              <a:rPr lang="en-GB" dirty="0"/>
              <a:t>.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dirty="0"/>
              <a:t>The Airport Flyer Express leaves every 12 minutes and is available 24 hours a day, 7 days a week. It takes around 30 minutes and drops you at the railway station. 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dirty="0"/>
              <a:t>Trains from Bristol Temple Meads to </a:t>
            </a:r>
            <a:r>
              <a:rPr lang="en-GB" b="1" dirty="0"/>
              <a:t>Exeter St David’s </a:t>
            </a:r>
            <a:r>
              <a:rPr lang="en-GB" dirty="0"/>
              <a:t>run roughly every hour and the journey takes about 1 hour. There are no changes on the train. 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dirty="0"/>
              <a:t>It is advisable to pre-book your ticket due to price and availability. Here is the website for booking your train tickets online: </a:t>
            </a:r>
            <a:r>
              <a:rPr lang="en-GB" dirty="0">
                <a:hlinkClick r:id="rId2"/>
              </a:rPr>
              <a:t>https://www.thetrainline.com/</a:t>
            </a:r>
            <a:r>
              <a:rPr lang="en-GB" dirty="0"/>
              <a:t> </a:t>
            </a:r>
          </a:p>
          <a:p>
            <a:pPr marL="0" indent="0">
              <a:spcBef>
                <a:spcPts val="1800"/>
              </a:spcBef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E86E1-96FC-1783-55B7-EC2DD5CDC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989" y="2919412"/>
            <a:ext cx="14668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240E-17EC-2D14-DE41-DFF381AE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Handy Flow Chart!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C27082-FA93-1C1F-BA54-D46A3D30296F}"/>
              </a:ext>
            </a:extLst>
          </p:cNvPr>
          <p:cNvSpPr/>
          <p:nvPr/>
        </p:nvSpPr>
        <p:spPr>
          <a:xfrm>
            <a:off x="520161" y="1636295"/>
            <a:ext cx="2618014" cy="1475397"/>
          </a:xfrm>
          <a:custGeom>
            <a:avLst/>
            <a:gdLst>
              <a:gd name="connsiteX0" fmla="*/ 0 w 2618014"/>
              <a:gd name="connsiteY0" fmla="*/ 245904 h 1475397"/>
              <a:gd name="connsiteX1" fmla="*/ 245904 w 2618014"/>
              <a:gd name="connsiteY1" fmla="*/ 0 h 1475397"/>
              <a:gd name="connsiteX2" fmla="*/ 777456 w 2618014"/>
              <a:gd name="connsiteY2" fmla="*/ 0 h 1475397"/>
              <a:gd name="connsiteX3" fmla="*/ 1245221 w 2618014"/>
              <a:gd name="connsiteY3" fmla="*/ 0 h 1475397"/>
              <a:gd name="connsiteX4" fmla="*/ 1755510 w 2618014"/>
              <a:gd name="connsiteY4" fmla="*/ 0 h 1475397"/>
              <a:gd name="connsiteX5" fmla="*/ 2372110 w 2618014"/>
              <a:gd name="connsiteY5" fmla="*/ 0 h 1475397"/>
              <a:gd name="connsiteX6" fmla="*/ 2618014 w 2618014"/>
              <a:gd name="connsiteY6" fmla="*/ 245904 h 1475397"/>
              <a:gd name="connsiteX7" fmla="*/ 2618014 w 2618014"/>
              <a:gd name="connsiteY7" fmla="*/ 737699 h 1475397"/>
              <a:gd name="connsiteX8" fmla="*/ 2618014 w 2618014"/>
              <a:gd name="connsiteY8" fmla="*/ 1229493 h 1475397"/>
              <a:gd name="connsiteX9" fmla="*/ 2372110 w 2618014"/>
              <a:gd name="connsiteY9" fmla="*/ 1475397 h 1475397"/>
              <a:gd name="connsiteX10" fmla="*/ 1904345 w 2618014"/>
              <a:gd name="connsiteY10" fmla="*/ 1475397 h 1475397"/>
              <a:gd name="connsiteX11" fmla="*/ 1415317 w 2618014"/>
              <a:gd name="connsiteY11" fmla="*/ 1475397 h 1475397"/>
              <a:gd name="connsiteX12" fmla="*/ 905028 w 2618014"/>
              <a:gd name="connsiteY12" fmla="*/ 1475397 h 1475397"/>
              <a:gd name="connsiteX13" fmla="*/ 245904 w 2618014"/>
              <a:gd name="connsiteY13" fmla="*/ 1475397 h 1475397"/>
              <a:gd name="connsiteX14" fmla="*/ 0 w 2618014"/>
              <a:gd name="connsiteY14" fmla="*/ 1229493 h 1475397"/>
              <a:gd name="connsiteX15" fmla="*/ 0 w 2618014"/>
              <a:gd name="connsiteY15" fmla="*/ 757370 h 1475397"/>
              <a:gd name="connsiteX16" fmla="*/ 0 w 2618014"/>
              <a:gd name="connsiteY16" fmla="*/ 245904 h 147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18014" h="1475397" fill="none" extrusionOk="0">
                <a:moveTo>
                  <a:pt x="0" y="245904"/>
                </a:moveTo>
                <a:cubicBezTo>
                  <a:pt x="9822" y="92926"/>
                  <a:pt x="95334" y="-26540"/>
                  <a:pt x="245904" y="0"/>
                </a:cubicBezTo>
                <a:cubicBezTo>
                  <a:pt x="447902" y="3791"/>
                  <a:pt x="529386" y="-10123"/>
                  <a:pt x="777456" y="0"/>
                </a:cubicBezTo>
                <a:cubicBezTo>
                  <a:pt x="1025526" y="10123"/>
                  <a:pt x="1096298" y="5816"/>
                  <a:pt x="1245221" y="0"/>
                </a:cubicBezTo>
                <a:cubicBezTo>
                  <a:pt x="1394145" y="-5816"/>
                  <a:pt x="1615988" y="1658"/>
                  <a:pt x="1755510" y="0"/>
                </a:cubicBezTo>
                <a:cubicBezTo>
                  <a:pt x="1895032" y="-1658"/>
                  <a:pt x="2242653" y="-21497"/>
                  <a:pt x="2372110" y="0"/>
                </a:cubicBezTo>
                <a:cubicBezTo>
                  <a:pt x="2475201" y="-2713"/>
                  <a:pt x="2613555" y="124898"/>
                  <a:pt x="2618014" y="245904"/>
                </a:cubicBezTo>
                <a:cubicBezTo>
                  <a:pt x="2621352" y="425091"/>
                  <a:pt x="2615718" y="628121"/>
                  <a:pt x="2618014" y="737699"/>
                </a:cubicBezTo>
                <a:cubicBezTo>
                  <a:pt x="2620310" y="847277"/>
                  <a:pt x="2630545" y="997243"/>
                  <a:pt x="2618014" y="1229493"/>
                </a:cubicBezTo>
                <a:cubicBezTo>
                  <a:pt x="2640438" y="1351151"/>
                  <a:pt x="2510275" y="1479528"/>
                  <a:pt x="2372110" y="1475397"/>
                </a:cubicBezTo>
                <a:cubicBezTo>
                  <a:pt x="2213863" y="1458268"/>
                  <a:pt x="2053175" y="1497367"/>
                  <a:pt x="1904345" y="1475397"/>
                </a:cubicBezTo>
                <a:cubicBezTo>
                  <a:pt x="1755515" y="1453427"/>
                  <a:pt x="1652601" y="1492777"/>
                  <a:pt x="1415317" y="1475397"/>
                </a:cubicBezTo>
                <a:cubicBezTo>
                  <a:pt x="1178033" y="1458017"/>
                  <a:pt x="1061995" y="1491352"/>
                  <a:pt x="905028" y="1475397"/>
                </a:cubicBezTo>
                <a:cubicBezTo>
                  <a:pt x="748061" y="1459442"/>
                  <a:pt x="429510" y="1479731"/>
                  <a:pt x="245904" y="1475397"/>
                </a:cubicBezTo>
                <a:cubicBezTo>
                  <a:pt x="115963" y="1482968"/>
                  <a:pt x="24742" y="1383875"/>
                  <a:pt x="0" y="1229493"/>
                </a:cubicBezTo>
                <a:cubicBezTo>
                  <a:pt x="15372" y="999081"/>
                  <a:pt x="11935" y="938974"/>
                  <a:pt x="0" y="757370"/>
                </a:cubicBezTo>
                <a:cubicBezTo>
                  <a:pt x="-11935" y="575766"/>
                  <a:pt x="-9126" y="354002"/>
                  <a:pt x="0" y="245904"/>
                </a:cubicBezTo>
                <a:close/>
              </a:path>
              <a:path w="2618014" h="1475397" stroke="0" extrusionOk="0">
                <a:moveTo>
                  <a:pt x="0" y="245904"/>
                </a:moveTo>
                <a:cubicBezTo>
                  <a:pt x="8360" y="136102"/>
                  <a:pt x="89664" y="-2887"/>
                  <a:pt x="245904" y="0"/>
                </a:cubicBezTo>
                <a:cubicBezTo>
                  <a:pt x="392952" y="-4061"/>
                  <a:pt x="504599" y="-13249"/>
                  <a:pt x="734931" y="0"/>
                </a:cubicBezTo>
                <a:cubicBezTo>
                  <a:pt x="965263" y="13249"/>
                  <a:pt x="1085686" y="-21083"/>
                  <a:pt x="1202697" y="0"/>
                </a:cubicBezTo>
                <a:cubicBezTo>
                  <a:pt x="1319708" y="21083"/>
                  <a:pt x="1487582" y="11379"/>
                  <a:pt x="1712986" y="0"/>
                </a:cubicBezTo>
                <a:cubicBezTo>
                  <a:pt x="1938390" y="-11379"/>
                  <a:pt x="2070945" y="-27362"/>
                  <a:pt x="2372110" y="0"/>
                </a:cubicBezTo>
                <a:cubicBezTo>
                  <a:pt x="2517410" y="-4595"/>
                  <a:pt x="2610464" y="103741"/>
                  <a:pt x="2618014" y="245904"/>
                </a:cubicBezTo>
                <a:cubicBezTo>
                  <a:pt x="2604529" y="427264"/>
                  <a:pt x="2598934" y="543831"/>
                  <a:pt x="2618014" y="718027"/>
                </a:cubicBezTo>
                <a:cubicBezTo>
                  <a:pt x="2637094" y="892223"/>
                  <a:pt x="2597119" y="992665"/>
                  <a:pt x="2618014" y="1229493"/>
                </a:cubicBezTo>
                <a:cubicBezTo>
                  <a:pt x="2621159" y="1375025"/>
                  <a:pt x="2516357" y="1446894"/>
                  <a:pt x="2372110" y="1475397"/>
                </a:cubicBezTo>
                <a:cubicBezTo>
                  <a:pt x="2187756" y="1480033"/>
                  <a:pt x="2121820" y="1489573"/>
                  <a:pt x="1883083" y="1475397"/>
                </a:cubicBezTo>
                <a:cubicBezTo>
                  <a:pt x="1644346" y="1461221"/>
                  <a:pt x="1512659" y="1452761"/>
                  <a:pt x="1372793" y="1475397"/>
                </a:cubicBezTo>
                <a:cubicBezTo>
                  <a:pt x="1232927" y="1498034"/>
                  <a:pt x="1124295" y="1471323"/>
                  <a:pt x="905028" y="1475397"/>
                </a:cubicBezTo>
                <a:cubicBezTo>
                  <a:pt x="685762" y="1479471"/>
                  <a:pt x="459837" y="1442768"/>
                  <a:pt x="245904" y="1475397"/>
                </a:cubicBezTo>
                <a:cubicBezTo>
                  <a:pt x="90903" y="1461520"/>
                  <a:pt x="1884" y="1368408"/>
                  <a:pt x="0" y="1229493"/>
                </a:cubicBezTo>
                <a:cubicBezTo>
                  <a:pt x="23083" y="1128393"/>
                  <a:pt x="14105" y="934699"/>
                  <a:pt x="0" y="747534"/>
                </a:cubicBezTo>
                <a:cubicBezTo>
                  <a:pt x="-14105" y="560369"/>
                  <a:pt x="-19696" y="441588"/>
                  <a:pt x="0" y="245904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102081216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Bristol Airport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From outside the airport terminal catch the A1 bus to Bristol Temple Meads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DABFEE-8EA1-0AAE-20AD-745C2F052332}"/>
              </a:ext>
            </a:extLst>
          </p:cNvPr>
          <p:cNvSpPr/>
          <p:nvPr/>
        </p:nvSpPr>
        <p:spPr>
          <a:xfrm>
            <a:off x="3463478" y="2613549"/>
            <a:ext cx="2415654" cy="1296538"/>
          </a:xfrm>
          <a:custGeom>
            <a:avLst/>
            <a:gdLst>
              <a:gd name="connsiteX0" fmla="*/ 0 w 2415654"/>
              <a:gd name="connsiteY0" fmla="*/ 216094 h 1296538"/>
              <a:gd name="connsiteX1" fmla="*/ 216094 w 2415654"/>
              <a:gd name="connsiteY1" fmla="*/ 0 h 1296538"/>
              <a:gd name="connsiteX2" fmla="*/ 817745 w 2415654"/>
              <a:gd name="connsiteY2" fmla="*/ 0 h 1296538"/>
              <a:gd name="connsiteX3" fmla="*/ 1498735 w 2415654"/>
              <a:gd name="connsiteY3" fmla="*/ 0 h 1296538"/>
              <a:gd name="connsiteX4" fmla="*/ 2199560 w 2415654"/>
              <a:gd name="connsiteY4" fmla="*/ 0 h 1296538"/>
              <a:gd name="connsiteX5" fmla="*/ 2415654 w 2415654"/>
              <a:gd name="connsiteY5" fmla="*/ 216094 h 1296538"/>
              <a:gd name="connsiteX6" fmla="*/ 2415654 w 2415654"/>
              <a:gd name="connsiteY6" fmla="*/ 639626 h 1296538"/>
              <a:gd name="connsiteX7" fmla="*/ 2415654 w 2415654"/>
              <a:gd name="connsiteY7" fmla="*/ 1080444 h 1296538"/>
              <a:gd name="connsiteX8" fmla="*/ 2199560 w 2415654"/>
              <a:gd name="connsiteY8" fmla="*/ 1296538 h 1296538"/>
              <a:gd name="connsiteX9" fmla="*/ 1597909 w 2415654"/>
              <a:gd name="connsiteY9" fmla="*/ 1296538 h 1296538"/>
              <a:gd name="connsiteX10" fmla="*/ 936753 w 2415654"/>
              <a:gd name="connsiteY10" fmla="*/ 1296538 h 1296538"/>
              <a:gd name="connsiteX11" fmla="*/ 216094 w 2415654"/>
              <a:gd name="connsiteY11" fmla="*/ 1296538 h 1296538"/>
              <a:gd name="connsiteX12" fmla="*/ 0 w 2415654"/>
              <a:gd name="connsiteY12" fmla="*/ 1080444 h 1296538"/>
              <a:gd name="connsiteX13" fmla="*/ 0 w 2415654"/>
              <a:gd name="connsiteY13" fmla="*/ 674200 h 1296538"/>
              <a:gd name="connsiteX14" fmla="*/ 0 w 2415654"/>
              <a:gd name="connsiteY14" fmla="*/ 216094 h 12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5654" h="1296538" fill="none" extrusionOk="0">
                <a:moveTo>
                  <a:pt x="0" y="216094"/>
                </a:moveTo>
                <a:cubicBezTo>
                  <a:pt x="2217" y="87394"/>
                  <a:pt x="93619" y="25296"/>
                  <a:pt x="216094" y="0"/>
                </a:cubicBezTo>
                <a:cubicBezTo>
                  <a:pt x="396957" y="9379"/>
                  <a:pt x="633565" y="-20224"/>
                  <a:pt x="817745" y="0"/>
                </a:cubicBezTo>
                <a:cubicBezTo>
                  <a:pt x="1001925" y="20224"/>
                  <a:pt x="1196173" y="-23292"/>
                  <a:pt x="1498735" y="0"/>
                </a:cubicBezTo>
                <a:cubicBezTo>
                  <a:pt x="1801297" y="23292"/>
                  <a:pt x="1971626" y="-17187"/>
                  <a:pt x="2199560" y="0"/>
                </a:cubicBezTo>
                <a:cubicBezTo>
                  <a:pt x="2334433" y="-14002"/>
                  <a:pt x="2432936" y="78766"/>
                  <a:pt x="2415654" y="216094"/>
                </a:cubicBezTo>
                <a:cubicBezTo>
                  <a:pt x="2409774" y="335292"/>
                  <a:pt x="2431938" y="465173"/>
                  <a:pt x="2415654" y="639626"/>
                </a:cubicBezTo>
                <a:cubicBezTo>
                  <a:pt x="2399370" y="814079"/>
                  <a:pt x="2432198" y="919506"/>
                  <a:pt x="2415654" y="1080444"/>
                </a:cubicBezTo>
                <a:cubicBezTo>
                  <a:pt x="2437072" y="1218908"/>
                  <a:pt x="2323454" y="1283104"/>
                  <a:pt x="2199560" y="1296538"/>
                </a:cubicBezTo>
                <a:cubicBezTo>
                  <a:pt x="2061163" y="1279817"/>
                  <a:pt x="1871109" y="1278828"/>
                  <a:pt x="1597909" y="1296538"/>
                </a:cubicBezTo>
                <a:cubicBezTo>
                  <a:pt x="1324709" y="1314248"/>
                  <a:pt x="1249699" y="1265801"/>
                  <a:pt x="936753" y="1296538"/>
                </a:cubicBezTo>
                <a:cubicBezTo>
                  <a:pt x="623807" y="1327275"/>
                  <a:pt x="427281" y="1316071"/>
                  <a:pt x="216094" y="1296538"/>
                </a:cubicBezTo>
                <a:cubicBezTo>
                  <a:pt x="98322" y="1278992"/>
                  <a:pt x="16121" y="1177796"/>
                  <a:pt x="0" y="1080444"/>
                </a:cubicBezTo>
                <a:cubicBezTo>
                  <a:pt x="8486" y="888693"/>
                  <a:pt x="1593" y="793620"/>
                  <a:pt x="0" y="674200"/>
                </a:cubicBezTo>
                <a:cubicBezTo>
                  <a:pt x="-1593" y="554780"/>
                  <a:pt x="4741" y="442519"/>
                  <a:pt x="0" y="216094"/>
                </a:cubicBezTo>
                <a:close/>
              </a:path>
              <a:path w="2415654" h="1296538" stroke="0" extrusionOk="0">
                <a:moveTo>
                  <a:pt x="0" y="216094"/>
                </a:moveTo>
                <a:cubicBezTo>
                  <a:pt x="1578" y="101331"/>
                  <a:pt x="126244" y="-2201"/>
                  <a:pt x="216094" y="0"/>
                </a:cubicBezTo>
                <a:cubicBezTo>
                  <a:pt x="532289" y="-17727"/>
                  <a:pt x="625479" y="19866"/>
                  <a:pt x="877249" y="0"/>
                </a:cubicBezTo>
                <a:cubicBezTo>
                  <a:pt x="1129019" y="-19866"/>
                  <a:pt x="1290959" y="-15729"/>
                  <a:pt x="1578074" y="0"/>
                </a:cubicBezTo>
                <a:cubicBezTo>
                  <a:pt x="1865189" y="15729"/>
                  <a:pt x="1992795" y="-6663"/>
                  <a:pt x="2199560" y="0"/>
                </a:cubicBezTo>
                <a:cubicBezTo>
                  <a:pt x="2335467" y="-5411"/>
                  <a:pt x="2400109" y="83071"/>
                  <a:pt x="2415654" y="216094"/>
                </a:cubicBezTo>
                <a:cubicBezTo>
                  <a:pt x="2428706" y="328356"/>
                  <a:pt x="2425694" y="574599"/>
                  <a:pt x="2415654" y="665556"/>
                </a:cubicBezTo>
                <a:cubicBezTo>
                  <a:pt x="2405614" y="756513"/>
                  <a:pt x="2404525" y="943433"/>
                  <a:pt x="2415654" y="1080444"/>
                </a:cubicBezTo>
                <a:cubicBezTo>
                  <a:pt x="2429363" y="1224071"/>
                  <a:pt x="2344624" y="1299995"/>
                  <a:pt x="2199560" y="1296538"/>
                </a:cubicBezTo>
                <a:cubicBezTo>
                  <a:pt x="1952544" y="1321946"/>
                  <a:pt x="1708256" y="1276670"/>
                  <a:pt x="1538405" y="1296538"/>
                </a:cubicBezTo>
                <a:cubicBezTo>
                  <a:pt x="1368555" y="1316406"/>
                  <a:pt x="1206936" y="1296245"/>
                  <a:pt x="916919" y="1296538"/>
                </a:cubicBezTo>
                <a:cubicBezTo>
                  <a:pt x="626902" y="1296831"/>
                  <a:pt x="470682" y="1285740"/>
                  <a:pt x="216094" y="1296538"/>
                </a:cubicBezTo>
                <a:cubicBezTo>
                  <a:pt x="69496" y="1295869"/>
                  <a:pt x="-20490" y="1189524"/>
                  <a:pt x="0" y="1080444"/>
                </a:cubicBezTo>
                <a:cubicBezTo>
                  <a:pt x="-18509" y="978667"/>
                  <a:pt x="-5215" y="729389"/>
                  <a:pt x="0" y="630982"/>
                </a:cubicBezTo>
                <a:cubicBezTo>
                  <a:pt x="5215" y="532575"/>
                  <a:pt x="17252" y="360706"/>
                  <a:pt x="0" y="216094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4724191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Board the train to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Exeter St David’s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90E1F8-B790-1118-5C6D-B2D4F48CA7B2}"/>
              </a:ext>
            </a:extLst>
          </p:cNvPr>
          <p:cNvSpPr/>
          <p:nvPr/>
        </p:nvSpPr>
        <p:spPr>
          <a:xfrm>
            <a:off x="6204435" y="3322100"/>
            <a:ext cx="2754575" cy="1296538"/>
          </a:xfrm>
          <a:custGeom>
            <a:avLst/>
            <a:gdLst>
              <a:gd name="connsiteX0" fmla="*/ 0 w 2754575"/>
              <a:gd name="connsiteY0" fmla="*/ 216094 h 1296538"/>
              <a:gd name="connsiteX1" fmla="*/ 216094 w 2754575"/>
              <a:gd name="connsiteY1" fmla="*/ 0 h 1296538"/>
              <a:gd name="connsiteX2" fmla="*/ 750243 w 2754575"/>
              <a:gd name="connsiteY2" fmla="*/ 0 h 1296538"/>
              <a:gd name="connsiteX3" fmla="*/ 1330840 w 2754575"/>
              <a:gd name="connsiteY3" fmla="*/ 0 h 1296538"/>
              <a:gd name="connsiteX4" fmla="*/ 1957884 w 2754575"/>
              <a:gd name="connsiteY4" fmla="*/ 0 h 1296538"/>
              <a:gd name="connsiteX5" fmla="*/ 2538481 w 2754575"/>
              <a:gd name="connsiteY5" fmla="*/ 0 h 1296538"/>
              <a:gd name="connsiteX6" fmla="*/ 2754575 w 2754575"/>
              <a:gd name="connsiteY6" fmla="*/ 216094 h 1296538"/>
              <a:gd name="connsiteX7" fmla="*/ 2754575 w 2754575"/>
              <a:gd name="connsiteY7" fmla="*/ 656913 h 1296538"/>
              <a:gd name="connsiteX8" fmla="*/ 2754575 w 2754575"/>
              <a:gd name="connsiteY8" fmla="*/ 1080444 h 1296538"/>
              <a:gd name="connsiteX9" fmla="*/ 2538481 w 2754575"/>
              <a:gd name="connsiteY9" fmla="*/ 1296538 h 1296538"/>
              <a:gd name="connsiteX10" fmla="*/ 2027556 w 2754575"/>
              <a:gd name="connsiteY10" fmla="*/ 1296538 h 1296538"/>
              <a:gd name="connsiteX11" fmla="*/ 1446959 w 2754575"/>
              <a:gd name="connsiteY11" fmla="*/ 1296538 h 1296538"/>
              <a:gd name="connsiteX12" fmla="*/ 819915 w 2754575"/>
              <a:gd name="connsiteY12" fmla="*/ 1296538 h 1296538"/>
              <a:gd name="connsiteX13" fmla="*/ 216094 w 2754575"/>
              <a:gd name="connsiteY13" fmla="*/ 1296538 h 1296538"/>
              <a:gd name="connsiteX14" fmla="*/ 0 w 2754575"/>
              <a:gd name="connsiteY14" fmla="*/ 1080444 h 1296538"/>
              <a:gd name="connsiteX15" fmla="*/ 0 w 2754575"/>
              <a:gd name="connsiteY15" fmla="*/ 656913 h 1296538"/>
              <a:gd name="connsiteX16" fmla="*/ 0 w 2754575"/>
              <a:gd name="connsiteY16" fmla="*/ 216094 h 12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54575" h="1296538" fill="none" extrusionOk="0">
                <a:moveTo>
                  <a:pt x="0" y="216094"/>
                </a:moveTo>
                <a:cubicBezTo>
                  <a:pt x="-8894" y="94246"/>
                  <a:pt x="84316" y="-22303"/>
                  <a:pt x="216094" y="0"/>
                </a:cubicBezTo>
                <a:cubicBezTo>
                  <a:pt x="349107" y="-8644"/>
                  <a:pt x="520821" y="-10055"/>
                  <a:pt x="750243" y="0"/>
                </a:cubicBezTo>
                <a:cubicBezTo>
                  <a:pt x="979665" y="10055"/>
                  <a:pt x="1192823" y="-1521"/>
                  <a:pt x="1330840" y="0"/>
                </a:cubicBezTo>
                <a:cubicBezTo>
                  <a:pt x="1468857" y="1521"/>
                  <a:pt x="1752426" y="-28018"/>
                  <a:pt x="1957884" y="0"/>
                </a:cubicBezTo>
                <a:cubicBezTo>
                  <a:pt x="2163342" y="28018"/>
                  <a:pt x="2255819" y="21785"/>
                  <a:pt x="2538481" y="0"/>
                </a:cubicBezTo>
                <a:cubicBezTo>
                  <a:pt x="2667150" y="-15509"/>
                  <a:pt x="2742094" y="118337"/>
                  <a:pt x="2754575" y="216094"/>
                </a:cubicBezTo>
                <a:cubicBezTo>
                  <a:pt x="2772643" y="407926"/>
                  <a:pt x="2744607" y="494811"/>
                  <a:pt x="2754575" y="656913"/>
                </a:cubicBezTo>
                <a:cubicBezTo>
                  <a:pt x="2764543" y="819015"/>
                  <a:pt x="2743883" y="957951"/>
                  <a:pt x="2754575" y="1080444"/>
                </a:cubicBezTo>
                <a:cubicBezTo>
                  <a:pt x="2730797" y="1209127"/>
                  <a:pt x="2640228" y="1314259"/>
                  <a:pt x="2538481" y="1296538"/>
                </a:cubicBezTo>
                <a:cubicBezTo>
                  <a:pt x="2404677" y="1292490"/>
                  <a:pt x="2211648" y="1297038"/>
                  <a:pt x="2027556" y="1296538"/>
                </a:cubicBezTo>
                <a:cubicBezTo>
                  <a:pt x="1843465" y="1296038"/>
                  <a:pt x="1601317" y="1320488"/>
                  <a:pt x="1446959" y="1296538"/>
                </a:cubicBezTo>
                <a:cubicBezTo>
                  <a:pt x="1292601" y="1272588"/>
                  <a:pt x="1117893" y="1286963"/>
                  <a:pt x="819915" y="1296538"/>
                </a:cubicBezTo>
                <a:cubicBezTo>
                  <a:pt x="521937" y="1306113"/>
                  <a:pt x="426923" y="1270124"/>
                  <a:pt x="216094" y="1296538"/>
                </a:cubicBezTo>
                <a:cubicBezTo>
                  <a:pt x="97812" y="1310024"/>
                  <a:pt x="-9383" y="1199487"/>
                  <a:pt x="0" y="1080444"/>
                </a:cubicBezTo>
                <a:cubicBezTo>
                  <a:pt x="-3084" y="875971"/>
                  <a:pt x="5140" y="817828"/>
                  <a:pt x="0" y="656913"/>
                </a:cubicBezTo>
                <a:cubicBezTo>
                  <a:pt x="-5140" y="495998"/>
                  <a:pt x="-16559" y="347359"/>
                  <a:pt x="0" y="216094"/>
                </a:cubicBezTo>
                <a:close/>
              </a:path>
              <a:path w="2754575" h="1296538" stroke="0" extrusionOk="0">
                <a:moveTo>
                  <a:pt x="0" y="216094"/>
                </a:moveTo>
                <a:cubicBezTo>
                  <a:pt x="-12484" y="86949"/>
                  <a:pt x="94715" y="8166"/>
                  <a:pt x="216094" y="0"/>
                </a:cubicBezTo>
                <a:cubicBezTo>
                  <a:pt x="352793" y="12966"/>
                  <a:pt x="674919" y="-4111"/>
                  <a:pt x="819915" y="0"/>
                </a:cubicBezTo>
                <a:cubicBezTo>
                  <a:pt x="964911" y="4111"/>
                  <a:pt x="1303008" y="-30129"/>
                  <a:pt x="1446959" y="0"/>
                </a:cubicBezTo>
                <a:cubicBezTo>
                  <a:pt x="1590910" y="30129"/>
                  <a:pt x="1800390" y="-9990"/>
                  <a:pt x="2004332" y="0"/>
                </a:cubicBezTo>
                <a:cubicBezTo>
                  <a:pt x="2208274" y="9990"/>
                  <a:pt x="2410763" y="-10963"/>
                  <a:pt x="2538481" y="0"/>
                </a:cubicBezTo>
                <a:cubicBezTo>
                  <a:pt x="2678104" y="-4699"/>
                  <a:pt x="2769878" y="92415"/>
                  <a:pt x="2754575" y="216094"/>
                </a:cubicBezTo>
                <a:cubicBezTo>
                  <a:pt x="2775706" y="312571"/>
                  <a:pt x="2749932" y="514466"/>
                  <a:pt x="2754575" y="656913"/>
                </a:cubicBezTo>
                <a:cubicBezTo>
                  <a:pt x="2759218" y="799360"/>
                  <a:pt x="2759676" y="987316"/>
                  <a:pt x="2754575" y="1080444"/>
                </a:cubicBezTo>
                <a:cubicBezTo>
                  <a:pt x="2763495" y="1210011"/>
                  <a:pt x="2646533" y="1293035"/>
                  <a:pt x="2538481" y="1296538"/>
                </a:cubicBezTo>
                <a:cubicBezTo>
                  <a:pt x="2349069" y="1267511"/>
                  <a:pt x="2225335" y="1268202"/>
                  <a:pt x="1934660" y="1296538"/>
                </a:cubicBezTo>
                <a:cubicBezTo>
                  <a:pt x="1643985" y="1324874"/>
                  <a:pt x="1641567" y="1284126"/>
                  <a:pt x="1423735" y="1296538"/>
                </a:cubicBezTo>
                <a:cubicBezTo>
                  <a:pt x="1205904" y="1308950"/>
                  <a:pt x="1033074" y="1310898"/>
                  <a:pt x="889586" y="1296538"/>
                </a:cubicBezTo>
                <a:cubicBezTo>
                  <a:pt x="746098" y="1282178"/>
                  <a:pt x="428807" y="1308105"/>
                  <a:pt x="216094" y="1296538"/>
                </a:cubicBezTo>
                <a:cubicBezTo>
                  <a:pt x="106013" y="1273206"/>
                  <a:pt x="22482" y="1198404"/>
                  <a:pt x="0" y="1080444"/>
                </a:cubicBezTo>
                <a:cubicBezTo>
                  <a:pt x="18682" y="869015"/>
                  <a:pt x="6278" y="767739"/>
                  <a:pt x="0" y="630982"/>
                </a:cubicBezTo>
                <a:cubicBezTo>
                  <a:pt x="-6278" y="494225"/>
                  <a:pt x="-13833" y="358669"/>
                  <a:pt x="0" y="216094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67124424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Get a taxi from outside the train station to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Streatham Campus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1F7A65-2532-D757-810B-584F8938B392}"/>
              </a:ext>
            </a:extLst>
          </p:cNvPr>
          <p:cNvSpPr/>
          <p:nvPr/>
        </p:nvSpPr>
        <p:spPr>
          <a:xfrm>
            <a:off x="9405649" y="4342840"/>
            <a:ext cx="2415654" cy="1296538"/>
          </a:xfrm>
          <a:custGeom>
            <a:avLst/>
            <a:gdLst>
              <a:gd name="connsiteX0" fmla="*/ 0 w 2415654"/>
              <a:gd name="connsiteY0" fmla="*/ 216094 h 1296538"/>
              <a:gd name="connsiteX1" fmla="*/ 216094 w 2415654"/>
              <a:gd name="connsiteY1" fmla="*/ 0 h 1296538"/>
              <a:gd name="connsiteX2" fmla="*/ 817745 w 2415654"/>
              <a:gd name="connsiteY2" fmla="*/ 0 h 1296538"/>
              <a:gd name="connsiteX3" fmla="*/ 1478901 w 2415654"/>
              <a:gd name="connsiteY3" fmla="*/ 0 h 1296538"/>
              <a:gd name="connsiteX4" fmla="*/ 2199560 w 2415654"/>
              <a:gd name="connsiteY4" fmla="*/ 0 h 1296538"/>
              <a:gd name="connsiteX5" fmla="*/ 2415654 w 2415654"/>
              <a:gd name="connsiteY5" fmla="*/ 216094 h 1296538"/>
              <a:gd name="connsiteX6" fmla="*/ 2415654 w 2415654"/>
              <a:gd name="connsiteY6" fmla="*/ 639626 h 1296538"/>
              <a:gd name="connsiteX7" fmla="*/ 2415654 w 2415654"/>
              <a:gd name="connsiteY7" fmla="*/ 1080444 h 1296538"/>
              <a:gd name="connsiteX8" fmla="*/ 2199560 w 2415654"/>
              <a:gd name="connsiteY8" fmla="*/ 1296538 h 1296538"/>
              <a:gd name="connsiteX9" fmla="*/ 1498735 w 2415654"/>
              <a:gd name="connsiteY9" fmla="*/ 1296538 h 1296538"/>
              <a:gd name="connsiteX10" fmla="*/ 797911 w 2415654"/>
              <a:gd name="connsiteY10" fmla="*/ 1296538 h 1296538"/>
              <a:gd name="connsiteX11" fmla="*/ 216094 w 2415654"/>
              <a:gd name="connsiteY11" fmla="*/ 1296538 h 1296538"/>
              <a:gd name="connsiteX12" fmla="*/ 0 w 2415654"/>
              <a:gd name="connsiteY12" fmla="*/ 1080444 h 1296538"/>
              <a:gd name="connsiteX13" fmla="*/ 0 w 2415654"/>
              <a:gd name="connsiteY13" fmla="*/ 639626 h 1296538"/>
              <a:gd name="connsiteX14" fmla="*/ 0 w 2415654"/>
              <a:gd name="connsiteY14" fmla="*/ 216094 h 12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5654" h="1296538" fill="none" extrusionOk="0">
                <a:moveTo>
                  <a:pt x="0" y="216094"/>
                </a:moveTo>
                <a:cubicBezTo>
                  <a:pt x="-6397" y="94762"/>
                  <a:pt x="80170" y="-19134"/>
                  <a:pt x="216094" y="0"/>
                </a:cubicBezTo>
                <a:cubicBezTo>
                  <a:pt x="391969" y="-2954"/>
                  <a:pt x="589088" y="-14274"/>
                  <a:pt x="817745" y="0"/>
                </a:cubicBezTo>
                <a:cubicBezTo>
                  <a:pt x="1046402" y="14274"/>
                  <a:pt x="1297685" y="31211"/>
                  <a:pt x="1478901" y="0"/>
                </a:cubicBezTo>
                <a:cubicBezTo>
                  <a:pt x="1660117" y="-31211"/>
                  <a:pt x="1890006" y="-21319"/>
                  <a:pt x="2199560" y="0"/>
                </a:cubicBezTo>
                <a:cubicBezTo>
                  <a:pt x="2304807" y="16391"/>
                  <a:pt x="2408439" y="101536"/>
                  <a:pt x="2415654" y="216094"/>
                </a:cubicBezTo>
                <a:cubicBezTo>
                  <a:pt x="2397604" y="417636"/>
                  <a:pt x="2398499" y="487473"/>
                  <a:pt x="2415654" y="639626"/>
                </a:cubicBezTo>
                <a:cubicBezTo>
                  <a:pt x="2432809" y="791779"/>
                  <a:pt x="2416627" y="991118"/>
                  <a:pt x="2415654" y="1080444"/>
                </a:cubicBezTo>
                <a:cubicBezTo>
                  <a:pt x="2418401" y="1200888"/>
                  <a:pt x="2292454" y="1305479"/>
                  <a:pt x="2199560" y="1296538"/>
                </a:cubicBezTo>
                <a:cubicBezTo>
                  <a:pt x="1900297" y="1303753"/>
                  <a:pt x="1715260" y="1278393"/>
                  <a:pt x="1498735" y="1296538"/>
                </a:cubicBezTo>
                <a:cubicBezTo>
                  <a:pt x="1282211" y="1314683"/>
                  <a:pt x="1097296" y="1316972"/>
                  <a:pt x="797911" y="1296538"/>
                </a:cubicBezTo>
                <a:cubicBezTo>
                  <a:pt x="498526" y="1276104"/>
                  <a:pt x="489542" y="1281028"/>
                  <a:pt x="216094" y="1296538"/>
                </a:cubicBezTo>
                <a:cubicBezTo>
                  <a:pt x="99270" y="1285497"/>
                  <a:pt x="-15825" y="1204480"/>
                  <a:pt x="0" y="1080444"/>
                </a:cubicBezTo>
                <a:cubicBezTo>
                  <a:pt x="16826" y="950934"/>
                  <a:pt x="16354" y="849239"/>
                  <a:pt x="0" y="639626"/>
                </a:cubicBezTo>
                <a:cubicBezTo>
                  <a:pt x="-16354" y="430013"/>
                  <a:pt x="10697" y="422191"/>
                  <a:pt x="0" y="216094"/>
                </a:cubicBezTo>
                <a:close/>
              </a:path>
              <a:path w="2415654" h="1296538" stroke="0" extrusionOk="0">
                <a:moveTo>
                  <a:pt x="0" y="216094"/>
                </a:moveTo>
                <a:cubicBezTo>
                  <a:pt x="-808" y="94174"/>
                  <a:pt x="96164" y="14296"/>
                  <a:pt x="216094" y="0"/>
                </a:cubicBezTo>
                <a:cubicBezTo>
                  <a:pt x="433197" y="20302"/>
                  <a:pt x="549321" y="27159"/>
                  <a:pt x="857415" y="0"/>
                </a:cubicBezTo>
                <a:cubicBezTo>
                  <a:pt x="1165509" y="-27159"/>
                  <a:pt x="1195724" y="-19258"/>
                  <a:pt x="1478901" y="0"/>
                </a:cubicBezTo>
                <a:cubicBezTo>
                  <a:pt x="1762078" y="19258"/>
                  <a:pt x="1991217" y="30968"/>
                  <a:pt x="2199560" y="0"/>
                </a:cubicBezTo>
                <a:cubicBezTo>
                  <a:pt x="2317120" y="4006"/>
                  <a:pt x="2405129" y="85154"/>
                  <a:pt x="2415654" y="216094"/>
                </a:cubicBezTo>
                <a:cubicBezTo>
                  <a:pt x="2398712" y="431078"/>
                  <a:pt x="2398269" y="547400"/>
                  <a:pt x="2415654" y="656913"/>
                </a:cubicBezTo>
                <a:cubicBezTo>
                  <a:pt x="2433039" y="766426"/>
                  <a:pt x="2399700" y="931094"/>
                  <a:pt x="2415654" y="1080444"/>
                </a:cubicBezTo>
                <a:cubicBezTo>
                  <a:pt x="2401556" y="1196604"/>
                  <a:pt x="2334770" y="1299725"/>
                  <a:pt x="2199560" y="1296538"/>
                </a:cubicBezTo>
                <a:cubicBezTo>
                  <a:pt x="1951533" y="1286337"/>
                  <a:pt x="1861025" y="1323918"/>
                  <a:pt x="1597909" y="1296538"/>
                </a:cubicBezTo>
                <a:cubicBezTo>
                  <a:pt x="1334793" y="1269158"/>
                  <a:pt x="1184826" y="1265114"/>
                  <a:pt x="897084" y="1296538"/>
                </a:cubicBezTo>
                <a:cubicBezTo>
                  <a:pt x="609342" y="1327962"/>
                  <a:pt x="393220" y="1286394"/>
                  <a:pt x="216094" y="1296538"/>
                </a:cubicBezTo>
                <a:cubicBezTo>
                  <a:pt x="96005" y="1305977"/>
                  <a:pt x="-12667" y="1198023"/>
                  <a:pt x="0" y="1080444"/>
                </a:cubicBezTo>
                <a:cubicBezTo>
                  <a:pt x="-9519" y="868903"/>
                  <a:pt x="13613" y="808427"/>
                  <a:pt x="0" y="656913"/>
                </a:cubicBezTo>
                <a:cubicBezTo>
                  <a:pt x="-13613" y="505399"/>
                  <a:pt x="-5591" y="367980"/>
                  <a:pt x="0" y="216094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5205056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Outfit" pitchFamily="2" charset="0"/>
              </a:rPr>
              <a:t>You’ve arrived!</a:t>
            </a:r>
            <a:endParaRPr lang="en-GB" sz="28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1B733C20-1B5E-C1BF-B79F-AC36948A4EE4}"/>
              </a:ext>
            </a:extLst>
          </p:cNvPr>
          <p:cNvSpPr/>
          <p:nvPr/>
        </p:nvSpPr>
        <p:spPr>
          <a:xfrm rot="10800000" flipH="1">
            <a:off x="4990532" y="4007900"/>
            <a:ext cx="1105469" cy="610737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887D63B1-DE68-F86D-CF5D-796DEEB80B71}"/>
              </a:ext>
            </a:extLst>
          </p:cNvPr>
          <p:cNvSpPr/>
          <p:nvPr/>
        </p:nvSpPr>
        <p:spPr>
          <a:xfrm rot="10800000" flipH="1">
            <a:off x="2249574" y="3265234"/>
            <a:ext cx="1105469" cy="610737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D9B795A4-F85E-8BBE-62A2-E4E6352619EE}"/>
              </a:ext>
            </a:extLst>
          </p:cNvPr>
          <p:cNvSpPr/>
          <p:nvPr/>
        </p:nvSpPr>
        <p:spPr>
          <a:xfrm rot="10800000" flipH="1">
            <a:off x="8124627" y="4780705"/>
            <a:ext cx="1105469" cy="610737"/>
          </a:xfrm>
          <a:prstGeom prst="bentArrow">
            <a:avLst/>
          </a:prstGeom>
          <a:solidFill>
            <a:srgbClr val="97FF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6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3CA05A-A3FC-F86E-0F54-98B60786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7" y="2036695"/>
            <a:ext cx="4267060" cy="2286128"/>
          </a:xfrm>
        </p:spPr>
        <p:txBody>
          <a:bodyPr anchor="t">
            <a:normAutofit/>
          </a:bodyPr>
          <a:lstStyle/>
          <a:p>
            <a:r>
              <a:rPr lang="en-GB" sz="5000" dirty="0"/>
              <a:t>Bus</a:t>
            </a:r>
          </a:p>
        </p:txBody>
      </p:sp>
      <p:pic>
        <p:nvPicPr>
          <p:cNvPr id="7" name="Picture Placeholder 6" descr="A white bus on the road&#10;&#10;Description automatically generated">
            <a:extLst>
              <a:ext uri="{FF2B5EF4-FFF2-40B4-BE49-F238E27FC236}">
                <a16:creationId xmlns:a16="http://schemas.microsoft.com/office/drawing/2014/main" id="{A4603D81-8A4E-DEE9-0A46-B3775B35B3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-4" r="33328" b="4"/>
          <a:stretch/>
        </p:blipFill>
        <p:spPr>
          <a:xfrm>
            <a:off x="7406063" y="287"/>
            <a:ext cx="4785936" cy="6857425"/>
          </a:xfrm>
          <a:noFill/>
        </p:spPr>
      </p:pic>
    </p:spTree>
    <p:extLst>
      <p:ext uri="{BB962C8B-B14F-4D97-AF65-F5344CB8AC3E}">
        <p14:creationId xmlns:p14="http://schemas.microsoft.com/office/powerpoint/2010/main" val="270797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A221-1B3E-EF3B-17D8-83E5FF2C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Travelling By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15777-3C40-15AA-EC3B-476A76C7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61" y="1459463"/>
            <a:ext cx="8571505" cy="2896780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GB" dirty="0"/>
              <a:t>You can travel with Megabus to reach Exeter from Bristol. </a:t>
            </a:r>
          </a:p>
          <a:p>
            <a:pPr marL="0" indent="0">
              <a:spcBef>
                <a:spcPts val="400"/>
              </a:spcBef>
              <a:buNone/>
            </a:pPr>
            <a:endParaRPr lang="en-GB" dirty="0"/>
          </a:p>
          <a:p>
            <a:pPr marL="0" indent="0">
              <a:spcBef>
                <a:spcPts val="400"/>
              </a:spcBef>
              <a:buNone/>
            </a:pPr>
            <a:r>
              <a:rPr lang="en-GB" b="1" dirty="0"/>
              <a:t>Megabus</a:t>
            </a:r>
            <a:r>
              <a:rPr lang="en-GB" dirty="0"/>
              <a:t>: </a:t>
            </a:r>
          </a:p>
          <a:p>
            <a:pPr>
              <a:spcBef>
                <a:spcPts val="400"/>
              </a:spcBef>
            </a:pPr>
            <a:r>
              <a:rPr lang="en-GB" dirty="0"/>
              <a:t>Buses depart outside the terminal every couple of hours </a:t>
            </a:r>
          </a:p>
          <a:p>
            <a:pPr>
              <a:spcBef>
                <a:spcPts val="400"/>
              </a:spcBef>
            </a:pPr>
            <a:r>
              <a:rPr lang="en-GB" dirty="0"/>
              <a:t>It takes roughly 1 hour 50 minutes to reach Exeter Honiton Road Park and Ride – no changes </a:t>
            </a:r>
          </a:p>
          <a:p>
            <a:pPr>
              <a:spcBef>
                <a:spcPts val="400"/>
              </a:spcBef>
            </a:pPr>
            <a:r>
              <a:rPr lang="en-GB" dirty="0"/>
              <a:t>Tickets must be bought in advance and are roughly £10 </a:t>
            </a:r>
          </a:p>
          <a:p>
            <a:pPr>
              <a:spcBef>
                <a:spcPts val="400"/>
              </a:spcBef>
            </a:pPr>
            <a:r>
              <a:rPr lang="en-GB" dirty="0"/>
              <a:t>You can purchase tickets here: </a:t>
            </a:r>
            <a:r>
              <a:rPr lang="en-GB" dirty="0">
                <a:hlinkClick r:id="rId2"/>
              </a:rPr>
              <a:t>https://uk.megabus.com/</a:t>
            </a:r>
            <a:r>
              <a:rPr lang="en-GB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E0B541-E4EA-492B-BD23-2A4F0CEF4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666" y="2568164"/>
            <a:ext cx="2762250" cy="4476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DBAA40-FCF3-D456-E282-F79BED831573}"/>
              </a:ext>
            </a:extLst>
          </p:cNvPr>
          <p:cNvSpPr/>
          <p:nvPr/>
        </p:nvSpPr>
        <p:spPr>
          <a:xfrm>
            <a:off x="396871" y="4731882"/>
            <a:ext cx="2834882" cy="1635818"/>
          </a:xfrm>
          <a:custGeom>
            <a:avLst/>
            <a:gdLst>
              <a:gd name="connsiteX0" fmla="*/ 0 w 2834882"/>
              <a:gd name="connsiteY0" fmla="*/ 272642 h 1635818"/>
              <a:gd name="connsiteX1" fmla="*/ 272642 w 2834882"/>
              <a:gd name="connsiteY1" fmla="*/ 0 h 1635818"/>
              <a:gd name="connsiteX2" fmla="*/ 845042 w 2834882"/>
              <a:gd name="connsiteY2" fmla="*/ 0 h 1635818"/>
              <a:gd name="connsiteX3" fmla="*/ 1348753 w 2834882"/>
              <a:gd name="connsiteY3" fmla="*/ 0 h 1635818"/>
              <a:gd name="connsiteX4" fmla="*/ 1875361 w 2834882"/>
              <a:gd name="connsiteY4" fmla="*/ 0 h 1635818"/>
              <a:gd name="connsiteX5" fmla="*/ 2562240 w 2834882"/>
              <a:gd name="connsiteY5" fmla="*/ 0 h 1635818"/>
              <a:gd name="connsiteX6" fmla="*/ 2834882 w 2834882"/>
              <a:gd name="connsiteY6" fmla="*/ 272642 h 1635818"/>
              <a:gd name="connsiteX7" fmla="*/ 2834882 w 2834882"/>
              <a:gd name="connsiteY7" fmla="*/ 796098 h 1635818"/>
              <a:gd name="connsiteX8" fmla="*/ 2834882 w 2834882"/>
              <a:gd name="connsiteY8" fmla="*/ 1363176 h 1635818"/>
              <a:gd name="connsiteX9" fmla="*/ 2562240 w 2834882"/>
              <a:gd name="connsiteY9" fmla="*/ 1635818 h 1635818"/>
              <a:gd name="connsiteX10" fmla="*/ 2058528 w 2834882"/>
              <a:gd name="connsiteY10" fmla="*/ 1635818 h 1635818"/>
              <a:gd name="connsiteX11" fmla="*/ 1463233 w 2834882"/>
              <a:gd name="connsiteY11" fmla="*/ 1635818 h 1635818"/>
              <a:gd name="connsiteX12" fmla="*/ 913729 w 2834882"/>
              <a:gd name="connsiteY12" fmla="*/ 1635818 h 1635818"/>
              <a:gd name="connsiteX13" fmla="*/ 272642 w 2834882"/>
              <a:gd name="connsiteY13" fmla="*/ 1635818 h 1635818"/>
              <a:gd name="connsiteX14" fmla="*/ 0 w 2834882"/>
              <a:gd name="connsiteY14" fmla="*/ 1363176 h 1635818"/>
              <a:gd name="connsiteX15" fmla="*/ 0 w 2834882"/>
              <a:gd name="connsiteY15" fmla="*/ 828814 h 1635818"/>
              <a:gd name="connsiteX16" fmla="*/ 0 w 2834882"/>
              <a:gd name="connsiteY16" fmla="*/ 272642 h 163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4882" h="1635818" fill="none" extrusionOk="0">
                <a:moveTo>
                  <a:pt x="0" y="272642"/>
                </a:moveTo>
                <a:cubicBezTo>
                  <a:pt x="14745" y="109813"/>
                  <a:pt x="120508" y="35286"/>
                  <a:pt x="272642" y="0"/>
                </a:cubicBezTo>
                <a:cubicBezTo>
                  <a:pt x="415998" y="-20741"/>
                  <a:pt x="719596" y="16835"/>
                  <a:pt x="845042" y="0"/>
                </a:cubicBezTo>
                <a:cubicBezTo>
                  <a:pt x="970488" y="-16835"/>
                  <a:pt x="1182181" y="-11518"/>
                  <a:pt x="1348753" y="0"/>
                </a:cubicBezTo>
                <a:cubicBezTo>
                  <a:pt x="1515325" y="11518"/>
                  <a:pt x="1699812" y="4709"/>
                  <a:pt x="1875361" y="0"/>
                </a:cubicBezTo>
                <a:cubicBezTo>
                  <a:pt x="2050910" y="-4709"/>
                  <a:pt x="2414738" y="-3294"/>
                  <a:pt x="2562240" y="0"/>
                </a:cubicBezTo>
                <a:cubicBezTo>
                  <a:pt x="2749446" y="-3961"/>
                  <a:pt x="2820078" y="137002"/>
                  <a:pt x="2834882" y="272642"/>
                </a:cubicBezTo>
                <a:cubicBezTo>
                  <a:pt x="2812903" y="486062"/>
                  <a:pt x="2820071" y="546112"/>
                  <a:pt x="2834882" y="796098"/>
                </a:cubicBezTo>
                <a:cubicBezTo>
                  <a:pt x="2849693" y="1046084"/>
                  <a:pt x="2843192" y="1227171"/>
                  <a:pt x="2834882" y="1363176"/>
                </a:cubicBezTo>
                <a:cubicBezTo>
                  <a:pt x="2853194" y="1493846"/>
                  <a:pt x="2695108" y="1635316"/>
                  <a:pt x="2562240" y="1635818"/>
                </a:cubicBezTo>
                <a:cubicBezTo>
                  <a:pt x="2344789" y="1635599"/>
                  <a:pt x="2172640" y="1653804"/>
                  <a:pt x="2058528" y="1635818"/>
                </a:cubicBezTo>
                <a:cubicBezTo>
                  <a:pt x="1944416" y="1617832"/>
                  <a:pt x="1719515" y="1651873"/>
                  <a:pt x="1463233" y="1635818"/>
                </a:cubicBezTo>
                <a:cubicBezTo>
                  <a:pt x="1206952" y="1619763"/>
                  <a:pt x="1057983" y="1647871"/>
                  <a:pt x="913729" y="1635818"/>
                </a:cubicBezTo>
                <a:cubicBezTo>
                  <a:pt x="769475" y="1623765"/>
                  <a:pt x="536196" y="1638275"/>
                  <a:pt x="272642" y="1635818"/>
                </a:cubicBezTo>
                <a:cubicBezTo>
                  <a:pt x="114419" y="1638521"/>
                  <a:pt x="-2737" y="1531269"/>
                  <a:pt x="0" y="1363176"/>
                </a:cubicBezTo>
                <a:cubicBezTo>
                  <a:pt x="-2110" y="1251202"/>
                  <a:pt x="13460" y="1031862"/>
                  <a:pt x="0" y="828814"/>
                </a:cubicBezTo>
                <a:cubicBezTo>
                  <a:pt x="-13460" y="625766"/>
                  <a:pt x="-17870" y="394363"/>
                  <a:pt x="0" y="272642"/>
                </a:cubicBezTo>
                <a:close/>
              </a:path>
              <a:path w="2834882" h="1635818" stroke="0" extrusionOk="0">
                <a:moveTo>
                  <a:pt x="0" y="272642"/>
                </a:moveTo>
                <a:cubicBezTo>
                  <a:pt x="681" y="97113"/>
                  <a:pt x="157343" y="1607"/>
                  <a:pt x="272642" y="0"/>
                </a:cubicBezTo>
                <a:cubicBezTo>
                  <a:pt x="415611" y="4606"/>
                  <a:pt x="562225" y="7339"/>
                  <a:pt x="845042" y="0"/>
                </a:cubicBezTo>
                <a:cubicBezTo>
                  <a:pt x="1127859" y="-7339"/>
                  <a:pt x="1241843" y="19678"/>
                  <a:pt x="1371649" y="0"/>
                </a:cubicBezTo>
                <a:cubicBezTo>
                  <a:pt x="1501455" y="-19678"/>
                  <a:pt x="1723412" y="1356"/>
                  <a:pt x="1966945" y="0"/>
                </a:cubicBezTo>
                <a:cubicBezTo>
                  <a:pt x="2210478" y="-1356"/>
                  <a:pt x="2350564" y="-1176"/>
                  <a:pt x="2562240" y="0"/>
                </a:cubicBezTo>
                <a:cubicBezTo>
                  <a:pt x="2718152" y="-12592"/>
                  <a:pt x="2816920" y="143956"/>
                  <a:pt x="2834882" y="272642"/>
                </a:cubicBezTo>
                <a:cubicBezTo>
                  <a:pt x="2825976" y="458176"/>
                  <a:pt x="2813329" y="561062"/>
                  <a:pt x="2834882" y="817909"/>
                </a:cubicBezTo>
                <a:cubicBezTo>
                  <a:pt x="2856435" y="1074756"/>
                  <a:pt x="2831579" y="1108057"/>
                  <a:pt x="2834882" y="1363176"/>
                </a:cubicBezTo>
                <a:cubicBezTo>
                  <a:pt x="2826552" y="1496332"/>
                  <a:pt x="2731413" y="1611216"/>
                  <a:pt x="2562240" y="1635818"/>
                </a:cubicBezTo>
                <a:cubicBezTo>
                  <a:pt x="2357085" y="1658105"/>
                  <a:pt x="2236819" y="1640949"/>
                  <a:pt x="2035632" y="1635818"/>
                </a:cubicBezTo>
                <a:cubicBezTo>
                  <a:pt x="1834445" y="1630687"/>
                  <a:pt x="1631370" y="1664420"/>
                  <a:pt x="1440337" y="1635818"/>
                </a:cubicBezTo>
                <a:cubicBezTo>
                  <a:pt x="1249304" y="1607216"/>
                  <a:pt x="1021961" y="1612515"/>
                  <a:pt x="822146" y="1635818"/>
                </a:cubicBezTo>
                <a:cubicBezTo>
                  <a:pt x="622331" y="1659121"/>
                  <a:pt x="470633" y="1654878"/>
                  <a:pt x="272642" y="1635818"/>
                </a:cubicBezTo>
                <a:cubicBezTo>
                  <a:pt x="122062" y="1631873"/>
                  <a:pt x="-4621" y="1498059"/>
                  <a:pt x="0" y="1363176"/>
                </a:cubicBezTo>
                <a:cubicBezTo>
                  <a:pt x="-15592" y="1220002"/>
                  <a:pt x="25658" y="941263"/>
                  <a:pt x="0" y="817909"/>
                </a:cubicBezTo>
                <a:cubicBezTo>
                  <a:pt x="-25658" y="694555"/>
                  <a:pt x="20330" y="539714"/>
                  <a:pt x="0" y="272642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420176882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Bristol Airport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From outside the airport terminal catch the Megabus bus.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F71A20-E7A7-75C7-4C44-6AB0D9125A65}"/>
              </a:ext>
            </a:extLst>
          </p:cNvPr>
          <p:cNvSpPr/>
          <p:nvPr/>
        </p:nvSpPr>
        <p:spPr>
          <a:xfrm>
            <a:off x="3904578" y="5076479"/>
            <a:ext cx="2475806" cy="985995"/>
          </a:xfrm>
          <a:custGeom>
            <a:avLst/>
            <a:gdLst>
              <a:gd name="connsiteX0" fmla="*/ 0 w 2475806"/>
              <a:gd name="connsiteY0" fmla="*/ 164336 h 985995"/>
              <a:gd name="connsiteX1" fmla="*/ 164336 w 2475806"/>
              <a:gd name="connsiteY1" fmla="*/ 0 h 985995"/>
              <a:gd name="connsiteX2" fmla="*/ 658177 w 2475806"/>
              <a:gd name="connsiteY2" fmla="*/ 0 h 985995"/>
              <a:gd name="connsiteX3" fmla="*/ 1216432 w 2475806"/>
              <a:gd name="connsiteY3" fmla="*/ 0 h 985995"/>
              <a:gd name="connsiteX4" fmla="*/ 1796158 w 2475806"/>
              <a:gd name="connsiteY4" fmla="*/ 0 h 985995"/>
              <a:gd name="connsiteX5" fmla="*/ 2311470 w 2475806"/>
              <a:gd name="connsiteY5" fmla="*/ 0 h 985995"/>
              <a:gd name="connsiteX6" fmla="*/ 2475806 w 2475806"/>
              <a:gd name="connsiteY6" fmla="*/ 164336 h 985995"/>
              <a:gd name="connsiteX7" fmla="*/ 2475806 w 2475806"/>
              <a:gd name="connsiteY7" fmla="*/ 821659 h 985995"/>
              <a:gd name="connsiteX8" fmla="*/ 2311470 w 2475806"/>
              <a:gd name="connsiteY8" fmla="*/ 985995 h 985995"/>
              <a:gd name="connsiteX9" fmla="*/ 1817629 w 2475806"/>
              <a:gd name="connsiteY9" fmla="*/ 985995 h 985995"/>
              <a:gd name="connsiteX10" fmla="*/ 1280846 w 2475806"/>
              <a:gd name="connsiteY10" fmla="*/ 985995 h 985995"/>
              <a:gd name="connsiteX11" fmla="*/ 744062 w 2475806"/>
              <a:gd name="connsiteY11" fmla="*/ 985995 h 985995"/>
              <a:gd name="connsiteX12" fmla="*/ 164336 w 2475806"/>
              <a:gd name="connsiteY12" fmla="*/ 985995 h 985995"/>
              <a:gd name="connsiteX13" fmla="*/ 0 w 2475806"/>
              <a:gd name="connsiteY13" fmla="*/ 821659 h 985995"/>
              <a:gd name="connsiteX14" fmla="*/ 0 w 2475806"/>
              <a:gd name="connsiteY14" fmla="*/ 164336 h 98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5806" h="985995" fill="none" extrusionOk="0">
                <a:moveTo>
                  <a:pt x="0" y="164336"/>
                </a:moveTo>
                <a:cubicBezTo>
                  <a:pt x="-5149" y="82438"/>
                  <a:pt x="77936" y="-2035"/>
                  <a:pt x="164336" y="0"/>
                </a:cubicBezTo>
                <a:cubicBezTo>
                  <a:pt x="351249" y="-19920"/>
                  <a:pt x="439356" y="-20163"/>
                  <a:pt x="658177" y="0"/>
                </a:cubicBezTo>
                <a:cubicBezTo>
                  <a:pt x="876998" y="20163"/>
                  <a:pt x="1044514" y="-11420"/>
                  <a:pt x="1216432" y="0"/>
                </a:cubicBezTo>
                <a:cubicBezTo>
                  <a:pt x="1388350" y="11420"/>
                  <a:pt x="1621628" y="-5269"/>
                  <a:pt x="1796158" y="0"/>
                </a:cubicBezTo>
                <a:cubicBezTo>
                  <a:pt x="1970688" y="5269"/>
                  <a:pt x="2201757" y="4637"/>
                  <a:pt x="2311470" y="0"/>
                </a:cubicBezTo>
                <a:cubicBezTo>
                  <a:pt x="2409831" y="-20348"/>
                  <a:pt x="2490321" y="87657"/>
                  <a:pt x="2475806" y="164336"/>
                </a:cubicBezTo>
                <a:cubicBezTo>
                  <a:pt x="2445602" y="448139"/>
                  <a:pt x="2457397" y="624329"/>
                  <a:pt x="2475806" y="821659"/>
                </a:cubicBezTo>
                <a:cubicBezTo>
                  <a:pt x="2493773" y="899728"/>
                  <a:pt x="2396424" y="984002"/>
                  <a:pt x="2311470" y="985995"/>
                </a:cubicBezTo>
                <a:cubicBezTo>
                  <a:pt x="2198116" y="984614"/>
                  <a:pt x="2002485" y="998748"/>
                  <a:pt x="1817629" y="985995"/>
                </a:cubicBezTo>
                <a:cubicBezTo>
                  <a:pt x="1632773" y="973242"/>
                  <a:pt x="1430371" y="968101"/>
                  <a:pt x="1280846" y="985995"/>
                </a:cubicBezTo>
                <a:cubicBezTo>
                  <a:pt x="1131321" y="1003889"/>
                  <a:pt x="856001" y="986272"/>
                  <a:pt x="744062" y="985995"/>
                </a:cubicBezTo>
                <a:cubicBezTo>
                  <a:pt x="632123" y="985718"/>
                  <a:pt x="331805" y="1005010"/>
                  <a:pt x="164336" y="985995"/>
                </a:cubicBezTo>
                <a:cubicBezTo>
                  <a:pt x="76690" y="982724"/>
                  <a:pt x="16608" y="905031"/>
                  <a:pt x="0" y="821659"/>
                </a:cubicBezTo>
                <a:cubicBezTo>
                  <a:pt x="-32860" y="630688"/>
                  <a:pt x="-22041" y="352189"/>
                  <a:pt x="0" y="164336"/>
                </a:cubicBezTo>
                <a:close/>
              </a:path>
              <a:path w="2475806" h="985995" stroke="0" extrusionOk="0">
                <a:moveTo>
                  <a:pt x="0" y="164336"/>
                </a:moveTo>
                <a:cubicBezTo>
                  <a:pt x="4978" y="77832"/>
                  <a:pt x="64975" y="-73"/>
                  <a:pt x="164336" y="0"/>
                </a:cubicBezTo>
                <a:cubicBezTo>
                  <a:pt x="328231" y="-16285"/>
                  <a:pt x="585476" y="12857"/>
                  <a:pt x="722591" y="0"/>
                </a:cubicBezTo>
                <a:cubicBezTo>
                  <a:pt x="859706" y="-12857"/>
                  <a:pt x="1021402" y="4152"/>
                  <a:pt x="1280846" y="0"/>
                </a:cubicBezTo>
                <a:cubicBezTo>
                  <a:pt x="1540291" y="-4152"/>
                  <a:pt x="1551793" y="-14683"/>
                  <a:pt x="1817629" y="0"/>
                </a:cubicBezTo>
                <a:cubicBezTo>
                  <a:pt x="2083465" y="14683"/>
                  <a:pt x="2201897" y="-10989"/>
                  <a:pt x="2311470" y="0"/>
                </a:cubicBezTo>
                <a:cubicBezTo>
                  <a:pt x="2397882" y="2170"/>
                  <a:pt x="2478515" y="94928"/>
                  <a:pt x="2475806" y="164336"/>
                </a:cubicBezTo>
                <a:cubicBezTo>
                  <a:pt x="2467722" y="487412"/>
                  <a:pt x="2500585" y="679172"/>
                  <a:pt x="2475806" y="821659"/>
                </a:cubicBezTo>
                <a:cubicBezTo>
                  <a:pt x="2476005" y="892289"/>
                  <a:pt x="2413257" y="971119"/>
                  <a:pt x="2311470" y="985995"/>
                </a:cubicBezTo>
                <a:cubicBezTo>
                  <a:pt x="2112240" y="995271"/>
                  <a:pt x="2017305" y="989710"/>
                  <a:pt x="1839101" y="985995"/>
                </a:cubicBezTo>
                <a:cubicBezTo>
                  <a:pt x="1660897" y="982280"/>
                  <a:pt x="1420021" y="978531"/>
                  <a:pt x="1259374" y="985995"/>
                </a:cubicBezTo>
                <a:cubicBezTo>
                  <a:pt x="1098727" y="993459"/>
                  <a:pt x="816894" y="987372"/>
                  <a:pt x="701120" y="985995"/>
                </a:cubicBezTo>
                <a:cubicBezTo>
                  <a:pt x="585346" y="984618"/>
                  <a:pt x="393322" y="987251"/>
                  <a:pt x="164336" y="985995"/>
                </a:cubicBezTo>
                <a:cubicBezTo>
                  <a:pt x="78823" y="988150"/>
                  <a:pt x="1638" y="904734"/>
                  <a:pt x="0" y="821659"/>
                </a:cubicBezTo>
                <a:cubicBezTo>
                  <a:pt x="-23338" y="626855"/>
                  <a:pt x="7434" y="323015"/>
                  <a:pt x="0" y="164336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42925334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Arrive at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Honiton Park and Ride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E7D6523-5182-9F9F-AB54-C99CFF0D1722}"/>
              </a:ext>
            </a:extLst>
          </p:cNvPr>
          <p:cNvSpPr/>
          <p:nvPr/>
        </p:nvSpPr>
        <p:spPr>
          <a:xfrm>
            <a:off x="7049520" y="4934168"/>
            <a:ext cx="2754575" cy="1296538"/>
          </a:xfrm>
          <a:custGeom>
            <a:avLst/>
            <a:gdLst>
              <a:gd name="connsiteX0" fmla="*/ 0 w 2754575"/>
              <a:gd name="connsiteY0" fmla="*/ 216094 h 1296538"/>
              <a:gd name="connsiteX1" fmla="*/ 216094 w 2754575"/>
              <a:gd name="connsiteY1" fmla="*/ 0 h 1296538"/>
              <a:gd name="connsiteX2" fmla="*/ 773467 w 2754575"/>
              <a:gd name="connsiteY2" fmla="*/ 0 h 1296538"/>
              <a:gd name="connsiteX3" fmla="*/ 1284392 w 2754575"/>
              <a:gd name="connsiteY3" fmla="*/ 0 h 1296538"/>
              <a:gd name="connsiteX4" fmla="*/ 1818541 w 2754575"/>
              <a:gd name="connsiteY4" fmla="*/ 0 h 1296538"/>
              <a:gd name="connsiteX5" fmla="*/ 2538481 w 2754575"/>
              <a:gd name="connsiteY5" fmla="*/ 0 h 1296538"/>
              <a:gd name="connsiteX6" fmla="*/ 2754575 w 2754575"/>
              <a:gd name="connsiteY6" fmla="*/ 216094 h 1296538"/>
              <a:gd name="connsiteX7" fmla="*/ 2754575 w 2754575"/>
              <a:gd name="connsiteY7" fmla="*/ 665556 h 1296538"/>
              <a:gd name="connsiteX8" fmla="*/ 2754575 w 2754575"/>
              <a:gd name="connsiteY8" fmla="*/ 1080444 h 1296538"/>
              <a:gd name="connsiteX9" fmla="*/ 2538481 w 2754575"/>
              <a:gd name="connsiteY9" fmla="*/ 1296538 h 1296538"/>
              <a:gd name="connsiteX10" fmla="*/ 1981108 w 2754575"/>
              <a:gd name="connsiteY10" fmla="*/ 1296538 h 1296538"/>
              <a:gd name="connsiteX11" fmla="*/ 1446959 w 2754575"/>
              <a:gd name="connsiteY11" fmla="*/ 1296538 h 1296538"/>
              <a:gd name="connsiteX12" fmla="*/ 866362 w 2754575"/>
              <a:gd name="connsiteY12" fmla="*/ 1296538 h 1296538"/>
              <a:gd name="connsiteX13" fmla="*/ 216094 w 2754575"/>
              <a:gd name="connsiteY13" fmla="*/ 1296538 h 1296538"/>
              <a:gd name="connsiteX14" fmla="*/ 0 w 2754575"/>
              <a:gd name="connsiteY14" fmla="*/ 1080444 h 1296538"/>
              <a:gd name="connsiteX15" fmla="*/ 0 w 2754575"/>
              <a:gd name="connsiteY15" fmla="*/ 665556 h 1296538"/>
              <a:gd name="connsiteX16" fmla="*/ 0 w 2754575"/>
              <a:gd name="connsiteY16" fmla="*/ 216094 h 12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54575" h="1296538" fill="none" extrusionOk="0">
                <a:moveTo>
                  <a:pt x="0" y="216094"/>
                </a:moveTo>
                <a:cubicBezTo>
                  <a:pt x="2167" y="68164"/>
                  <a:pt x="117625" y="-10600"/>
                  <a:pt x="216094" y="0"/>
                </a:cubicBezTo>
                <a:cubicBezTo>
                  <a:pt x="448298" y="4356"/>
                  <a:pt x="547705" y="-2586"/>
                  <a:pt x="773467" y="0"/>
                </a:cubicBezTo>
                <a:cubicBezTo>
                  <a:pt x="999229" y="2586"/>
                  <a:pt x="1059063" y="10241"/>
                  <a:pt x="1284392" y="0"/>
                </a:cubicBezTo>
                <a:cubicBezTo>
                  <a:pt x="1509722" y="-10241"/>
                  <a:pt x="1562429" y="-18284"/>
                  <a:pt x="1818541" y="0"/>
                </a:cubicBezTo>
                <a:cubicBezTo>
                  <a:pt x="2074653" y="18284"/>
                  <a:pt x="2215930" y="34725"/>
                  <a:pt x="2538481" y="0"/>
                </a:cubicBezTo>
                <a:cubicBezTo>
                  <a:pt x="2679033" y="12697"/>
                  <a:pt x="2778731" y="81335"/>
                  <a:pt x="2754575" y="216094"/>
                </a:cubicBezTo>
                <a:cubicBezTo>
                  <a:pt x="2756061" y="320733"/>
                  <a:pt x="2775286" y="497809"/>
                  <a:pt x="2754575" y="665556"/>
                </a:cubicBezTo>
                <a:cubicBezTo>
                  <a:pt x="2733864" y="833303"/>
                  <a:pt x="2770579" y="905970"/>
                  <a:pt x="2754575" y="1080444"/>
                </a:cubicBezTo>
                <a:cubicBezTo>
                  <a:pt x="2769583" y="1204834"/>
                  <a:pt x="2661773" y="1303679"/>
                  <a:pt x="2538481" y="1296538"/>
                </a:cubicBezTo>
                <a:cubicBezTo>
                  <a:pt x="2376315" y="1271459"/>
                  <a:pt x="2117156" y="1298691"/>
                  <a:pt x="1981108" y="1296538"/>
                </a:cubicBezTo>
                <a:cubicBezTo>
                  <a:pt x="1845060" y="1294385"/>
                  <a:pt x="1694935" y="1300373"/>
                  <a:pt x="1446959" y="1296538"/>
                </a:cubicBezTo>
                <a:cubicBezTo>
                  <a:pt x="1198983" y="1292703"/>
                  <a:pt x="1115651" y="1286176"/>
                  <a:pt x="866362" y="1296538"/>
                </a:cubicBezTo>
                <a:cubicBezTo>
                  <a:pt x="617073" y="1306900"/>
                  <a:pt x="514290" y="1304039"/>
                  <a:pt x="216094" y="1296538"/>
                </a:cubicBezTo>
                <a:cubicBezTo>
                  <a:pt x="95787" y="1301936"/>
                  <a:pt x="-7423" y="1202377"/>
                  <a:pt x="0" y="1080444"/>
                </a:cubicBezTo>
                <a:cubicBezTo>
                  <a:pt x="15458" y="986384"/>
                  <a:pt x="-16516" y="850536"/>
                  <a:pt x="0" y="665556"/>
                </a:cubicBezTo>
                <a:cubicBezTo>
                  <a:pt x="16516" y="480576"/>
                  <a:pt x="-13058" y="409303"/>
                  <a:pt x="0" y="216094"/>
                </a:cubicBezTo>
                <a:close/>
              </a:path>
              <a:path w="2754575" h="1296538" stroke="0" extrusionOk="0">
                <a:moveTo>
                  <a:pt x="0" y="216094"/>
                </a:moveTo>
                <a:cubicBezTo>
                  <a:pt x="4025" y="82951"/>
                  <a:pt x="78008" y="-21431"/>
                  <a:pt x="216094" y="0"/>
                </a:cubicBezTo>
                <a:cubicBezTo>
                  <a:pt x="439942" y="-11398"/>
                  <a:pt x="560548" y="-2602"/>
                  <a:pt x="750243" y="0"/>
                </a:cubicBezTo>
                <a:cubicBezTo>
                  <a:pt x="939938" y="2602"/>
                  <a:pt x="1051463" y="-15179"/>
                  <a:pt x="1261168" y="0"/>
                </a:cubicBezTo>
                <a:cubicBezTo>
                  <a:pt x="1470874" y="15179"/>
                  <a:pt x="1629360" y="22440"/>
                  <a:pt x="1841765" y="0"/>
                </a:cubicBezTo>
                <a:cubicBezTo>
                  <a:pt x="2054170" y="-22440"/>
                  <a:pt x="2352098" y="11406"/>
                  <a:pt x="2538481" y="0"/>
                </a:cubicBezTo>
                <a:cubicBezTo>
                  <a:pt x="2656541" y="13161"/>
                  <a:pt x="2774060" y="118992"/>
                  <a:pt x="2754575" y="216094"/>
                </a:cubicBezTo>
                <a:cubicBezTo>
                  <a:pt x="2739496" y="390529"/>
                  <a:pt x="2741020" y="527004"/>
                  <a:pt x="2754575" y="648269"/>
                </a:cubicBezTo>
                <a:cubicBezTo>
                  <a:pt x="2768130" y="769535"/>
                  <a:pt x="2733821" y="990163"/>
                  <a:pt x="2754575" y="1080444"/>
                </a:cubicBezTo>
                <a:cubicBezTo>
                  <a:pt x="2777248" y="1193254"/>
                  <a:pt x="2674226" y="1293603"/>
                  <a:pt x="2538481" y="1296538"/>
                </a:cubicBezTo>
                <a:cubicBezTo>
                  <a:pt x="2411611" y="1310935"/>
                  <a:pt x="2202094" y="1279783"/>
                  <a:pt x="1981108" y="1296538"/>
                </a:cubicBezTo>
                <a:cubicBezTo>
                  <a:pt x="1760122" y="1313293"/>
                  <a:pt x="1482755" y="1325314"/>
                  <a:pt x="1354064" y="1296538"/>
                </a:cubicBezTo>
                <a:cubicBezTo>
                  <a:pt x="1225373" y="1267762"/>
                  <a:pt x="967974" y="1323076"/>
                  <a:pt x="796691" y="1296538"/>
                </a:cubicBezTo>
                <a:cubicBezTo>
                  <a:pt x="625408" y="1270000"/>
                  <a:pt x="334758" y="1286604"/>
                  <a:pt x="216094" y="1296538"/>
                </a:cubicBezTo>
                <a:cubicBezTo>
                  <a:pt x="117126" y="1283934"/>
                  <a:pt x="125" y="1194226"/>
                  <a:pt x="0" y="1080444"/>
                </a:cubicBezTo>
                <a:cubicBezTo>
                  <a:pt x="-2475" y="963709"/>
                  <a:pt x="15950" y="767458"/>
                  <a:pt x="0" y="656913"/>
                </a:cubicBezTo>
                <a:cubicBezTo>
                  <a:pt x="-15950" y="546368"/>
                  <a:pt x="-28" y="422024"/>
                  <a:pt x="0" y="216094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141376935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Call Apple Taxis (01392 666666) to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Streatham Campus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CC44B2-7118-7E7E-6A65-80DB91C408D7}"/>
              </a:ext>
            </a:extLst>
          </p:cNvPr>
          <p:cNvSpPr/>
          <p:nvPr/>
        </p:nvSpPr>
        <p:spPr>
          <a:xfrm>
            <a:off x="10472791" y="5110905"/>
            <a:ext cx="1174063" cy="917142"/>
          </a:xfrm>
          <a:custGeom>
            <a:avLst/>
            <a:gdLst>
              <a:gd name="connsiteX0" fmla="*/ 0 w 1174063"/>
              <a:gd name="connsiteY0" fmla="*/ 152860 h 917142"/>
              <a:gd name="connsiteX1" fmla="*/ 152860 w 1174063"/>
              <a:gd name="connsiteY1" fmla="*/ 0 h 917142"/>
              <a:gd name="connsiteX2" fmla="*/ 595715 w 1174063"/>
              <a:gd name="connsiteY2" fmla="*/ 0 h 917142"/>
              <a:gd name="connsiteX3" fmla="*/ 1021203 w 1174063"/>
              <a:gd name="connsiteY3" fmla="*/ 0 h 917142"/>
              <a:gd name="connsiteX4" fmla="*/ 1174063 w 1174063"/>
              <a:gd name="connsiteY4" fmla="*/ 152860 h 917142"/>
              <a:gd name="connsiteX5" fmla="*/ 1174063 w 1174063"/>
              <a:gd name="connsiteY5" fmla="*/ 764282 h 917142"/>
              <a:gd name="connsiteX6" fmla="*/ 1021203 w 1174063"/>
              <a:gd name="connsiteY6" fmla="*/ 917142 h 917142"/>
              <a:gd name="connsiteX7" fmla="*/ 604398 w 1174063"/>
              <a:gd name="connsiteY7" fmla="*/ 917142 h 917142"/>
              <a:gd name="connsiteX8" fmla="*/ 152860 w 1174063"/>
              <a:gd name="connsiteY8" fmla="*/ 917142 h 917142"/>
              <a:gd name="connsiteX9" fmla="*/ 0 w 1174063"/>
              <a:gd name="connsiteY9" fmla="*/ 764282 h 917142"/>
              <a:gd name="connsiteX10" fmla="*/ 0 w 1174063"/>
              <a:gd name="connsiteY10" fmla="*/ 152860 h 91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4063" h="917142" fill="none" extrusionOk="0">
                <a:moveTo>
                  <a:pt x="0" y="152860"/>
                </a:moveTo>
                <a:cubicBezTo>
                  <a:pt x="15652" y="69329"/>
                  <a:pt x="70378" y="-4935"/>
                  <a:pt x="152860" y="0"/>
                </a:cubicBezTo>
                <a:cubicBezTo>
                  <a:pt x="373634" y="535"/>
                  <a:pt x="428343" y="-15061"/>
                  <a:pt x="595715" y="0"/>
                </a:cubicBezTo>
                <a:cubicBezTo>
                  <a:pt x="763088" y="15061"/>
                  <a:pt x="920118" y="18205"/>
                  <a:pt x="1021203" y="0"/>
                </a:cubicBezTo>
                <a:cubicBezTo>
                  <a:pt x="1085606" y="1979"/>
                  <a:pt x="1169668" y="73402"/>
                  <a:pt x="1174063" y="152860"/>
                </a:cubicBezTo>
                <a:cubicBezTo>
                  <a:pt x="1178969" y="281643"/>
                  <a:pt x="1168351" y="570590"/>
                  <a:pt x="1174063" y="764282"/>
                </a:cubicBezTo>
                <a:cubicBezTo>
                  <a:pt x="1192520" y="838504"/>
                  <a:pt x="1090423" y="922571"/>
                  <a:pt x="1021203" y="917142"/>
                </a:cubicBezTo>
                <a:cubicBezTo>
                  <a:pt x="880756" y="913067"/>
                  <a:pt x="739240" y="905031"/>
                  <a:pt x="604398" y="917142"/>
                </a:cubicBezTo>
                <a:cubicBezTo>
                  <a:pt x="469556" y="929253"/>
                  <a:pt x="355921" y="903161"/>
                  <a:pt x="152860" y="917142"/>
                </a:cubicBezTo>
                <a:cubicBezTo>
                  <a:pt x="80982" y="917728"/>
                  <a:pt x="18819" y="854325"/>
                  <a:pt x="0" y="764282"/>
                </a:cubicBezTo>
                <a:cubicBezTo>
                  <a:pt x="-3236" y="635856"/>
                  <a:pt x="-9338" y="307687"/>
                  <a:pt x="0" y="152860"/>
                </a:cubicBezTo>
                <a:close/>
              </a:path>
              <a:path w="1174063" h="917142" stroke="0" extrusionOk="0">
                <a:moveTo>
                  <a:pt x="0" y="152860"/>
                </a:moveTo>
                <a:cubicBezTo>
                  <a:pt x="8171" y="86522"/>
                  <a:pt x="66801" y="-5284"/>
                  <a:pt x="152860" y="0"/>
                </a:cubicBezTo>
                <a:cubicBezTo>
                  <a:pt x="328763" y="-20090"/>
                  <a:pt x="380079" y="9697"/>
                  <a:pt x="604398" y="0"/>
                </a:cubicBezTo>
                <a:cubicBezTo>
                  <a:pt x="828717" y="-9697"/>
                  <a:pt x="821808" y="8635"/>
                  <a:pt x="1021203" y="0"/>
                </a:cubicBezTo>
                <a:cubicBezTo>
                  <a:pt x="1104878" y="-6112"/>
                  <a:pt x="1189931" y="58267"/>
                  <a:pt x="1174063" y="152860"/>
                </a:cubicBezTo>
                <a:cubicBezTo>
                  <a:pt x="1184664" y="287106"/>
                  <a:pt x="1181225" y="499699"/>
                  <a:pt x="1174063" y="764282"/>
                </a:cubicBezTo>
                <a:cubicBezTo>
                  <a:pt x="1168597" y="868747"/>
                  <a:pt x="1103288" y="920363"/>
                  <a:pt x="1021203" y="917142"/>
                </a:cubicBezTo>
                <a:cubicBezTo>
                  <a:pt x="808887" y="936952"/>
                  <a:pt x="736581" y="916065"/>
                  <a:pt x="587032" y="917142"/>
                </a:cubicBezTo>
                <a:cubicBezTo>
                  <a:pt x="437483" y="918219"/>
                  <a:pt x="327131" y="910885"/>
                  <a:pt x="152860" y="917142"/>
                </a:cubicBezTo>
                <a:cubicBezTo>
                  <a:pt x="56081" y="902621"/>
                  <a:pt x="14033" y="838398"/>
                  <a:pt x="0" y="764282"/>
                </a:cubicBezTo>
                <a:cubicBezTo>
                  <a:pt x="-26198" y="501732"/>
                  <a:pt x="19679" y="455923"/>
                  <a:pt x="0" y="152860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58388220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bg1"/>
                </a:solidFill>
                <a:latin typeface="Outfit" pitchFamily="2" charset="0"/>
              </a:rPr>
              <a:t>You’ve arrived!</a:t>
            </a:r>
            <a:endParaRPr lang="en-GB" sz="19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7A173B5-E72F-09B4-54D5-A352BE986091}"/>
              </a:ext>
            </a:extLst>
          </p:cNvPr>
          <p:cNvSpPr/>
          <p:nvPr/>
        </p:nvSpPr>
        <p:spPr>
          <a:xfrm>
            <a:off x="3305383" y="5368365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E6E137A-9C23-0A7E-508C-9AE257308460}"/>
              </a:ext>
            </a:extLst>
          </p:cNvPr>
          <p:cNvSpPr/>
          <p:nvPr/>
        </p:nvSpPr>
        <p:spPr>
          <a:xfrm>
            <a:off x="6454014" y="5355404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47471AD-6F43-48B6-9F59-AFB1C054FA9C}"/>
              </a:ext>
            </a:extLst>
          </p:cNvPr>
          <p:cNvSpPr/>
          <p:nvPr/>
        </p:nvSpPr>
        <p:spPr>
          <a:xfrm>
            <a:off x="9877725" y="5368364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04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12FC-3BF7-23FF-F1F3-BB57C84A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884" y="3098043"/>
            <a:ext cx="8820231" cy="2688836"/>
          </a:xfrm>
        </p:spPr>
        <p:txBody>
          <a:bodyPr/>
          <a:lstStyle/>
          <a:p>
            <a:pPr algn="ctr"/>
            <a:r>
              <a:rPr lang="en-GB" dirty="0"/>
              <a:t>We hope you have a safe journey and we look forward to welcoming you to the University of Exeter</a:t>
            </a:r>
          </a:p>
        </p:txBody>
      </p:sp>
    </p:spTree>
    <p:extLst>
      <p:ext uri="{BB962C8B-B14F-4D97-AF65-F5344CB8AC3E}">
        <p14:creationId xmlns:p14="http://schemas.microsoft.com/office/powerpoint/2010/main" val="408746460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13A75269-C2BC-B642-974D-526D6DECDAFE}" vid="{4BE5E751-582C-0541-87E7-3D0FB29004F4}"/>
    </a:ext>
  </a:extLst>
</a:theme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Exeter University theme</Template>
  <TotalTime>93</TotalTime>
  <Words>339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Outfit</vt:lpstr>
      <vt:lpstr>Theme3</vt:lpstr>
      <vt:lpstr>Getting from Bristol Airport to the University of Exeter</vt:lpstr>
      <vt:lpstr>There’s several ways to continue your journey</vt:lpstr>
      <vt:lpstr>Rail</vt:lpstr>
      <vt:lpstr>Travelling By Train</vt:lpstr>
      <vt:lpstr>Handy Flow Chart!</vt:lpstr>
      <vt:lpstr>Bus</vt:lpstr>
      <vt:lpstr>Travelling By Bus</vt:lpstr>
      <vt:lpstr>We hope you have a safe journey and we look forward to welcoming you to the University of Exeter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from Bristol Airport to the University of Exeter</dc:title>
  <dc:creator>Rubio Juncal, Jimena</dc:creator>
  <cp:lastModifiedBy>Rubio Juncal, Jimena</cp:lastModifiedBy>
  <cp:revision>1</cp:revision>
  <dcterms:created xsi:type="dcterms:W3CDTF">2024-05-30T09:24:00Z</dcterms:created>
  <dcterms:modified xsi:type="dcterms:W3CDTF">2024-05-31T12:28:00Z</dcterms:modified>
</cp:coreProperties>
</file>