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61" r:id="rId4"/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DCA5"/>
    <a:srgbClr val="97FFE4"/>
    <a:srgbClr val="7EDEC3"/>
    <a:srgbClr val="5EDCC7"/>
    <a:srgbClr val="FFFFFF"/>
    <a:srgbClr val="7BB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90FBD7-F810-4421-8BAC-20A599B89073}" v="4" dt="2024-05-30T10:29:13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96" autoAdjust="0"/>
    <p:restoredTop sz="94660"/>
  </p:normalViewPr>
  <p:slideViewPr>
    <p:cSldViewPr snapToGrid="0">
      <p:cViewPr varScale="1">
        <p:scale>
          <a:sx n="59" d="100"/>
          <a:sy n="59" d="100"/>
        </p:scale>
        <p:origin x="3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bio Juncal, Jimena" userId="e8b31c7e-aa77-4291-a767-295dfc8c2c7f" providerId="ADAL" clId="{B290FBD7-F810-4421-8BAC-20A599B89073}"/>
    <pc:docChg chg="undo custSel addSld delSld modSld">
      <pc:chgData name="Rubio Juncal, Jimena" userId="e8b31c7e-aa77-4291-a767-295dfc8c2c7f" providerId="ADAL" clId="{B290FBD7-F810-4421-8BAC-20A599B89073}" dt="2024-05-31T12:12:26.287" v="221" actId="20577"/>
      <pc:docMkLst>
        <pc:docMk/>
      </pc:docMkLst>
      <pc:sldChg chg="addSp delSp modSp mod modClrScheme chgLayout">
        <pc:chgData name="Rubio Juncal, Jimena" userId="e8b31c7e-aa77-4291-a767-295dfc8c2c7f" providerId="ADAL" clId="{B290FBD7-F810-4421-8BAC-20A599B89073}" dt="2024-05-30T08:44:02" v="42" actId="255"/>
        <pc:sldMkLst>
          <pc:docMk/>
          <pc:sldMk cId="803089380" sldId="256"/>
        </pc:sldMkLst>
        <pc:spChg chg="add mod">
          <ac:chgData name="Rubio Juncal, Jimena" userId="e8b31c7e-aa77-4291-a767-295dfc8c2c7f" providerId="ADAL" clId="{B290FBD7-F810-4421-8BAC-20A599B89073}" dt="2024-05-30T08:44:02" v="42" actId="255"/>
          <ac:spMkLst>
            <pc:docMk/>
            <pc:sldMk cId="803089380" sldId="256"/>
            <ac:spMk id="2" creationId="{369142C2-A0D7-3BC9-5CBC-A174F45C2033}"/>
          </ac:spMkLst>
        </pc:spChg>
        <pc:spChg chg="add del mod">
          <ac:chgData name="Rubio Juncal, Jimena" userId="e8b31c7e-aa77-4291-a767-295dfc8c2c7f" providerId="ADAL" clId="{B290FBD7-F810-4421-8BAC-20A599B89073}" dt="2024-05-28T15:03:44.409" v="13" actId="478"/>
          <ac:spMkLst>
            <pc:docMk/>
            <pc:sldMk cId="803089380" sldId="256"/>
            <ac:spMk id="3" creationId="{E6ED1A1B-AEF0-AA1E-4EBC-5CFA89FC0638}"/>
          </ac:spMkLst>
        </pc:spChg>
        <pc:spChg chg="mod ord">
          <ac:chgData name="Rubio Juncal, Jimena" userId="e8b31c7e-aa77-4291-a767-295dfc8c2c7f" providerId="ADAL" clId="{B290FBD7-F810-4421-8BAC-20A599B89073}" dt="2024-05-28T15:01:35.270" v="2" actId="26606"/>
          <ac:spMkLst>
            <pc:docMk/>
            <pc:sldMk cId="803089380" sldId="256"/>
            <ac:spMk id="8" creationId="{E47064BC-1C3C-D5A7-1064-16FEE4BAB987}"/>
          </ac:spMkLst>
        </pc:spChg>
        <pc:spChg chg="del mod">
          <ac:chgData name="Rubio Juncal, Jimena" userId="e8b31c7e-aa77-4291-a767-295dfc8c2c7f" providerId="ADAL" clId="{B290FBD7-F810-4421-8BAC-20A599B89073}" dt="2024-05-28T15:03:42.274" v="12" actId="478"/>
          <ac:spMkLst>
            <pc:docMk/>
            <pc:sldMk cId="803089380" sldId="256"/>
            <ac:spMk id="10" creationId="{75627612-B9DA-1468-D002-C3311FE67A8F}"/>
          </ac:spMkLst>
        </pc:spChg>
        <pc:picChg chg="mod">
          <ac:chgData name="Rubio Juncal, Jimena" userId="e8b31c7e-aa77-4291-a767-295dfc8c2c7f" providerId="ADAL" clId="{B290FBD7-F810-4421-8BAC-20A599B89073}" dt="2024-05-28T15:01:35.270" v="2" actId="26606"/>
          <ac:picMkLst>
            <pc:docMk/>
            <pc:sldMk cId="803089380" sldId="256"/>
            <ac:picMk id="5" creationId="{DC87A099-9049-1AB5-7B89-89A0CCE8EE3E}"/>
          </ac:picMkLst>
        </pc:picChg>
      </pc:sldChg>
      <pc:sldChg chg="modSp del mod">
        <pc:chgData name="Rubio Juncal, Jimena" userId="e8b31c7e-aa77-4291-a767-295dfc8c2c7f" providerId="ADAL" clId="{B290FBD7-F810-4421-8BAC-20A599B89073}" dt="2024-05-30T10:18:19.228" v="118" actId="47"/>
        <pc:sldMkLst>
          <pc:docMk/>
          <pc:sldMk cId="453783052" sldId="258"/>
        </pc:sldMkLst>
        <pc:spChg chg="mod">
          <ac:chgData name="Rubio Juncal, Jimena" userId="e8b31c7e-aa77-4291-a767-295dfc8c2c7f" providerId="ADAL" clId="{B290FBD7-F810-4421-8BAC-20A599B89073}" dt="2024-05-30T08:45:50.183" v="63" actId="20577"/>
          <ac:spMkLst>
            <pc:docMk/>
            <pc:sldMk cId="453783052" sldId="258"/>
            <ac:spMk id="2" creationId="{BAAB3C39-EBCC-8B3D-EAB8-5C3B44CD1340}"/>
          </ac:spMkLst>
        </pc:spChg>
      </pc:sldChg>
      <pc:sldChg chg="addSp delSp modSp mod modClrScheme chgLayout">
        <pc:chgData name="Rubio Juncal, Jimena" userId="e8b31c7e-aa77-4291-a767-295dfc8c2c7f" providerId="ADAL" clId="{B290FBD7-F810-4421-8BAC-20A599B89073}" dt="2024-05-28T15:02:44.867" v="11" actId="255"/>
        <pc:sldMkLst>
          <pc:docMk/>
          <pc:sldMk cId="3907383476" sldId="261"/>
        </pc:sldMkLst>
        <pc:spChg chg="mod">
          <ac:chgData name="Rubio Juncal, Jimena" userId="e8b31c7e-aa77-4291-a767-295dfc8c2c7f" providerId="ADAL" clId="{B290FBD7-F810-4421-8BAC-20A599B89073}" dt="2024-05-28T15:02:44.867" v="11" actId="255"/>
          <ac:spMkLst>
            <pc:docMk/>
            <pc:sldMk cId="3907383476" sldId="261"/>
            <ac:spMk id="3" creationId="{803CA05A-A3FC-F86E-0F54-98B607868BB3}"/>
          </ac:spMkLst>
        </pc:spChg>
        <pc:spChg chg="add del mod">
          <ac:chgData name="Rubio Juncal, Jimena" userId="e8b31c7e-aa77-4291-a767-295dfc8c2c7f" providerId="ADAL" clId="{B290FBD7-F810-4421-8BAC-20A599B89073}" dt="2024-05-28T15:01:44.993" v="4" actId="478"/>
          <ac:spMkLst>
            <pc:docMk/>
            <pc:sldMk cId="3907383476" sldId="261"/>
            <ac:spMk id="11" creationId="{CB687962-7715-0FBF-743D-E872CB928BEE}"/>
          </ac:spMkLst>
        </pc:spChg>
        <pc:picChg chg="mod modCrop">
          <ac:chgData name="Rubio Juncal, Jimena" userId="e8b31c7e-aa77-4291-a767-295dfc8c2c7f" providerId="ADAL" clId="{B290FBD7-F810-4421-8BAC-20A599B89073}" dt="2024-05-28T15:02:04.964" v="5" actId="18131"/>
          <ac:picMkLst>
            <pc:docMk/>
            <pc:sldMk cId="3907383476" sldId="261"/>
            <ac:picMk id="6" creationId="{E4648A47-DF2B-7BAE-DD44-2C06E73AC051}"/>
          </ac:picMkLst>
        </pc:picChg>
      </pc:sldChg>
      <pc:sldChg chg="modSp mod">
        <pc:chgData name="Rubio Juncal, Jimena" userId="e8b31c7e-aa77-4291-a767-295dfc8c2c7f" providerId="ADAL" clId="{B290FBD7-F810-4421-8BAC-20A599B89073}" dt="2024-05-30T12:00:14.203" v="218" actId="20577"/>
        <pc:sldMkLst>
          <pc:docMk/>
          <pc:sldMk cId="12054213" sldId="263"/>
        </pc:sldMkLst>
        <pc:spChg chg="mod">
          <ac:chgData name="Rubio Juncal, Jimena" userId="e8b31c7e-aa77-4291-a767-295dfc8c2c7f" providerId="ADAL" clId="{B290FBD7-F810-4421-8BAC-20A599B89073}" dt="2024-05-30T12:00:14.203" v="218" actId="20577"/>
          <ac:spMkLst>
            <pc:docMk/>
            <pc:sldMk cId="12054213" sldId="263"/>
            <ac:spMk id="3" creationId="{81E15777-3C40-15AA-EC3B-476A76C78B94}"/>
          </ac:spMkLst>
        </pc:spChg>
      </pc:sldChg>
      <pc:sldChg chg="modSp mod">
        <pc:chgData name="Rubio Juncal, Jimena" userId="e8b31c7e-aa77-4291-a767-295dfc8c2c7f" providerId="ADAL" clId="{B290FBD7-F810-4421-8BAC-20A599B89073}" dt="2024-05-30T10:22:21.392" v="127"/>
        <pc:sldMkLst>
          <pc:docMk/>
          <pc:sldMk cId="4021161808" sldId="264"/>
        </pc:sldMkLst>
        <pc:spChg chg="mod">
          <ac:chgData name="Rubio Juncal, Jimena" userId="e8b31c7e-aa77-4291-a767-295dfc8c2c7f" providerId="ADAL" clId="{B290FBD7-F810-4421-8BAC-20A599B89073}" dt="2024-05-30T10:22:21.392" v="127"/>
          <ac:spMkLst>
            <pc:docMk/>
            <pc:sldMk cId="4021161808" sldId="264"/>
            <ac:spMk id="3" creationId="{DCC27082-FA93-1C1F-BA54-D46A3D30296F}"/>
          </ac:spMkLst>
        </pc:spChg>
        <pc:spChg chg="mod">
          <ac:chgData name="Rubio Juncal, Jimena" userId="e8b31c7e-aa77-4291-a767-295dfc8c2c7f" providerId="ADAL" clId="{B290FBD7-F810-4421-8BAC-20A599B89073}" dt="2024-05-30T10:22:21.392" v="127"/>
          <ac:spMkLst>
            <pc:docMk/>
            <pc:sldMk cId="4021161808" sldId="264"/>
            <ac:spMk id="4" creationId="{E8DABFEE-8EA1-0AAE-20AD-745C2F052332}"/>
          </ac:spMkLst>
        </pc:spChg>
        <pc:spChg chg="mod">
          <ac:chgData name="Rubio Juncal, Jimena" userId="e8b31c7e-aa77-4291-a767-295dfc8c2c7f" providerId="ADAL" clId="{B290FBD7-F810-4421-8BAC-20A599B89073}" dt="2024-05-30T10:22:21.392" v="127"/>
          <ac:spMkLst>
            <pc:docMk/>
            <pc:sldMk cId="4021161808" sldId="264"/>
            <ac:spMk id="5" creationId="{4F90E1F8-B790-1118-5C6D-B2D4F48CA7B2}"/>
          </ac:spMkLst>
        </pc:spChg>
        <pc:spChg chg="mod">
          <ac:chgData name="Rubio Juncal, Jimena" userId="e8b31c7e-aa77-4291-a767-295dfc8c2c7f" providerId="ADAL" clId="{B290FBD7-F810-4421-8BAC-20A599B89073}" dt="2024-05-30T10:22:21.392" v="127"/>
          <ac:spMkLst>
            <pc:docMk/>
            <pc:sldMk cId="4021161808" sldId="264"/>
            <ac:spMk id="6" creationId="{151F7A65-2532-D757-810B-584F8938B392}"/>
          </ac:spMkLst>
        </pc:spChg>
      </pc:sldChg>
      <pc:sldChg chg="addSp delSp modSp mod modClrScheme chgLayout">
        <pc:chgData name="Rubio Juncal, Jimena" userId="e8b31c7e-aa77-4291-a767-295dfc8c2c7f" providerId="ADAL" clId="{B290FBD7-F810-4421-8BAC-20A599B89073}" dt="2024-05-28T15:02:37.423" v="10" actId="255"/>
        <pc:sldMkLst>
          <pc:docMk/>
          <pc:sldMk cId="2707972277" sldId="265"/>
        </pc:sldMkLst>
        <pc:spChg chg="mod">
          <ac:chgData name="Rubio Juncal, Jimena" userId="e8b31c7e-aa77-4291-a767-295dfc8c2c7f" providerId="ADAL" clId="{B290FBD7-F810-4421-8BAC-20A599B89073}" dt="2024-05-28T15:02:37.423" v="10" actId="255"/>
          <ac:spMkLst>
            <pc:docMk/>
            <pc:sldMk cId="2707972277" sldId="265"/>
            <ac:spMk id="3" creationId="{803CA05A-A3FC-F86E-0F54-98B607868BB3}"/>
          </ac:spMkLst>
        </pc:spChg>
        <pc:spChg chg="add del mod">
          <ac:chgData name="Rubio Juncal, Jimena" userId="e8b31c7e-aa77-4291-a767-295dfc8c2c7f" providerId="ADAL" clId="{B290FBD7-F810-4421-8BAC-20A599B89073}" dt="2024-05-28T15:02:15.055" v="7" actId="478"/>
          <ac:spMkLst>
            <pc:docMk/>
            <pc:sldMk cId="2707972277" sldId="265"/>
            <ac:spMk id="12" creationId="{5F14A306-C987-B798-3BB5-B47DB5A0EA11}"/>
          </ac:spMkLst>
        </pc:spChg>
        <pc:picChg chg="mod modCrop">
          <ac:chgData name="Rubio Juncal, Jimena" userId="e8b31c7e-aa77-4291-a767-295dfc8c2c7f" providerId="ADAL" clId="{B290FBD7-F810-4421-8BAC-20A599B89073}" dt="2024-05-28T15:02:23.471" v="8" actId="18131"/>
          <ac:picMkLst>
            <pc:docMk/>
            <pc:sldMk cId="2707972277" sldId="265"/>
            <ac:picMk id="7" creationId="{A4603D81-8A4E-DEE9-0A46-B3775B35B3FA}"/>
          </ac:picMkLst>
        </pc:picChg>
      </pc:sldChg>
      <pc:sldChg chg="modSp mod">
        <pc:chgData name="Rubio Juncal, Jimena" userId="e8b31c7e-aa77-4291-a767-295dfc8c2c7f" providerId="ADAL" clId="{B290FBD7-F810-4421-8BAC-20A599B89073}" dt="2024-05-30T12:03:32.095" v="220" actId="20577"/>
        <pc:sldMkLst>
          <pc:docMk/>
          <pc:sldMk cId="1390048166" sldId="266"/>
        </pc:sldMkLst>
        <pc:spChg chg="mod">
          <ac:chgData name="Rubio Juncal, Jimena" userId="e8b31c7e-aa77-4291-a767-295dfc8c2c7f" providerId="ADAL" clId="{B290FBD7-F810-4421-8BAC-20A599B89073}" dt="2024-05-30T12:03:32.095" v="220" actId="20577"/>
          <ac:spMkLst>
            <pc:docMk/>
            <pc:sldMk cId="1390048166" sldId="266"/>
            <ac:spMk id="3" creationId="{81E15777-3C40-15AA-EC3B-476A76C78B94}"/>
          </ac:spMkLst>
        </pc:spChg>
      </pc:sldChg>
      <pc:sldChg chg="modSp mod">
        <pc:chgData name="Rubio Juncal, Jimena" userId="e8b31c7e-aa77-4291-a767-295dfc8c2c7f" providerId="ADAL" clId="{B290FBD7-F810-4421-8BAC-20A599B89073}" dt="2024-05-30T10:22:38.871" v="129"/>
        <pc:sldMkLst>
          <pc:docMk/>
          <pc:sldMk cId="1134672421" sldId="267"/>
        </pc:sldMkLst>
        <pc:spChg chg="mod">
          <ac:chgData name="Rubio Juncal, Jimena" userId="e8b31c7e-aa77-4291-a767-295dfc8c2c7f" providerId="ADAL" clId="{B290FBD7-F810-4421-8BAC-20A599B89073}" dt="2024-05-30T10:22:38.871" v="129"/>
          <ac:spMkLst>
            <pc:docMk/>
            <pc:sldMk cId="1134672421" sldId="267"/>
            <ac:spMk id="3" creationId="{DCC27082-FA93-1C1F-BA54-D46A3D30296F}"/>
          </ac:spMkLst>
        </pc:spChg>
        <pc:spChg chg="mod">
          <ac:chgData name="Rubio Juncal, Jimena" userId="e8b31c7e-aa77-4291-a767-295dfc8c2c7f" providerId="ADAL" clId="{B290FBD7-F810-4421-8BAC-20A599B89073}" dt="2024-05-30T10:22:38.871" v="129"/>
          <ac:spMkLst>
            <pc:docMk/>
            <pc:sldMk cId="1134672421" sldId="267"/>
            <ac:spMk id="4" creationId="{E8DABFEE-8EA1-0AAE-20AD-745C2F052332}"/>
          </ac:spMkLst>
        </pc:spChg>
        <pc:spChg chg="mod">
          <ac:chgData name="Rubio Juncal, Jimena" userId="e8b31c7e-aa77-4291-a767-295dfc8c2c7f" providerId="ADAL" clId="{B290FBD7-F810-4421-8BAC-20A599B89073}" dt="2024-05-30T10:22:38.871" v="129"/>
          <ac:spMkLst>
            <pc:docMk/>
            <pc:sldMk cId="1134672421" sldId="267"/>
            <ac:spMk id="5" creationId="{4F90E1F8-B790-1118-5C6D-B2D4F48CA7B2}"/>
          </ac:spMkLst>
        </pc:spChg>
        <pc:spChg chg="mod">
          <ac:chgData name="Rubio Juncal, Jimena" userId="e8b31c7e-aa77-4291-a767-295dfc8c2c7f" providerId="ADAL" clId="{B290FBD7-F810-4421-8BAC-20A599B89073}" dt="2024-05-30T10:22:38.871" v="129"/>
          <ac:spMkLst>
            <pc:docMk/>
            <pc:sldMk cId="1134672421" sldId="267"/>
            <ac:spMk id="6" creationId="{151F7A65-2532-D757-810B-584F8938B392}"/>
          </ac:spMkLst>
        </pc:spChg>
      </pc:sldChg>
      <pc:sldChg chg="addSp modSp add mod">
        <pc:chgData name="Rubio Juncal, Jimena" userId="e8b31c7e-aa77-4291-a767-295dfc8c2c7f" providerId="ADAL" clId="{B290FBD7-F810-4421-8BAC-20A599B89073}" dt="2024-05-31T12:12:26.287" v="221" actId="20577"/>
        <pc:sldMkLst>
          <pc:docMk/>
          <pc:sldMk cId="97494228" sldId="269"/>
        </pc:sldMkLst>
        <pc:spChg chg="mod">
          <ac:chgData name="Rubio Juncal, Jimena" userId="e8b31c7e-aa77-4291-a767-295dfc8c2c7f" providerId="ADAL" clId="{B290FBD7-F810-4421-8BAC-20A599B89073}" dt="2024-05-31T12:12:26.287" v="221" actId="20577"/>
          <ac:spMkLst>
            <pc:docMk/>
            <pc:sldMk cId="97494228" sldId="269"/>
            <ac:spMk id="3" creationId="{BC4186BA-E6BA-BF33-83D6-990DD61AA3BB}"/>
          </ac:spMkLst>
        </pc:spChg>
        <pc:spChg chg="mod">
          <ac:chgData name="Rubio Juncal, Jimena" userId="e8b31c7e-aa77-4291-a767-295dfc8c2c7f" providerId="ADAL" clId="{B290FBD7-F810-4421-8BAC-20A599B89073}" dt="2024-05-30T10:18:39.719" v="125" actId="20577"/>
          <ac:spMkLst>
            <pc:docMk/>
            <pc:sldMk cId="97494228" sldId="269"/>
            <ac:spMk id="4" creationId="{F57854C6-7AC6-8CD7-3413-8710897AAA7B}"/>
          </ac:spMkLst>
        </pc:spChg>
        <pc:spChg chg="mod">
          <ac:chgData name="Rubio Juncal, Jimena" userId="e8b31c7e-aa77-4291-a767-295dfc8c2c7f" providerId="ADAL" clId="{B290FBD7-F810-4421-8BAC-20A599B89073}" dt="2024-05-30T10:29:16.186" v="134" actId="1076"/>
          <ac:spMkLst>
            <pc:docMk/>
            <pc:sldMk cId="97494228" sldId="269"/>
            <ac:spMk id="5" creationId="{A76915CE-A908-1BE1-DAA8-D1A758B86EC0}"/>
          </ac:spMkLst>
        </pc:spChg>
        <pc:picChg chg="add mod">
          <ac:chgData name="Rubio Juncal, Jimena" userId="e8b31c7e-aa77-4291-a767-295dfc8c2c7f" providerId="ADAL" clId="{B290FBD7-F810-4421-8BAC-20A599B89073}" dt="2024-05-30T10:29:09.626" v="131" actId="1076"/>
          <ac:picMkLst>
            <pc:docMk/>
            <pc:sldMk cId="97494228" sldId="269"/>
            <ac:picMk id="6" creationId="{939E1BBD-D427-98A1-CA46-F66BBFFAB229}"/>
          </ac:picMkLst>
        </pc:picChg>
        <pc:picChg chg="add mod">
          <ac:chgData name="Rubio Juncal, Jimena" userId="e8b31c7e-aa77-4291-a767-295dfc8c2c7f" providerId="ADAL" clId="{B290FBD7-F810-4421-8BAC-20A599B89073}" dt="2024-05-30T10:29:21.609" v="135" actId="1076"/>
          <ac:picMkLst>
            <pc:docMk/>
            <pc:sldMk cId="97494228" sldId="269"/>
            <ac:picMk id="7" creationId="{12008BC9-0022-DDAB-3E7D-4E882C45B55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whit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AC4B8B1-E9D0-3C8E-A507-4A7B253F87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6714" y="482"/>
            <a:ext cx="5135287" cy="6857519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ACB8A57-5EFB-A8C3-4852-AD100EC5EF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6" y="4129531"/>
            <a:ext cx="6275824" cy="1330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Cover Slide title maximum of 2 lines</a:t>
            </a:r>
            <a:endParaRPr lang="en-US" dirty="0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1199BFAD-F4D4-1B01-012B-E92049685C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525" y="433212"/>
            <a:ext cx="5514232" cy="362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7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green_op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52D71C4C-306A-A0BD-62AA-747F3FE1639B}"/>
              </a:ext>
            </a:extLst>
          </p:cNvPr>
          <p:cNvSpPr/>
          <p:nvPr/>
        </p:nvSpPr>
        <p:spPr>
          <a:xfrm>
            <a:off x="2" y="1"/>
            <a:ext cx="7202065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D02B1128-FC30-2A5F-395F-B23F39F01B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06064" y="0"/>
            <a:ext cx="4785936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89B06EA9-5726-1883-D30F-BFF95D19A571}"/>
              </a:ext>
            </a:extLst>
          </p:cNvPr>
          <p:cNvSpPr/>
          <p:nvPr/>
        </p:nvSpPr>
        <p:spPr>
          <a:xfrm>
            <a:off x="7202066" y="1"/>
            <a:ext cx="203997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23A3671-EF21-D70D-2E1F-A668634359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5D80FCF-3CBB-04A7-ECCA-B8C5E132E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85DB350-EE56-950E-D578-B313C92F0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8108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white_opt6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/>
        </p:nvSpPr>
        <p:spPr>
          <a:xfrm>
            <a:off x="9050816" y="1"/>
            <a:ext cx="203997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6C95C69-9981-BDC4-EB37-A36C66206B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8E454C8-6C6C-B313-F7B3-801EA0F04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85C755DB-893F-C64E-8AF2-C831F24E08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2D16448E-F6D1-2C20-67AF-E1151C7186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54816" y="-6688"/>
            <a:ext cx="2937185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61801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green_opt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9B351935-2C81-E56E-4364-8BD26F7C6E1A}"/>
              </a:ext>
            </a:extLst>
          </p:cNvPr>
          <p:cNvSpPr/>
          <p:nvPr/>
        </p:nvSpPr>
        <p:spPr>
          <a:xfrm>
            <a:off x="0" y="1"/>
            <a:ext cx="9050816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79D9B10-07A0-AAA2-F150-D4E0F68AC5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293FCEBB-2B78-CAAE-746C-62AA054C7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/>
        </p:nvSpPr>
        <p:spPr>
          <a:xfrm>
            <a:off x="9050816" y="1"/>
            <a:ext cx="203997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2689901-C3D4-869C-BD53-27333BB19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F255504C-6278-D317-3B7B-B0FC81F226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54816" y="-6688"/>
            <a:ext cx="2937185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53984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_white_opt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/>
        </p:nvSpPr>
        <p:spPr>
          <a:xfrm>
            <a:off x="9050816" y="1"/>
            <a:ext cx="203997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44AC0E7-BC0A-60E6-DB9B-9E4959B08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800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8776E67-A12F-39E1-5122-480F41F2B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BA2B8176-154E-1134-AE38-0573799014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253E632D-627C-2CF2-8F59-9A00EB7D70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54816" y="-6688"/>
            <a:ext cx="2937185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0191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_green_opt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9B351935-2C81-E56E-4364-8BD26F7C6E1A}"/>
              </a:ext>
            </a:extLst>
          </p:cNvPr>
          <p:cNvSpPr/>
          <p:nvPr/>
        </p:nvSpPr>
        <p:spPr>
          <a:xfrm>
            <a:off x="0" y="1"/>
            <a:ext cx="9050816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79D9B10-07A0-AAA2-F150-D4E0F68AC5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/>
        </p:nvSpPr>
        <p:spPr>
          <a:xfrm>
            <a:off x="9050816" y="1"/>
            <a:ext cx="203997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2689901-C3D4-869C-BD53-27333BB19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83BAD9-BD3D-6E62-299D-153A8F0BA5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C126C8C0-3094-993C-1E39-30F0864350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54816" y="-6688"/>
            <a:ext cx="2937185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51679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_whit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FACA2668-CF7B-F660-71BD-26C8FADA4FDB}"/>
              </a:ext>
            </a:extLst>
          </p:cNvPr>
          <p:cNvSpPr txBox="1"/>
          <p:nvPr/>
        </p:nvSpPr>
        <p:spPr>
          <a:xfrm>
            <a:off x="10604799" y="5925193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b="0" i="0" spc="-7" dirty="0">
                <a:solidFill>
                  <a:srgbClr val="FFFFFF"/>
                </a:solidFill>
                <a:latin typeface="Outfit" pitchFamily="2" charset="0"/>
                <a:cs typeface="Spectral-Light"/>
              </a:rPr>
              <a:t>University</a:t>
            </a:r>
            <a:endParaRPr sz="1637" b="0" i="0" dirty="0">
              <a:latin typeface="Outfit" pitchFamily="2" charset="0"/>
              <a:cs typeface="Spectral-Light"/>
            </a:endParaRPr>
          </a:p>
          <a:p>
            <a:pPr marL="7701">
              <a:lnSpc>
                <a:spcPts val="1744"/>
              </a:lnSpc>
            </a:pPr>
            <a:r>
              <a:rPr sz="1637" b="0" i="0" spc="-33" dirty="0" err="1">
                <a:solidFill>
                  <a:srgbClr val="FFFFFF"/>
                </a:solidFill>
                <a:latin typeface="Outfit" pitchFamily="2" charset="0"/>
                <a:cs typeface="Spectral"/>
              </a:rPr>
              <a:t>of</a:t>
            </a:r>
            <a:r>
              <a:rPr sz="1637" b="0" i="0" spc="-33" dirty="0" err="1">
                <a:solidFill>
                  <a:srgbClr val="FFFFFF"/>
                </a:solidFill>
                <a:latin typeface="Outfit" pitchFamily="2" charset="0"/>
                <a:cs typeface="Spectral-Light"/>
              </a:rPr>
              <a:t>Galway.ie</a:t>
            </a:r>
            <a:endParaRPr sz="1637" b="0" i="0" dirty="0">
              <a:latin typeface="Outfit" pitchFamily="2" charset="0"/>
              <a:cs typeface="Spectral-Light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42C85CB-741A-2D67-0D87-8A43E2C6D3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pic>
        <p:nvPicPr>
          <p:cNvPr id="76" name="Picture 75" descr="Icon&#10;&#10;Description automatically generated">
            <a:extLst>
              <a:ext uri="{FF2B5EF4-FFF2-40B4-BE49-F238E27FC236}">
                <a16:creationId xmlns:a16="http://schemas.microsoft.com/office/drawing/2014/main" id="{739C4E43-7729-C4E5-690B-9C37F35AC7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1976" y="242"/>
            <a:ext cx="6620025" cy="6857519"/>
          </a:xfrm>
          <a:prstGeom prst="rect">
            <a:avLst/>
          </a:prstGeom>
        </p:spPr>
      </p:pic>
      <p:pic>
        <p:nvPicPr>
          <p:cNvPr id="79" name="Picture 78" descr="Logo&#10;&#10;Description automatically generated with medium confidence">
            <a:extLst>
              <a:ext uri="{FF2B5EF4-FFF2-40B4-BE49-F238E27FC236}">
                <a16:creationId xmlns:a16="http://schemas.microsoft.com/office/drawing/2014/main" id="{D512AD58-9BCD-C5E1-0485-634CAE1E3E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D9CE0E88-1024-2217-A732-5EB0B7404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99155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_green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A3ED5843-A67C-EFB1-D461-9CCEDF85A6CF}"/>
              </a:ext>
            </a:extLst>
          </p:cNvPr>
          <p:cNvSpPr/>
          <p:nvPr/>
        </p:nvSpPr>
        <p:spPr>
          <a:xfrm>
            <a:off x="0" y="1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  <a:ln>
            <a:noFill/>
          </a:ln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F87C587-D3E3-3680-1B00-7D0CDE25E2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75" name="Title Placeholder 1">
            <a:extLst>
              <a:ext uri="{FF2B5EF4-FFF2-40B4-BE49-F238E27FC236}">
                <a16:creationId xmlns:a16="http://schemas.microsoft.com/office/drawing/2014/main" id="{2AF8EF05-FC9D-6C4A-94EE-0ED4439CD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pic>
        <p:nvPicPr>
          <p:cNvPr id="79" name="Picture 78" descr="Icon&#10;&#10;Description automatically generated">
            <a:extLst>
              <a:ext uri="{FF2B5EF4-FFF2-40B4-BE49-F238E27FC236}">
                <a16:creationId xmlns:a16="http://schemas.microsoft.com/office/drawing/2014/main" id="{63A50759-F8AB-3FBC-D737-5D8E38A363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6840" y="10306"/>
            <a:ext cx="6695160" cy="6857519"/>
          </a:xfrm>
          <a:prstGeom prst="rect">
            <a:avLst/>
          </a:prstGeom>
        </p:spPr>
      </p:pic>
      <p:sp>
        <p:nvSpPr>
          <p:cNvPr id="80" name="Subtitle 2">
            <a:extLst>
              <a:ext uri="{FF2B5EF4-FFF2-40B4-BE49-F238E27FC236}">
                <a16:creationId xmlns:a16="http://schemas.microsoft.com/office/drawing/2014/main" id="{01C673F2-9EDD-B71B-58BF-18B353D09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82299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_white_opt3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E274902-B01F-6EF6-B71B-60E4A7B679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2"/>
            <a:ext cx="12192000" cy="6857519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3F300A6-A419-8C90-233A-37E8AC45F9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77885" y="0"/>
            <a:ext cx="3045716" cy="2572875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154375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154375 h 7548447"/>
              <a:gd name="connsiteX0" fmla="*/ 0 w 7703452"/>
              <a:gd name="connsiteY0" fmla="*/ 59439 h 6453511"/>
              <a:gd name="connsiteX1" fmla="*/ 7703452 w 7703452"/>
              <a:gd name="connsiteY1" fmla="*/ 0 h 6453511"/>
              <a:gd name="connsiteX2" fmla="*/ 7703452 w 7703452"/>
              <a:gd name="connsiteY2" fmla="*/ 3651126 h 6453511"/>
              <a:gd name="connsiteX3" fmla="*/ 7504076 w 7703452"/>
              <a:gd name="connsiteY3" fmla="*/ 4348188 h 6453511"/>
              <a:gd name="connsiteX4" fmla="*/ 6952854 w 7703452"/>
              <a:gd name="connsiteY4" fmla="*/ 4854927 h 6453511"/>
              <a:gd name="connsiteX5" fmla="*/ 3851726 w 7703452"/>
              <a:gd name="connsiteY5" fmla="*/ 6453511 h 6453511"/>
              <a:gd name="connsiteX6" fmla="*/ 750597 w 7703452"/>
              <a:gd name="connsiteY6" fmla="*/ 4854927 h 6453511"/>
              <a:gd name="connsiteX7" fmla="*/ 199376 w 7703452"/>
              <a:gd name="connsiteY7" fmla="*/ 4348093 h 6453511"/>
              <a:gd name="connsiteX8" fmla="*/ 0 w 7703452"/>
              <a:gd name="connsiteY8" fmla="*/ 3651032 h 6453511"/>
              <a:gd name="connsiteX9" fmla="*/ 0 w 7703452"/>
              <a:gd name="connsiteY9" fmla="*/ 59439 h 6453511"/>
              <a:gd name="connsiteX0" fmla="*/ 0 w 7703452"/>
              <a:gd name="connsiteY0" fmla="*/ 0 h 6458480"/>
              <a:gd name="connsiteX1" fmla="*/ 7703452 w 7703452"/>
              <a:gd name="connsiteY1" fmla="*/ 4969 h 6458480"/>
              <a:gd name="connsiteX2" fmla="*/ 7703452 w 7703452"/>
              <a:gd name="connsiteY2" fmla="*/ 3656095 h 6458480"/>
              <a:gd name="connsiteX3" fmla="*/ 7504076 w 7703452"/>
              <a:gd name="connsiteY3" fmla="*/ 4353157 h 6458480"/>
              <a:gd name="connsiteX4" fmla="*/ 6952854 w 7703452"/>
              <a:gd name="connsiteY4" fmla="*/ 4859896 h 6458480"/>
              <a:gd name="connsiteX5" fmla="*/ 3851726 w 7703452"/>
              <a:gd name="connsiteY5" fmla="*/ 6458480 h 6458480"/>
              <a:gd name="connsiteX6" fmla="*/ 750597 w 7703452"/>
              <a:gd name="connsiteY6" fmla="*/ 4859896 h 6458480"/>
              <a:gd name="connsiteX7" fmla="*/ 199376 w 7703452"/>
              <a:gd name="connsiteY7" fmla="*/ 4353062 h 6458480"/>
              <a:gd name="connsiteX8" fmla="*/ 0 w 7703452"/>
              <a:gd name="connsiteY8" fmla="*/ 3656001 h 6458480"/>
              <a:gd name="connsiteX9" fmla="*/ 0 w 7703452"/>
              <a:gd name="connsiteY9" fmla="*/ 0 h 6458480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50597 w 7703452"/>
              <a:gd name="connsiteY6" fmla="*/ 4859896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57578 w 7703452"/>
              <a:gd name="connsiteY8" fmla="*/ 3648919 h 6401819"/>
              <a:gd name="connsiteX9" fmla="*/ 0 w 7703452"/>
              <a:gd name="connsiteY9" fmla="*/ 0 h 6401819"/>
              <a:gd name="connsiteX0" fmla="*/ 0 w 7653071"/>
              <a:gd name="connsiteY0" fmla="*/ 37526 h 6396850"/>
              <a:gd name="connsiteX1" fmla="*/ 7653071 w 7653071"/>
              <a:gd name="connsiteY1" fmla="*/ 0 h 6396850"/>
              <a:gd name="connsiteX2" fmla="*/ 7653071 w 7653071"/>
              <a:gd name="connsiteY2" fmla="*/ 3651126 h 6396850"/>
              <a:gd name="connsiteX3" fmla="*/ 7453695 w 7653071"/>
              <a:gd name="connsiteY3" fmla="*/ 4348188 h 6396850"/>
              <a:gd name="connsiteX4" fmla="*/ 6902473 w 7653071"/>
              <a:gd name="connsiteY4" fmla="*/ 4854927 h 6396850"/>
              <a:gd name="connsiteX5" fmla="*/ 3822936 w 7653071"/>
              <a:gd name="connsiteY5" fmla="*/ 6396850 h 6396850"/>
              <a:gd name="connsiteX6" fmla="*/ 736202 w 7653071"/>
              <a:gd name="connsiteY6" fmla="*/ 4833679 h 6396850"/>
              <a:gd name="connsiteX7" fmla="*/ 184982 w 7653071"/>
              <a:gd name="connsiteY7" fmla="*/ 4298514 h 6396850"/>
              <a:gd name="connsiteX8" fmla="*/ 7197 w 7653071"/>
              <a:gd name="connsiteY8" fmla="*/ 3643950 h 6396850"/>
              <a:gd name="connsiteX9" fmla="*/ 0 w 7653071"/>
              <a:gd name="connsiteY9" fmla="*/ 37526 h 6396850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653071 w 7667464"/>
              <a:gd name="connsiteY2" fmla="*/ 3615713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264420 w 7667464"/>
              <a:gd name="connsiteY2" fmla="*/ 3629879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8849"/>
              <a:gd name="connsiteY0" fmla="*/ 2113 h 6361437"/>
              <a:gd name="connsiteX1" fmla="*/ 7667464 w 7668849"/>
              <a:gd name="connsiteY1" fmla="*/ 0 h 6361437"/>
              <a:gd name="connsiteX2" fmla="*/ 7667464 w 7668849"/>
              <a:gd name="connsiteY2" fmla="*/ 3629879 h 6361437"/>
              <a:gd name="connsiteX3" fmla="*/ 7453695 w 7668849"/>
              <a:gd name="connsiteY3" fmla="*/ 4312775 h 6361437"/>
              <a:gd name="connsiteX4" fmla="*/ 6902473 w 7668849"/>
              <a:gd name="connsiteY4" fmla="*/ 4819514 h 6361437"/>
              <a:gd name="connsiteX5" fmla="*/ 3822936 w 7668849"/>
              <a:gd name="connsiteY5" fmla="*/ 6361437 h 6361437"/>
              <a:gd name="connsiteX6" fmla="*/ 736202 w 7668849"/>
              <a:gd name="connsiteY6" fmla="*/ 4798266 h 6361437"/>
              <a:gd name="connsiteX7" fmla="*/ 184982 w 7668849"/>
              <a:gd name="connsiteY7" fmla="*/ 4263101 h 6361437"/>
              <a:gd name="connsiteX8" fmla="*/ 7197 w 7668849"/>
              <a:gd name="connsiteY8" fmla="*/ 3608537 h 6361437"/>
              <a:gd name="connsiteX9" fmla="*/ 0 w 7668849"/>
              <a:gd name="connsiteY9" fmla="*/ 2113 h 6361437"/>
              <a:gd name="connsiteX0" fmla="*/ 0 w 7668849"/>
              <a:gd name="connsiteY0" fmla="*/ 2113 h 6453511"/>
              <a:gd name="connsiteX1" fmla="*/ 7667464 w 7668849"/>
              <a:gd name="connsiteY1" fmla="*/ 0 h 6453511"/>
              <a:gd name="connsiteX2" fmla="*/ 7667464 w 7668849"/>
              <a:gd name="connsiteY2" fmla="*/ 3629879 h 6453511"/>
              <a:gd name="connsiteX3" fmla="*/ 7453695 w 7668849"/>
              <a:gd name="connsiteY3" fmla="*/ 4312775 h 6453511"/>
              <a:gd name="connsiteX4" fmla="*/ 6902473 w 7668849"/>
              <a:gd name="connsiteY4" fmla="*/ 4819514 h 6453511"/>
              <a:gd name="connsiteX5" fmla="*/ 3815740 w 7668849"/>
              <a:gd name="connsiteY5" fmla="*/ 6453511 h 6453511"/>
              <a:gd name="connsiteX6" fmla="*/ 736202 w 7668849"/>
              <a:gd name="connsiteY6" fmla="*/ 4798266 h 6453511"/>
              <a:gd name="connsiteX7" fmla="*/ 184982 w 7668849"/>
              <a:gd name="connsiteY7" fmla="*/ 4263101 h 6453511"/>
              <a:gd name="connsiteX8" fmla="*/ 7197 w 7668849"/>
              <a:gd name="connsiteY8" fmla="*/ 3608537 h 6453511"/>
              <a:gd name="connsiteX9" fmla="*/ 0 w 7668849"/>
              <a:gd name="connsiteY9" fmla="*/ 2113 h 6453511"/>
              <a:gd name="connsiteX0" fmla="*/ 0 w 7668849"/>
              <a:gd name="connsiteY0" fmla="*/ 2113 h 6375602"/>
              <a:gd name="connsiteX1" fmla="*/ 7667464 w 7668849"/>
              <a:gd name="connsiteY1" fmla="*/ 0 h 6375602"/>
              <a:gd name="connsiteX2" fmla="*/ 7667464 w 7668849"/>
              <a:gd name="connsiteY2" fmla="*/ 3629879 h 6375602"/>
              <a:gd name="connsiteX3" fmla="*/ 7453695 w 7668849"/>
              <a:gd name="connsiteY3" fmla="*/ 4312775 h 6375602"/>
              <a:gd name="connsiteX4" fmla="*/ 6902473 w 7668849"/>
              <a:gd name="connsiteY4" fmla="*/ 4819514 h 6375602"/>
              <a:gd name="connsiteX5" fmla="*/ 3837331 w 7668849"/>
              <a:gd name="connsiteY5" fmla="*/ 6375602 h 6375602"/>
              <a:gd name="connsiteX6" fmla="*/ 736202 w 7668849"/>
              <a:gd name="connsiteY6" fmla="*/ 4798266 h 6375602"/>
              <a:gd name="connsiteX7" fmla="*/ 184982 w 7668849"/>
              <a:gd name="connsiteY7" fmla="*/ 4263101 h 6375602"/>
              <a:gd name="connsiteX8" fmla="*/ 7197 w 7668849"/>
              <a:gd name="connsiteY8" fmla="*/ 3608537 h 6375602"/>
              <a:gd name="connsiteX9" fmla="*/ 0 w 7668849"/>
              <a:gd name="connsiteY9" fmla="*/ 2113 h 637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8849" h="6375602">
                <a:moveTo>
                  <a:pt x="0" y="2113"/>
                </a:moveTo>
                <a:lnTo>
                  <a:pt x="7667464" y="0"/>
                </a:lnTo>
                <a:cubicBezTo>
                  <a:pt x="7662666" y="1205238"/>
                  <a:pt x="7672262" y="2424641"/>
                  <a:pt x="7667464" y="3629879"/>
                </a:cubicBezTo>
                <a:cubicBezTo>
                  <a:pt x="7667464" y="3875042"/>
                  <a:pt x="7581193" y="4114503"/>
                  <a:pt x="7453695" y="4312775"/>
                </a:cubicBezTo>
                <a:cubicBezTo>
                  <a:pt x="7326197" y="4511047"/>
                  <a:pt x="7130846" y="4701866"/>
                  <a:pt x="6902473" y="4819514"/>
                </a:cubicBezTo>
                <a:lnTo>
                  <a:pt x="3837331" y="6375602"/>
                </a:lnTo>
                <a:lnTo>
                  <a:pt x="736202" y="4798266"/>
                </a:lnTo>
                <a:cubicBezTo>
                  <a:pt x="507830" y="4680523"/>
                  <a:pt x="317267" y="4476954"/>
                  <a:pt x="184982" y="4263101"/>
                </a:cubicBezTo>
                <a:cubicBezTo>
                  <a:pt x="54497" y="4052190"/>
                  <a:pt x="7197" y="3853699"/>
                  <a:pt x="7197" y="3608537"/>
                </a:cubicBezTo>
                <a:lnTo>
                  <a:pt x="0" y="21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54478" rtl="0" eaLnBrk="1" fontAlgn="auto" latinLnBrk="0" hangingPunct="1">
              <a:lnSpc>
                <a:spcPct val="10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add picture</a:t>
            </a:r>
            <a:endParaRPr lang="en-US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15A1A1E-EB3F-911A-8895-76AAF9699152}"/>
              </a:ext>
            </a:extLst>
          </p:cNvPr>
          <p:cNvSpPr/>
          <p:nvPr/>
        </p:nvSpPr>
        <p:spPr>
          <a:xfrm>
            <a:off x="10639894" y="1"/>
            <a:ext cx="262013" cy="2249545"/>
          </a:xfrm>
          <a:custGeom>
            <a:avLst/>
            <a:gdLst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926483 h 3926483"/>
              <a:gd name="connsiteX4" fmla="*/ 0 w 432048"/>
              <a:gd name="connsiteY4" fmla="*/ 0 h 3926483"/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709667 h 3926483"/>
              <a:gd name="connsiteX4" fmla="*/ 0 w 432048"/>
              <a:gd name="connsiteY4" fmla="*/ 0 h 3926483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477234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333543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4807 w 432048"/>
              <a:gd name="connsiteY2" fmla="*/ 3490298 h 3709667"/>
              <a:gd name="connsiteX3" fmla="*/ 0 w 432048"/>
              <a:gd name="connsiteY3" fmla="*/ 3709667 h 3709667"/>
              <a:gd name="connsiteX4" fmla="*/ 0 w 432048"/>
              <a:gd name="connsiteY4" fmla="*/ 0 h 370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48" h="3709667">
                <a:moveTo>
                  <a:pt x="0" y="0"/>
                </a:moveTo>
                <a:lnTo>
                  <a:pt x="432048" y="0"/>
                </a:lnTo>
                <a:cubicBezTo>
                  <a:pt x="429634" y="1163433"/>
                  <a:pt x="427221" y="2326865"/>
                  <a:pt x="424807" y="3490298"/>
                </a:cubicBezTo>
                <a:lnTo>
                  <a:pt x="0" y="3709667"/>
                </a:lnTo>
                <a:lnTo>
                  <a:pt x="0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Outfit" pitchFamily="2" charset="0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DBC7975-EE5A-D398-AC86-ACDDCB0EB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10B1BE47-1CA2-4FEA-EA68-808D696D07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1E1BD5C4-29E3-E66C-EFEF-43D6572A7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46315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_green_opt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FA78424-EBEF-A3A7-C341-7FC211974A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2"/>
            <a:ext cx="12192000" cy="6857519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F87C587-D3E3-3680-1B00-7D0CDE25E2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75" name="Title Placeholder 1">
            <a:extLst>
              <a:ext uri="{FF2B5EF4-FFF2-40B4-BE49-F238E27FC236}">
                <a16:creationId xmlns:a16="http://schemas.microsoft.com/office/drawing/2014/main" id="{2AF8EF05-FC9D-6C4A-94EE-0ED4439CD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E06D043-BE9E-7D4A-4983-128637F35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0C7C12A-42BB-918A-4EDA-059063A00E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74125" y="0"/>
            <a:ext cx="3045716" cy="2572875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154375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154375 h 7548447"/>
              <a:gd name="connsiteX0" fmla="*/ 0 w 7703452"/>
              <a:gd name="connsiteY0" fmla="*/ 59439 h 6453511"/>
              <a:gd name="connsiteX1" fmla="*/ 7703452 w 7703452"/>
              <a:gd name="connsiteY1" fmla="*/ 0 h 6453511"/>
              <a:gd name="connsiteX2" fmla="*/ 7703452 w 7703452"/>
              <a:gd name="connsiteY2" fmla="*/ 3651126 h 6453511"/>
              <a:gd name="connsiteX3" fmla="*/ 7504076 w 7703452"/>
              <a:gd name="connsiteY3" fmla="*/ 4348188 h 6453511"/>
              <a:gd name="connsiteX4" fmla="*/ 6952854 w 7703452"/>
              <a:gd name="connsiteY4" fmla="*/ 4854927 h 6453511"/>
              <a:gd name="connsiteX5" fmla="*/ 3851726 w 7703452"/>
              <a:gd name="connsiteY5" fmla="*/ 6453511 h 6453511"/>
              <a:gd name="connsiteX6" fmla="*/ 750597 w 7703452"/>
              <a:gd name="connsiteY6" fmla="*/ 4854927 h 6453511"/>
              <a:gd name="connsiteX7" fmla="*/ 199376 w 7703452"/>
              <a:gd name="connsiteY7" fmla="*/ 4348093 h 6453511"/>
              <a:gd name="connsiteX8" fmla="*/ 0 w 7703452"/>
              <a:gd name="connsiteY8" fmla="*/ 3651032 h 6453511"/>
              <a:gd name="connsiteX9" fmla="*/ 0 w 7703452"/>
              <a:gd name="connsiteY9" fmla="*/ 59439 h 6453511"/>
              <a:gd name="connsiteX0" fmla="*/ 0 w 7703452"/>
              <a:gd name="connsiteY0" fmla="*/ 0 h 6458480"/>
              <a:gd name="connsiteX1" fmla="*/ 7703452 w 7703452"/>
              <a:gd name="connsiteY1" fmla="*/ 4969 h 6458480"/>
              <a:gd name="connsiteX2" fmla="*/ 7703452 w 7703452"/>
              <a:gd name="connsiteY2" fmla="*/ 3656095 h 6458480"/>
              <a:gd name="connsiteX3" fmla="*/ 7504076 w 7703452"/>
              <a:gd name="connsiteY3" fmla="*/ 4353157 h 6458480"/>
              <a:gd name="connsiteX4" fmla="*/ 6952854 w 7703452"/>
              <a:gd name="connsiteY4" fmla="*/ 4859896 h 6458480"/>
              <a:gd name="connsiteX5" fmla="*/ 3851726 w 7703452"/>
              <a:gd name="connsiteY5" fmla="*/ 6458480 h 6458480"/>
              <a:gd name="connsiteX6" fmla="*/ 750597 w 7703452"/>
              <a:gd name="connsiteY6" fmla="*/ 4859896 h 6458480"/>
              <a:gd name="connsiteX7" fmla="*/ 199376 w 7703452"/>
              <a:gd name="connsiteY7" fmla="*/ 4353062 h 6458480"/>
              <a:gd name="connsiteX8" fmla="*/ 0 w 7703452"/>
              <a:gd name="connsiteY8" fmla="*/ 3656001 h 6458480"/>
              <a:gd name="connsiteX9" fmla="*/ 0 w 7703452"/>
              <a:gd name="connsiteY9" fmla="*/ 0 h 6458480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50597 w 7703452"/>
              <a:gd name="connsiteY6" fmla="*/ 4859896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57578 w 7703452"/>
              <a:gd name="connsiteY8" fmla="*/ 3648919 h 6401819"/>
              <a:gd name="connsiteX9" fmla="*/ 0 w 7703452"/>
              <a:gd name="connsiteY9" fmla="*/ 0 h 6401819"/>
              <a:gd name="connsiteX0" fmla="*/ 0 w 7653071"/>
              <a:gd name="connsiteY0" fmla="*/ 37526 h 6396850"/>
              <a:gd name="connsiteX1" fmla="*/ 7653071 w 7653071"/>
              <a:gd name="connsiteY1" fmla="*/ 0 h 6396850"/>
              <a:gd name="connsiteX2" fmla="*/ 7653071 w 7653071"/>
              <a:gd name="connsiteY2" fmla="*/ 3651126 h 6396850"/>
              <a:gd name="connsiteX3" fmla="*/ 7453695 w 7653071"/>
              <a:gd name="connsiteY3" fmla="*/ 4348188 h 6396850"/>
              <a:gd name="connsiteX4" fmla="*/ 6902473 w 7653071"/>
              <a:gd name="connsiteY4" fmla="*/ 4854927 h 6396850"/>
              <a:gd name="connsiteX5" fmla="*/ 3822936 w 7653071"/>
              <a:gd name="connsiteY5" fmla="*/ 6396850 h 6396850"/>
              <a:gd name="connsiteX6" fmla="*/ 736202 w 7653071"/>
              <a:gd name="connsiteY6" fmla="*/ 4833679 h 6396850"/>
              <a:gd name="connsiteX7" fmla="*/ 184982 w 7653071"/>
              <a:gd name="connsiteY7" fmla="*/ 4298514 h 6396850"/>
              <a:gd name="connsiteX8" fmla="*/ 7197 w 7653071"/>
              <a:gd name="connsiteY8" fmla="*/ 3643950 h 6396850"/>
              <a:gd name="connsiteX9" fmla="*/ 0 w 7653071"/>
              <a:gd name="connsiteY9" fmla="*/ 37526 h 6396850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653071 w 7667464"/>
              <a:gd name="connsiteY2" fmla="*/ 3615713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264420 w 7667464"/>
              <a:gd name="connsiteY2" fmla="*/ 3629879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8849"/>
              <a:gd name="connsiteY0" fmla="*/ 2113 h 6361437"/>
              <a:gd name="connsiteX1" fmla="*/ 7667464 w 7668849"/>
              <a:gd name="connsiteY1" fmla="*/ 0 h 6361437"/>
              <a:gd name="connsiteX2" fmla="*/ 7667464 w 7668849"/>
              <a:gd name="connsiteY2" fmla="*/ 3629879 h 6361437"/>
              <a:gd name="connsiteX3" fmla="*/ 7453695 w 7668849"/>
              <a:gd name="connsiteY3" fmla="*/ 4312775 h 6361437"/>
              <a:gd name="connsiteX4" fmla="*/ 6902473 w 7668849"/>
              <a:gd name="connsiteY4" fmla="*/ 4819514 h 6361437"/>
              <a:gd name="connsiteX5" fmla="*/ 3822936 w 7668849"/>
              <a:gd name="connsiteY5" fmla="*/ 6361437 h 6361437"/>
              <a:gd name="connsiteX6" fmla="*/ 736202 w 7668849"/>
              <a:gd name="connsiteY6" fmla="*/ 4798266 h 6361437"/>
              <a:gd name="connsiteX7" fmla="*/ 184982 w 7668849"/>
              <a:gd name="connsiteY7" fmla="*/ 4263101 h 6361437"/>
              <a:gd name="connsiteX8" fmla="*/ 7197 w 7668849"/>
              <a:gd name="connsiteY8" fmla="*/ 3608537 h 6361437"/>
              <a:gd name="connsiteX9" fmla="*/ 0 w 7668849"/>
              <a:gd name="connsiteY9" fmla="*/ 2113 h 6361437"/>
              <a:gd name="connsiteX0" fmla="*/ 0 w 7668849"/>
              <a:gd name="connsiteY0" fmla="*/ 2113 h 6453511"/>
              <a:gd name="connsiteX1" fmla="*/ 7667464 w 7668849"/>
              <a:gd name="connsiteY1" fmla="*/ 0 h 6453511"/>
              <a:gd name="connsiteX2" fmla="*/ 7667464 w 7668849"/>
              <a:gd name="connsiteY2" fmla="*/ 3629879 h 6453511"/>
              <a:gd name="connsiteX3" fmla="*/ 7453695 w 7668849"/>
              <a:gd name="connsiteY3" fmla="*/ 4312775 h 6453511"/>
              <a:gd name="connsiteX4" fmla="*/ 6902473 w 7668849"/>
              <a:gd name="connsiteY4" fmla="*/ 4819514 h 6453511"/>
              <a:gd name="connsiteX5" fmla="*/ 3815740 w 7668849"/>
              <a:gd name="connsiteY5" fmla="*/ 6453511 h 6453511"/>
              <a:gd name="connsiteX6" fmla="*/ 736202 w 7668849"/>
              <a:gd name="connsiteY6" fmla="*/ 4798266 h 6453511"/>
              <a:gd name="connsiteX7" fmla="*/ 184982 w 7668849"/>
              <a:gd name="connsiteY7" fmla="*/ 4263101 h 6453511"/>
              <a:gd name="connsiteX8" fmla="*/ 7197 w 7668849"/>
              <a:gd name="connsiteY8" fmla="*/ 3608537 h 6453511"/>
              <a:gd name="connsiteX9" fmla="*/ 0 w 7668849"/>
              <a:gd name="connsiteY9" fmla="*/ 2113 h 6453511"/>
              <a:gd name="connsiteX0" fmla="*/ 0 w 7668849"/>
              <a:gd name="connsiteY0" fmla="*/ 2113 h 6375602"/>
              <a:gd name="connsiteX1" fmla="*/ 7667464 w 7668849"/>
              <a:gd name="connsiteY1" fmla="*/ 0 h 6375602"/>
              <a:gd name="connsiteX2" fmla="*/ 7667464 w 7668849"/>
              <a:gd name="connsiteY2" fmla="*/ 3629879 h 6375602"/>
              <a:gd name="connsiteX3" fmla="*/ 7453695 w 7668849"/>
              <a:gd name="connsiteY3" fmla="*/ 4312775 h 6375602"/>
              <a:gd name="connsiteX4" fmla="*/ 6902473 w 7668849"/>
              <a:gd name="connsiteY4" fmla="*/ 4819514 h 6375602"/>
              <a:gd name="connsiteX5" fmla="*/ 3837331 w 7668849"/>
              <a:gd name="connsiteY5" fmla="*/ 6375602 h 6375602"/>
              <a:gd name="connsiteX6" fmla="*/ 736202 w 7668849"/>
              <a:gd name="connsiteY6" fmla="*/ 4798266 h 6375602"/>
              <a:gd name="connsiteX7" fmla="*/ 184982 w 7668849"/>
              <a:gd name="connsiteY7" fmla="*/ 4263101 h 6375602"/>
              <a:gd name="connsiteX8" fmla="*/ 7197 w 7668849"/>
              <a:gd name="connsiteY8" fmla="*/ 3608537 h 6375602"/>
              <a:gd name="connsiteX9" fmla="*/ 0 w 7668849"/>
              <a:gd name="connsiteY9" fmla="*/ 2113 h 637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8849" h="6375602">
                <a:moveTo>
                  <a:pt x="0" y="2113"/>
                </a:moveTo>
                <a:lnTo>
                  <a:pt x="7667464" y="0"/>
                </a:lnTo>
                <a:cubicBezTo>
                  <a:pt x="7662666" y="1205238"/>
                  <a:pt x="7672262" y="2424641"/>
                  <a:pt x="7667464" y="3629879"/>
                </a:cubicBezTo>
                <a:cubicBezTo>
                  <a:pt x="7667464" y="3875042"/>
                  <a:pt x="7581193" y="4114503"/>
                  <a:pt x="7453695" y="4312775"/>
                </a:cubicBezTo>
                <a:cubicBezTo>
                  <a:pt x="7326197" y="4511047"/>
                  <a:pt x="7130846" y="4701866"/>
                  <a:pt x="6902473" y="4819514"/>
                </a:cubicBezTo>
                <a:lnTo>
                  <a:pt x="3837331" y="6375602"/>
                </a:lnTo>
                <a:lnTo>
                  <a:pt x="736202" y="4798266"/>
                </a:lnTo>
                <a:cubicBezTo>
                  <a:pt x="507830" y="4680523"/>
                  <a:pt x="317267" y="4476954"/>
                  <a:pt x="184982" y="4263101"/>
                </a:cubicBezTo>
                <a:cubicBezTo>
                  <a:pt x="54497" y="4052190"/>
                  <a:pt x="7197" y="3853699"/>
                  <a:pt x="7197" y="3608537"/>
                </a:cubicBezTo>
                <a:lnTo>
                  <a:pt x="0" y="21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54478" rtl="0" eaLnBrk="1" fontAlgn="auto" latinLnBrk="0" hangingPunct="1">
              <a:lnSpc>
                <a:spcPct val="10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</a:t>
            </a:r>
            <a:br>
              <a:rPr lang="en-GB"/>
            </a:br>
            <a:r>
              <a:rPr lang="en-GB"/>
              <a:t>add picture</a:t>
            </a: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63A5A37-2DD3-8DB2-B5F5-DED340B7FDED}"/>
              </a:ext>
            </a:extLst>
          </p:cNvPr>
          <p:cNvSpPr/>
          <p:nvPr/>
        </p:nvSpPr>
        <p:spPr>
          <a:xfrm>
            <a:off x="10629631" y="1"/>
            <a:ext cx="262013" cy="2249545"/>
          </a:xfrm>
          <a:custGeom>
            <a:avLst/>
            <a:gdLst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926483 h 3926483"/>
              <a:gd name="connsiteX4" fmla="*/ 0 w 432048"/>
              <a:gd name="connsiteY4" fmla="*/ 0 h 3926483"/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709667 h 3926483"/>
              <a:gd name="connsiteX4" fmla="*/ 0 w 432048"/>
              <a:gd name="connsiteY4" fmla="*/ 0 h 3926483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477234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333543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4807 w 432048"/>
              <a:gd name="connsiteY2" fmla="*/ 3490298 h 3709667"/>
              <a:gd name="connsiteX3" fmla="*/ 0 w 432048"/>
              <a:gd name="connsiteY3" fmla="*/ 3709667 h 3709667"/>
              <a:gd name="connsiteX4" fmla="*/ 0 w 432048"/>
              <a:gd name="connsiteY4" fmla="*/ 0 h 370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48" h="3709667">
                <a:moveTo>
                  <a:pt x="0" y="0"/>
                </a:moveTo>
                <a:lnTo>
                  <a:pt x="432048" y="0"/>
                </a:lnTo>
                <a:cubicBezTo>
                  <a:pt x="429634" y="1163433"/>
                  <a:pt x="427221" y="2326865"/>
                  <a:pt x="424807" y="3490298"/>
                </a:cubicBezTo>
                <a:lnTo>
                  <a:pt x="0" y="3709667"/>
                </a:lnTo>
                <a:lnTo>
                  <a:pt x="0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664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_green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ject 3">
            <a:extLst>
              <a:ext uri="{FF2B5EF4-FFF2-40B4-BE49-F238E27FC236}">
                <a16:creationId xmlns:a16="http://schemas.microsoft.com/office/drawing/2014/main" id="{F6B89E7D-C894-6508-DE68-941030866F77}"/>
              </a:ext>
            </a:extLst>
          </p:cNvPr>
          <p:cNvSpPr/>
          <p:nvPr/>
        </p:nvSpPr>
        <p:spPr>
          <a:xfrm>
            <a:off x="0" y="386"/>
            <a:ext cx="9050816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38" name="Picture 37" descr="Shape&#10;&#10;Description automatically generated">
            <a:extLst>
              <a:ext uri="{FF2B5EF4-FFF2-40B4-BE49-F238E27FC236}">
                <a16:creationId xmlns:a16="http://schemas.microsoft.com/office/drawing/2014/main" id="{2B4A76F5-4DD6-B3B4-A522-ECD143D38A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590" y="1714571"/>
            <a:ext cx="4019997" cy="4953875"/>
          </a:xfrm>
          <a:prstGeom prst="rect">
            <a:avLst/>
          </a:prstGeom>
        </p:spPr>
      </p:pic>
      <p:sp>
        <p:nvSpPr>
          <p:cNvPr id="36" name="Title Placeholder 1">
            <a:extLst>
              <a:ext uri="{FF2B5EF4-FFF2-40B4-BE49-F238E27FC236}">
                <a16:creationId xmlns:a16="http://schemas.microsoft.com/office/drawing/2014/main" id="{D7BEA09C-5FA4-283D-831E-8B44961516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9121" y="1671354"/>
            <a:ext cx="4636195" cy="28300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spcBef>
                <a:spcPts val="728"/>
              </a:spcBef>
              <a:spcAft>
                <a:spcPts val="728"/>
              </a:spcAft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</a:t>
            </a:r>
            <a:br>
              <a:rPr lang="en-GB"/>
            </a:br>
            <a:r>
              <a:rPr lang="en-GB"/>
              <a:t>Max 4 lines </a:t>
            </a:r>
            <a:br>
              <a:rPr lang="en-GB"/>
            </a:br>
            <a:r>
              <a:rPr lang="en-GB"/>
              <a:t>for copy to be placed here</a:t>
            </a:r>
            <a:endParaRPr lang="en-US"/>
          </a:p>
        </p:txBody>
      </p:sp>
      <p:pic>
        <p:nvPicPr>
          <p:cNvPr id="39" name="Picture 38" descr="Logo&#10;&#10;Description automatically generated">
            <a:extLst>
              <a:ext uri="{FF2B5EF4-FFF2-40B4-BE49-F238E27FC236}">
                <a16:creationId xmlns:a16="http://schemas.microsoft.com/office/drawing/2014/main" id="{F874A05C-1D8D-38FA-3879-352AA30633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40" name="object 3">
            <a:extLst>
              <a:ext uri="{FF2B5EF4-FFF2-40B4-BE49-F238E27FC236}">
                <a16:creationId xmlns:a16="http://schemas.microsoft.com/office/drawing/2014/main" id="{EE53FCE0-553F-884D-67FD-F3AAC22407C2}"/>
              </a:ext>
            </a:extLst>
          </p:cNvPr>
          <p:cNvSpPr/>
          <p:nvPr/>
        </p:nvSpPr>
        <p:spPr>
          <a:xfrm>
            <a:off x="9050816" y="1"/>
            <a:ext cx="203997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96102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green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73FC7192-5640-E4D1-6D94-EF9E536C58AD}"/>
              </a:ext>
            </a:extLst>
          </p:cNvPr>
          <p:cNvSpPr/>
          <p:nvPr/>
        </p:nvSpPr>
        <p:spPr>
          <a:xfrm>
            <a:off x="-8869" y="-9918"/>
            <a:ext cx="12200869" cy="6877743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D4224B5-A0CB-32E5-E19F-DD77DD8201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53" y="433212"/>
            <a:ext cx="5514231" cy="3629195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5362597-C858-FCD7-A727-9D8CE81A8D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3045" y="10306"/>
            <a:ext cx="5178955" cy="6857519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3D6B1C71-2C1E-E168-354C-EF9EBB181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6" y="4129531"/>
            <a:ext cx="6275824" cy="1330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 title maximum of 2 lines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25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s and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BBBA1B77-52BC-3189-9D44-3FD2E311CDCD}"/>
              </a:ext>
            </a:extLst>
          </p:cNvPr>
          <p:cNvSpPr/>
          <p:nvPr/>
        </p:nvSpPr>
        <p:spPr>
          <a:xfrm>
            <a:off x="1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>
              <a:solidFill>
                <a:srgbClr val="01DCA5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EB4C5A-0D4C-317E-DBE5-B8B3C1466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1" y="627294"/>
            <a:ext cx="830228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04C23F71-F8FF-7C2B-0FE1-E228C8B3C5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478" y="134991"/>
            <a:ext cx="2190567" cy="144172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24C769-1998-A06D-6E9C-55F0D1FA7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63" y="1583360"/>
            <a:ext cx="10980263" cy="4771243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6278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C4F0210F-80A0-2D5F-4AB8-083028922618}"/>
              </a:ext>
            </a:extLst>
          </p:cNvPr>
          <p:cNvSpPr/>
          <p:nvPr/>
        </p:nvSpPr>
        <p:spPr>
          <a:xfrm>
            <a:off x="1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>
              <a:solidFill>
                <a:srgbClr val="01DCA5"/>
              </a:solidFill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DCD7316-C2FF-2F20-D5A3-44FD203DE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1" y="627294"/>
            <a:ext cx="830228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Titles</a:t>
            </a:r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6A1D255E-E94D-A404-E22D-1870FE2B87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478" y="134991"/>
            <a:ext cx="2190567" cy="144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58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C4F0210F-80A0-2D5F-4AB8-083028922618}"/>
              </a:ext>
            </a:extLst>
          </p:cNvPr>
          <p:cNvSpPr/>
          <p:nvPr/>
        </p:nvSpPr>
        <p:spPr>
          <a:xfrm>
            <a:off x="1" y="386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>
              <a:solidFill>
                <a:srgbClr val="01DCA5"/>
              </a:solidFill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DCD7316-C2FF-2F20-D5A3-44FD203DE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1" y="627294"/>
            <a:ext cx="830228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Titles</a:t>
            </a:r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6A1D255E-E94D-A404-E22D-1870FE2B87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478" y="134991"/>
            <a:ext cx="2190567" cy="1441723"/>
          </a:xfrm>
          <a:prstGeom prst="rect">
            <a:avLst/>
          </a:prstGeom>
        </p:spPr>
      </p:pic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125DBA8C-F4DB-0D36-D51C-275FFF5B12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06064" y="1900701"/>
            <a:ext cx="4785936" cy="4959041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1380E4B3-05CE-C39D-C7D6-CAB444C30F52}"/>
              </a:ext>
            </a:extLst>
          </p:cNvPr>
          <p:cNvSpPr/>
          <p:nvPr/>
        </p:nvSpPr>
        <p:spPr>
          <a:xfrm>
            <a:off x="7240861" y="1900700"/>
            <a:ext cx="165204" cy="49569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768466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13F97722-3FB0-2EA8-A78E-F69F471EA82E}"/>
              </a:ext>
            </a:extLst>
          </p:cNvPr>
          <p:cNvSpPr/>
          <p:nvPr/>
        </p:nvSpPr>
        <p:spPr>
          <a:xfrm>
            <a:off x="12026901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66FC306-B4B3-F80E-CAC0-B419EBDE3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0" y="627294"/>
            <a:ext cx="922650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0D9F827A-E976-6ABC-1466-86F285CB7C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50" y="5294523"/>
            <a:ext cx="2190567" cy="144172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F1A5B-745A-E6EC-8F3D-4FD608B1B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63" y="1583361"/>
            <a:ext cx="10980263" cy="3394728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896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13F97722-3FB0-2EA8-A78E-F69F471EA82E}"/>
              </a:ext>
            </a:extLst>
          </p:cNvPr>
          <p:cNvSpPr/>
          <p:nvPr/>
        </p:nvSpPr>
        <p:spPr>
          <a:xfrm>
            <a:off x="12026901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9088586-E7D9-0274-F6DA-711446356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63" y="2855291"/>
            <a:ext cx="10980263" cy="3394728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ECECC3-1AE5-10C3-4C6E-74D1D5D11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0" y="1732257"/>
            <a:ext cx="922650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624B7872-7768-8994-9EFC-A12171D04E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192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BD68109-0D5F-A423-C4F3-DEA6B5C0B444}"/>
              </a:ext>
            </a:extLst>
          </p:cNvPr>
          <p:cNvSpPr/>
          <p:nvPr/>
        </p:nvSpPr>
        <p:spPr>
          <a:xfrm>
            <a:off x="0" y="6692432"/>
            <a:ext cx="12192000" cy="165193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08AD0-AE77-3039-7CEA-D90642EF6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635" y="1699535"/>
            <a:ext cx="10980263" cy="3577775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D2DA59C-4523-11FE-0AFC-93AD51833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0" y="627294"/>
            <a:ext cx="922650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E9C1154D-36D6-A953-38F2-59B9E13E96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50" y="5294523"/>
            <a:ext cx="2190567" cy="144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92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Image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0">
            <a:extLst>
              <a:ext uri="{FF2B5EF4-FFF2-40B4-BE49-F238E27FC236}">
                <a16:creationId xmlns:a16="http://schemas.microsoft.com/office/drawing/2014/main" id="{1195EDD9-5DCF-E587-8C4A-A05B7E78D324}"/>
              </a:ext>
            </a:extLst>
          </p:cNvPr>
          <p:cNvSpPr/>
          <p:nvPr/>
        </p:nvSpPr>
        <p:spPr>
          <a:xfrm>
            <a:off x="6968287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586CE1-277A-D00B-7415-EC9E5EB24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69" y="3416487"/>
            <a:ext cx="5853107" cy="2833532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16B0A64-95EE-C813-949F-4460013DB9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59" y="1735126"/>
            <a:ext cx="5390997" cy="1231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05790506-9F65-EE13-ED28-F464393885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53827B12-AFEC-0AC9-04EF-BDF6A071CF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30512" y="1741"/>
            <a:ext cx="5061488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70253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Image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>
            <a:extLst>
              <a:ext uri="{FF2B5EF4-FFF2-40B4-BE49-F238E27FC236}">
                <a16:creationId xmlns:a16="http://schemas.microsoft.com/office/drawing/2014/main" id="{2418B32C-4041-FB93-A954-CA60B3ACC7DE}"/>
              </a:ext>
            </a:extLst>
          </p:cNvPr>
          <p:cNvSpPr/>
          <p:nvPr/>
        </p:nvSpPr>
        <p:spPr>
          <a:xfrm>
            <a:off x="5056106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14101DF-1D0F-8FAF-5FA2-93517F558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0107" y="2273567"/>
            <a:ext cx="5853107" cy="2833532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0E34B44A-7A8E-F500-20CE-D4E64B0EF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0106" y="561884"/>
            <a:ext cx="5648479" cy="1231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  <p:pic>
        <p:nvPicPr>
          <p:cNvPr id="72" name="Picture 71" descr="Logo&#10;&#10;Description automatically generated with medium confidence">
            <a:extLst>
              <a:ext uri="{FF2B5EF4-FFF2-40B4-BE49-F238E27FC236}">
                <a16:creationId xmlns:a16="http://schemas.microsoft.com/office/drawing/2014/main" id="{A7E1376B-7710-0DD8-EA1F-07505FDD14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173" y="5294523"/>
            <a:ext cx="2190567" cy="1441723"/>
          </a:xfrm>
          <a:prstGeom prst="rect">
            <a:avLst/>
          </a:prstGeom>
        </p:spPr>
      </p:pic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666F29F3-5F63-ECBC-D7F4-B404692075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865"/>
            <a:ext cx="5061488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651606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F4E101A4-56D7-2B69-7070-2CA34A9EEF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865"/>
            <a:ext cx="12192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08546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Image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>
            <a:extLst>
              <a:ext uri="{FF2B5EF4-FFF2-40B4-BE49-F238E27FC236}">
                <a16:creationId xmlns:a16="http://schemas.microsoft.com/office/drawing/2014/main" id="{2418B32C-4041-FB93-A954-CA60B3ACC7DE}"/>
              </a:ext>
            </a:extLst>
          </p:cNvPr>
          <p:cNvSpPr/>
          <p:nvPr/>
        </p:nvSpPr>
        <p:spPr>
          <a:xfrm>
            <a:off x="12026797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5F00D402-5185-E8FF-0923-E28236B850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C6CDE099-1FB8-58A8-FC61-4700ECB4DA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3878" y="1642632"/>
            <a:ext cx="2915359" cy="26698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EC66147D-9FC7-612D-FFE0-F5B777FAF5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28545" y="1642632"/>
            <a:ext cx="2915359" cy="26698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2BA07D73-342E-F574-3FF1-6110E6D91C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45789" y="1642632"/>
            <a:ext cx="2915359" cy="26698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6168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grey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D18CBD-6FF2-33EA-7CEC-90D3B43D5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CC92E8A1-37D3-2FC9-50B2-B212428499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1682" y="242"/>
            <a:ext cx="5790319" cy="68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422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Image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5F00D402-5185-E8FF-0923-E28236B850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1" name="object 10">
            <a:extLst>
              <a:ext uri="{FF2B5EF4-FFF2-40B4-BE49-F238E27FC236}">
                <a16:creationId xmlns:a16="http://schemas.microsoft.com/office/drawing/2014/main" id="{963E5D43-6872-AA68-89A8-5460AE836BC0}"/>
              </a:ext>
            </a:extLst>
          </p:cNvPr>
          <p:cNvSpPr/>
          <p:nvPr/>
        </p:nvSpPr>
        <p:spPr>
          <a:xfrm>
            <a:off x="12026797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4441B3FD-1279-E5F0-E2EF-2F81392260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8151" y="1778499"/>
            <a:ext cx="3698911" cy="494288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6981FABC-D64E-DD4E-DD40-88B87CDE4C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82818" y="1778499"/>
            <a:ext cx="3698911" cy="494288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67225A8-DF92-6DC4-B9E0-536C7B8E9C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00062" y="1778499"/>
            <a:ext cx="3698911" cy="494288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346154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Image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5F00D402-5185-E8FF-0923-E28236B850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1" name="object 10">
            <a:extLst>
              <a:ext uri="{FF2B5EF4-FFF2-40B4-BE49-F238E27FC236}">
                <a16:creationId xmlns:a16="http://schemas.microsoft.com/office/drawing/2014/main" id="{963E5D43-6872-AA68-89A8-5460AE836BC0}"/>
              </a:ext>
            </a:extLst>
          </p:cNvPr>
          <p:cNvSpPr/>
          <p:nvPr/>
        </p:nvSpPr>
        <p:spPr>
          <a:xfrm>
            <a:off x="12026797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8CD300-AFD2-A445-594E-242C472866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59" y="1735126"/>
            <a:ext cx="5390997" cy="1231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main images</a:t>
            </a:r>
            <a:endParaRPr lang="en-US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26C29E3D-6339-BE55-5799-0028BAFC3D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0626" y="3865658"/>
            <a:ext cx="3698911" cy="285572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5557DA65-DD09-B94E-7CC0-8C994100CD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15293" y="3865658"/>
            <a:ext cx="3698911" cy="285572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3B0D28BD-15AE-5855-9139-0860ED5080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2537" y="3865658"/>
            <a:ext cx="3698911" cy="285572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684390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Image Slide_op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586CE1-277A-D00B-7415-EC9E5EB24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69" y="3416487"/>
            <a:ext cx="5853107" cy="2833532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16B0A64-95EE-C813-949F-4460013DB9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59" y="1735126"/>
            <a:ext cx="5390997" cy="1231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05790506-9F65-EE13-ED28-F464393885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025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71280F10-9A00-38FC-CBBE-9B2D4CB648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4" y="136617"/>
            <a:ext cx="3808249" cy="2506401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F23457A-38BB-DF64-F930-13DF3E904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59" y="5568621"/>
            <a:ext cx="5390997" cy="6549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770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B93A67E-ECCB-03E2-4382-40646E11FB5E}"/>
              </a:ext>
            </a:extLst>
          </p:cNvPr>
          <p:cNvSpPr/>
          <p:nvPr/>
        </p:nvSpPr>
        <p:spPr>
          <a:xfrm>
            <a:off x="0" y="1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19832320" h="11308715">
                <a:moveTo>
                  <a:pt x="19831856" y="0"/>
                </a:moveTo>
                <a:lnTo>
                  <a:pt x="0" y="0"/>
                </a:lnTo>
                <a:lnTo>
                  <a:pt x="0" y="11308556"/>
                </a:lnTo>
                <a:lnTo>
                  <a:pt x="19831856" y="11308556"/>
                </a:lnTo>
                <a:lnTo>
                  <a:pt x="19831856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464088-0278-F626-5281-01C0727EF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59" y="5568621"/>
            <a:ext cx="5390997" cy="6549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13A8897-6532-2E8B-47F6-784F3B6DB2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3" y="136617"/>
            <a:ext cx="3808248" cy="250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84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B93A67E-ECCB-03E2-4382-40646E11FB5E}"/>
              </a:ext>
            </a:extLst>
          </p:cNvPr>
          <p:cNvSpPr/>
          <p:nvPr/>
        </p:nvSpPr>
        <p:spPr>
          <a:xfrm>
            <a:off x="0" y="1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19832320" h="11308715">
                <a:moveTo>
                  <a:pt x="19831856" y="0"/>
                </a:moveTo>
                <a:lnTo>
                  <a:pt x="0" y="0"/>
                </a:lnTo>
                <a:lnTo>
                  <a:pt x="0" y="11308556"/>
                </a:lnTo>
                <a:lnTo>
                  <a:pt x="19831856" y="11308556"/>
                </a:lnTo>
                <a:lnTo>
                  <a:pt x="19831856" y="0"/>
                </a:lnTo>
                <a:close/>
              </a:path>
            </a:pathLst>
          </a:custGeom>
          <a:solidFill>
            <a:srgbClr val="017D6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464088-0278-F626-5281-01C0727EF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59" y="5568621"/>
            <a:ext cx="5390997" cy="6549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13A8897-6532-2E8B-47F6-784F3B6DB2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3" y="136617"/>
            <a:ext cx="3808248" cy="250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655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B4879-CDD7-9B0E-8153-E1FE88827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141317-8284-4B3A-885B-6267E54AA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0D947-1836-4CF2-0D62-036D35E94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3F96-E508-4507-8768-3550E8ACBB31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ED249-11A5-0C76-16A4-1E706EB3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6A3A0-ECE4-C90D-2A2B-8FB35DC19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434E-8782-41BE-AFD6-0ED1E9F2D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134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green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73FC7192-5640-E4D1-6D94-EF9E536C58AD}"/>
              </a:ext>
            </a:extLst>
          </p:cNvPr>
          <p:cNvSpPr/>
          <p:nvPr/>
        </p:nvSpPr>
        <p:spPr>
          <a:xfrm>
            <a:off x="2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D4224B5-A0CB-32E5-E19F-DD77DD8201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30411B7-870E-526A-63C0-7491D2653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5362597-C858-FCD7-A727-9D8CE81A8D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7939" y="1"/>
            <a:ext cx="5864061" cy="6857519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3D6B1C71-2C1E-E168-354C-EF9EBB181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3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whit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side a building&#10;&#10;Description automatically generated with medium confidence">
            <a:extLst>
              <a:ext uri="{FF2B5EF4-FFF2-40B4-BE49-F238E27FC236}">
                <a16:creationId xmlns:a16="http://schemas.microsoft.com/office/drawing/2014/main" id="{58AAB12F-A906-1F06-31DB-042EF31330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375" y="-1497"/>
            <a:ext cx="5990548" cy="6027565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0DEBE9C-A3B3-8A25-ACF6-5DE4D57E1A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9383" y="-1497"/>
            <a:ext cx="5117163" cy="5549308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007824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007824 h 11310868"/>
              <a:gd name="connsiteX0" fmla="*/ 0 w 7703452"/>
              <a:gd name="connsiteY0" fmla="*/ 16897 h 8319941"/>
              <a:gd name="connsiteX1" fmla="*/ 7703452 w 7703452"/>
              <a:gd name="connsiteY1" fmla="*/ 0 h 8319941"/>
              <a:gd name="connsiteX2" fmla="*/ 7703452 w 7703452"/>
              <a:gd name="connsiteY2" fmla="*/ 5517556 h 8319941"/>
              <a:gd name="connsiteX3" fmla="*/ 7504076 w 7703452"/>
              <a:gd name="connsiteY3" fmla="*/ 6214618 h 8319941"/>
              <a:gd name="connsiteX4" fmla="*/ 6952854 w 7703452"/>
              <a:gd name="connsiteY4" fmla="*/ 6721357 h 8319941"/>
              <a:gd name="connsiteX5" fmla="*/ 3851726 w 7703452"/>
              <a:gd name="connsiteY5" fmla="*/ 8319941 h 8319941"/>
              <a:gd name="connsiteX6" fmla="*/ 750597 w 7703452"/>
              <a:gd name="connsiteY6" fmla="*/ 6721357 h 8319941"/>
              <a:gd name="connsiteX7" fmla="*/ 199376 w 7703452"/>
              <a:gd name="connsiteY7" fmla="*/ 6214523 h 8319941"/>
              <a:gd name="connsiteX8" fmla="*/ 0 w 7703452"/>
              <a:gd name="connsiteY8" fmla="*/ 5517462 h 8319941"/>
              <a:gd name="connsiteX9" fmla="*/ 0 w 7703452"/>
              <a:gd name="connsiteY9" fmla="*/ 16897 h 8319941"/>
              <a:gd name="connsiteX0" fmla="*/ 0 w 7752480"/>
              <a:gd name="connsiteY0" fmla="*/ 16897 h 8319941"/>
              <a:gd name="connsiteX1" fmla="*/ 7752480 w 7752480"/>
              <a:gd name="connsiteY1" fmla="*/ 0 h 8319941"/>
              <a:gd name="connsiteX2" fmla="*/ 7703452 w 7752480"/>
              <a:gd name="connsiteY2" fmla="*/ 5517556 h 8319941"/>
              <a:gd name="connsiteX3" fmla="*/ 7504076 w 7752480"/>
              <a:gd name="connsiteY3" fmla="*/ 6214618 h 8319941"/>
              <a:gd name="connsiteX4" fmla="*/ 6952854 w 7752480"/>
              <a:gd name="connsiteY4" fmla="*/ 6721357 h 8319941"/>
              <a:gd name="connsiteX5" fmla="*/ 3851726 w 7752480"/>
              <a:gd name="connsiteY5" fmla="*/ 8319941 h 8319941"/>
              <a:gd name="connsiteX6" fmla="*/ 750597 w 7752480"/>
              <a:gd name="connsiteY6" fmla="*/ 6721357 h 8319941"/>
              <a:gd name="connsiteX7" fmla="*/ 199376 w 7752480"/>
              <a:gd name="connsiteY7" fmla="*/ 6214523 h 8319941"/>
              <a:gd name="connsiteX8" fmla="*/ 0 w 7752480"/>
              <a:gd name="connsiteY8" fmla="*/ 5517462 h 8319941"/>
              <a:gd name="connsiteX9" fmla="*/ 0 w 7752480"/>
              <a:gd name="connsiteY9" fmla="*/ 16897 h 831994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29417 w 7781897"/>
              <a:gd name="connsiteY8" fmla="*/ 5519682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858460 w 7781897"/>
              <a:gd name="connsiteY6" fmla="*/ 6694903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92328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60152 w 7781899"/>
              <a:gd name="connsiteY7" fmla="*/ 6130719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79763 w 7781899"/>
              <a:gd name="connsiteY7" fmla="*/ 6207185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81899" h="8226579">
                <a:moveTo>
                  <a:pt x="0" y="0"/>
                </a:moveTo>
                <a:lnTo>
                  <a:pt x="7781897" y="2220"/>
                </a:lnTo>
                <a:cubicBezTo>
                  <a:pt x="7781898" y="1831847"/>
                  <a:pt x="7781898" y="3661474"/>
                  <a:pt x="7781899" y="5491101"/>
                </a:cubicBezTo>
                <a:cubicBezTo>
                  <a:pt x="7781899" y="5736264"/>
                  <a:pt x="7725599" y="6020984"/>
                  <a:pt x="7592328" y="6216838"/>
                </a:cubicBezTo>
                <a:cubicBezTo>
                  <a:pt x="7459057" y="6412692"/>
                  <a:pt x="7210644" y="6548580"/>
                  <a:pt x="6982271" y="6666228"/>
                </a:cubicBezTo>
                <a:cubicBezTo>
                  <a:pt x="5951831" y="7167229"/>
                  <a:pt x="4921391" y="7696903"/>
                  <a:pt x="3890950" y="8226579"/>
                </a:cubicBezTo>
                <a:lnTo>
                  <a:pt x="858460" y="6694903"/>
                </a:lnTo>
                <a:cubicBezTo>
                  <a:pt x="630088" y="6577160"/>
                  <a:pt x="312048" y="6421038"/>
                  <a:pt x="179763" y="6207185"/>
                </a:cubicBezTo>
                <a:cubicBezTo>
                  <a:pt x="49278" y="5996274"/>
                  <a:pt x="0" y="5755287"/>
                  <a:pt x="0" y="5510125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864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Slide_green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32295549-C08F-2833-10A2-22BF12289814}"/>
              </a:ext>
            </a:extLst>
          </p:cNvPr>
          <p:cNvSpPr/>
          <p:nvPr/>
        </p:nvSpPr>
        <p:spPr>
          <a:xfrm>
            <a:off x="0" y="386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7" name="Picture 6" descr="A picture containing text, sky, outdoor, green&#10;&#10;Description automatically generated">
            <a:extLst>
              <a:ext uri="{FF2B5EF4-FFF2-40B4-BE49-F238E27FC236}">
                <a16:creationId xmlns:a16="http://schemas.microsoft.com/office/drawing/2014/main" id="{A87E668B-9E4F-B66A-219F-844904B174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4493" y="-1500"/>
            <a:ext cx="5986943" cy="6023939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6800AB7-3DD6-1390-0D81-070E14CB57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6A67FF1C-2AE3-AC33-1C9E-A9127729BF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9383" y="-1497"/>
            <a:ext cx="5117163" cy="5549308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007824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007824 h 11310868"/>
              <a:gd name="connsiteX0" fmla="*/ 0 w 7703452"/>
              <a:gd name="connsiteY0" fmla="*/ 16897 h 8319941"/>
              <a:gd name="connsiteX1" fmla="*/ 7703452 w 7703452"/>
              <a:gd name="connsiteY1" fmla="*/ 0 h 8319941"/>
              <a:gd name="connsiteX2" fmla="*/ 7703452 w 7703452"/>
              <a:gd name="connsiteY2" fmla="*/ 5517556 h 8319941"/>
              <a:gd name="connsiteX3" fmla="*/ 7504076 w 7703452"/>
              <a:gd name="connsiteY3" fmla="*/ 6214618 h 8319941"/>
              <a:gd name="connsiteX4" fmla="*/ 6952854 w 7703452"/>
              <a:gd name="connsiteY4" fmla="*/ 6721357 h 8319941"/>
              <a:gd name="connsiteX5" fmla="*/ 3851726 w 7703452"/>
              <a:gd name="connsiteY5" fmla="*/ 8319941 h 8319941"/>
              <a:gd name="connsiteX6" fmla="*/ 750597 w 7703452"/>
              <a:gd name="connsiteY6" fmla="*/ 6721357 h 8319941"/>
              <a:gd name="connsiteX7" fmla="*/ 199376 w 7703452"/>
              <a:gd name="connsiteY7" fmla="*/ 6214523 h 8319941"/>
              <a:gd name="connsiteX8" fmla="*/ 0 w 7703452"/>
              <a:gd name="connsiteY8" fmla="*/ 5517462 h 8319941"/>
              <a:gd name="connsiteX9" fmla="*/ 0 w 7703452"/>
              <a:gd name="connsiteY9" fmla="*/ 16897 h 8319941"/>
              <a:gd name="connsiteX0" fmla="*/ 0 w 7752480"/>
              <a:gd name="connsiteY0" fmla="*/ 16897 h 8319941"/>
              <a:gd name="connsiteX1" fmla="*/ 7752480 w 7752480"/>
              <a:gd name="connsiteY1" fmla="*/ 0 h 8319941"/>
              <a:gd name="connsiteX2" fmla="*/ 7703452 w 7752480"/>
              <a:gd name="connsiteY2" fmla="*/ 5517556 h 8319941"/>
              <a:gd name="connsiteX3" fmla="*/ 7504076 w 7752480"/>
              <a:gd name="connsiteY3" fmla="*/ 6214618 h 8319941"/>
              <a:gd name="connsiteX4" fmla="*/ 6952854 w 7752480"/>
              <a:gd name="connsiteY4" fmla="*/ 6721357 h 8319941"/>
              <a:gd name="connsiteX5" fmla="*/ 3851726 w 7752480"/>
              <a:gd name="connsiteY5" fmla="*/ 8319941 h 8319941"/>
              <a:gd name="connsiteX6" fmla="*/ 750597 w 7752480"/>
              <a:gd name="connsiteY6" fmla="*/ 6721357 h 8319941"/>
              <a:gd name="connsiteX7" fmla="*/ 199376 w 7752480"/>
              <a:gd name="connsiteY7" fmla="*/ 6214523 h 8319941"/>
              <a:gd name="connsiteX8" fmla="*/ 0 w 7752480"/>
              <a:gd name="connsiteY8" fmla="*/ 5517462 h 8319941"/>
              <a:gd name="connsiteX9" fmla="*/ 0 w 7752480"/>
              <a:gd name="connsiteY9" fmla="*/ 16897 h 831994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29417 w 7781897"/>
              <a:gd name="connsiteY8" fmla="*/ 5519682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858460 w 7781897"/>
              <a:gd name="connsiteY6" fmla="*/ 6694903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92328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60152 w 7781899"/>
              <a:gd name="connsiteY7" fmla="*/ 6130719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79763 w 7781899"/>
              <a:gd name="connsiteY7" fmla="*/ 6207185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81899" h="8226579">
                <a:moveTo>
                  <a:pt x="0" y="0"/>
                </a:moveTo>
                <a:lnTo>
                  <a:pt x="7781897" y="2220"/>
                </a:lnTo>
                <a:cubicBezTo>
                  <a:pt x="7781898" y="1831847"/>
                  <a:pt x="7781898" y="3661474"/>
                  <a:pt x="7781899" y="5491101"/>
                </a:cubicBezTo>
                <a:cubicBezTo>
                  <a:pt x="7781899" y="5736264"/>
                  <a:pt x="7725599" y="6020984"/>
                  <a:pt x="7592328" y="6216838"/>
                </a:cubicBezTo>
                <a:cubicBezTo>
                  <a:pt x="7459057" y="6412692"/>
                  <a:pt x="7210644" y="6548580"/>
                  <a:pt x="6982271" y="6666228"/>
                </a:cubicBezTo>
                <a:cubicBezTo>
                  <a:pt x="5951831" y="7167229"/>
                  <a:pt x="4921391" y="7696903"/>
                  <a:pt x="3890950" y="8226579"/>
                </a:cubicBezTo>
                <a:lnTo>
                  <a:pt x="858460" y="6694903"/>
                </a:lnTo>
                <a:cubicBezTo>
                  <a:pt x="630088" y="6577160"/>
                  <a:pt x="312048" y="6421038"/>
                  <a:pt x="179763" y="6207185"/>
                </a:cubicBezTo>
                <a:cubicBezTo>
                  <a:pt x="49278" y="5996274"/>
                  <a:pt x="0" y="5755287"/>
                  <a:pt x="0" y="5510125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latin typeface="Outfit" pitchFamily="2" charset="0"/>
              </a:defRPr>
            </a:lvl1pPr>
          </a:lstStyle>
          <a:p>
            <a:pPr marL="0" marR="0" lvl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3216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white_opt4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5BAB2048-AC9E-1F4A-D866-B15D7071D3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3528" y="-7364"/>
            <a:ext cx="5676941" cy="68729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9D4D7D-7842-485B-36C3-917F4255A6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386" y="-7364"/>
            <a:ext cx="3837473" cy="3923432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5B0E4720-DC61-098C-8125-F7EF583CA3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50385" y="9228"/>
            <a:ext cx="3837472" cy="390684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750597 w 7703452"/>
              <a:gd name="connsiteY6" fmla="*/ 594986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167688 w 7703452"/>
              <a:gd name="connsiteY8" fmla="*/ 4754218 h 7449436"/>
              <a:gd name="connsiteX9" fmla="*/ 0 w 7703452"/>
              <a:gd name="connsiteY9" fmla="*/ 16501 h 7449436"/>
              <a:gd name="connsiteX0" fmla="*/ 0 w 7544148"/>
              <a:gd name="connsiteY0" fmla="*/ 16501 h 7449436"/>
              <a:gd name="connsiteX1" fmla="*/ 7544148 w 7544148"/>
              <a:gd name="connsiteY1" fmla="*/ 0 h 7449436"/>
              <a:gd name="connsiteX2" fmla="*/ 7544148 w 7544148"/>
              <a:gd name="connsiteY2" fmla="*/ 4746062 h 7449436"/>
              <a:gd name="connsiteX3" fmla="*/ 7344772 w 7544148"/>
              <a:gd name="connsiteY3" fmla="*/ 5443124 h 7449436"/>
              <a:gd name="connsiteX4" fmla="*/ 6793550 w 7544148"/>
              <a:gd name="connsiteY4" fmla="*/ 5949863 h 7449436"/>
              <a:gd name="connsiteX5" fmla="*/ 3725960 w 7544148"/>
              <a:gd name="connsiteY5" fmla="*/ 7449436 h 7449436"/>
              <a:gd name="connsiteX6" fmla="*/ 717058 w 7544148"/>
              <a:gd name="connsiteY6" fmla="*/ 5941613 h 7449436"/>
              <a:gd name="connsiteX7" fmla="*/ 216144 w 7544148"/>
              <a:gd name="connsiteY7" fmla="*/ 5443029 h 7449436"/>
              <a:gd name="connsiteX8" fmla="*/ 8384 w 7544148"/>
              <a:gd name="connsiteY8" fmla="*/ 4754218 h 7449436"/>
              <a:gd name="connsiteX9" fmla="*/ 0 w 7544148"/>
              <a:gd name="connsiteY9" fmla="*/ 16501 h 7449436"/>
              <a:gd name="connsiteX0" fmla="*/ 0 w 7544148"/>
              <a:gd name="connsiteY0" fmla="*/ 8251 h 7441186"/>
              <a:gd name="connsiteX1" fmla="*/ 7426767 w 7544148"/>
              <a:gd name="connsiteY1" fmla="*/ 0 h 7441186"/>
              <a:gd name="connsiteX2" fmla="*/ 7544148 w 7544148"/>
              <a:gd name="connsiteY2" fmla="*/ 4737812 h 7441186"/>
              <a:gd name="connsiteX3" fmla="*/ 7344772 w 7544148"/>
              <a:gd name="connsiteY3" fmla="*/ 5434874 h 7441186"/>
              <a:gd name="connsiteX4" fmla="*/ 6793550 w 7544148"/>
              <a:gd name="connsiteY4" fmla="*/ 5941613 h 7441186"/>
              <a:gd name="connsiteX5" fmla="*/ 3725960 w 7544148"/>
              <a:gd name="connsiteY5" fmla="*/ 7441186 h 7441186"/>
              <a:gd name="connsiteX6" fmla="*/ 717058 w 7544148"/>
              <a:gd name="connsiteY6" fmla="*/ 5933363 h 7441186"/>
              <a:gd name="connsiteX7" fmla="*/ 216144 w 7544148"/>
              <a:gd name="connsiteY7" fmla="*/ 5434779 h 7441186"/>
              <a:gd name="connsiteX8" fmla="*/ 8384 w 7544148"/>
              <a:gd name="connsiteY8" fmla="*/ 4745968 h 7441186"/>
              <a:gd name="connsiteX9" fmla="*/ 0 w 7544148"/>
              <a:gd name="connsiteY9" fmla="*/ 8251 h 7441186"/>
              <a:gd name="connsiteX0" fmla="*/ 0 w 7429007"/>
              <a:gd name="connsiteY0" fmla="*/ 8251 h 7441186"/>
              <a:gd name="connsiteX1" fmla="*/ 7426767 w 7429007"/>
              <a:gd name="connsiteY1" fmla="*/ 0 h 7441186"/>
              <a:gd name="connsiteX2" fmla="*/ 7426766 w 7429007"/>
              <a:gd name="connsiteY2" fmla="*/ 4737812 h 7441186"/>
              <a:gd name="connsiteX3" fmla="*/ 7344772 w 7429007"/>
              <a:gd name="connsiteY3" fmla="*/ 5434874 h 7441186"/>
              <a:gd name="connsiteX4" fmla="*/ 6793550 w 7429007"/>
              <a:gd name="connsiteY4" fmla="*/ 5941613 h 7441186"/>
              <a:gd name="connsiteX5" fmla="*/ 3725960 w 7429007"/>
              <a:gd name="connsiteY5" fmla="*/ 7441186 h 7441186"/>
              <a:gd name="connsiteX6" fmla="*/ 717058 w 7429007"/>
              <a:gd name="connsiteY6" fmla="*/ 5933363 h 7441186"/>
              <a:gd name="connsiteX7" fmla="*/ 216144 w 7429007"/>
              <a:gd name="connsiteY7" fmla="*/ 5434779 h 7441186"/>
              <a:gd name="connsiteX8" fmla="*/ 8384 w 7429007"/>
              <a:gd name="connsiteY8" fmla="*/ 4745968 h 7441186"/>
              <a:gd name="connsiteX9" fmla="*/ 0 w 7429007"/>
              <a:gd name="connsiteY9" fmla="*/ 8251 h 7441186"/>
              <a:gd name="connsiteX0" fmla="*/ 0 w 7426766"/>
              <a:gd name="connsiteY0" fmla="*/ 8251 h 7441186"/>
              <a:gd name="connsiteX1" fmla="*/ 7426767 w 7426766"/>
              <a:gd name="connsiteY1" fmla="*/ 0 h 7441186"/>
              <a:gd name="connsiteX2" fmla="*/ 7426766 w 7426766"/>
              <a:gd name="connsiteY2" fmla="*/ 4737812 h 7441186"/>
              <a:gd name="connsiteX3" fmla="*/ 7210622 w 7426766"/>
              <a:gd name="connsiteY3" fmla="*/ 5434875 h 7441186"/>
              <a:gd name="connsiteX4" fmla="*/ 6793550 w 7426766"/>
              <a:gd name="connsiteY4" fmla="*/ 5941613 h 7441186"/>
              <a:gd name="connsiteX5" fmla="*/ 3725960 w 7426766"/>
              <a:gd name="connsiteY5" fmla="*/ 7441186 h 7441186"/>
              <a:gd name="connsiteX6" fmla="*/ 717058 w 7426766"/>
              <a:gd name="connsiteY6" fmla="*/ 5933363 h 7441186"/>
              <a:gd name="connsiteX7" fmla="*/ 216144 w 7426766"/>
              <a:gd name="connsiteY7" fmla="*/ 5434779 h 7441186"/>
              <a:gd name="connsiteX8" fmla="*/ 8384 w 7426766"/>
              <a:gd name="connsiteY8" fmla="*/ 4745968 h 7441186"/>
              <a:gd name="connsiteX9" fmla="*/ 0 w 7426766"/>
              <a:gd name="connsiteY9" fmla="*/ 8251 h 7441186"/>
              <a:gd name="connsiteX0" fmla="*/ 0 w 7426767"/>
              <a:gd name="connsiteY0" fmla="*/ 8251 h 7441186"/>
              <a:gd name="connsiteX1" fmla="*/ 7426767 w 7426767"/>
              <a:gd name="connsiteY1" fmla="*/ 0 h 7441186"/>
              <a:gd name="connsiteX2" fmla="*/ 7426766 w 7426767"/>
              <a:gd name="connsiteY2" fmla="*/ 4737812 h 7441186"/>
              <a:gd name="connsiteX3" fmla="*/ 7210622 w 7426767"/>
              <a:gd name="connsiteY3" fmla="*/ 5434875 h 7441186"/>
              <a:gd name="connsiteX4" fmla="*/ 6634246 w 7426767"/>
              <a:gd name="connsiteY4" fmla="*/ 5974617 h 7441186"/>
              <a:gd name="connsiteX5" fmla="*/ 3725960 w 7426767"/>
              <a:gd name="connsiteY5" fmla="*/ 7441186 h 7441186"/>
              <a:gd name="connsiteX6" fmla="*/ 717058 w 7426767"/>
              <a:gd name="connsiteY6" fmla="*/ 5933363 h 7441186"/>
              <a:gd name="connsiteX7" fmla="*/ 216144 w 7426767"/>
              <a:gd name="connsiteY7" fmla="*/ 5434779 h 7441186"/>
              <a:gd name="connsiteX8" fmla="*/ 8384 w 7426767"/>
              <a:gd name="connsiteY8" fmla="*/ 4745968 h 7441186"/>
              <a:gd name="connsiteX9" fmla="*/ 0 w 7426767"/>
              <a:gd name="connsiteY9" fmla="*/ 8251 h 744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6767" h="7441186">
                <a:moveTo>
                  <a:pt x="0" y="8251"/>
                </a:moveTo>
                <a:lnTo>
                  <a:pt x="7426767" y="0"/>
                </a:lnTo>
                <a:cubicBezTo>
                  <a:pt x="7426767" y="1579271"/>
                  <a:pt x="7426766" y="3158541"/>
                  <a:pt x="7426766" y="4737812"/>
                </a:cubicBezTo>
                <a:cubicBezTo>
                  <a:pt x="7426766" y="4982975"/>
                  <a:pt x="7342709" y="5228741"/>
                  <a:pt x="7210622" y="5434875"/>
                </a:cubicBezTo>
                <a:cubicBezTo>
                  <a:pt x="7078535" y="5641009"/>
                  <a:pt x="6862619" y="5856969"/>
                  <a:pt x="6634246" y="5974617"/>
                </a:cubicBezTo>
                <a:lnTo>
                  <a:pt x="3725960" y="7441186"/>
                </a:lnTo>
                <a:lnTo>
                  <a:pt x="717058" y="5933363"/>
                </a:lnTo>
                <a:cubicBezTo>
                  <a:pt x="488686" y="5815620"/>
                  <a:pt x="348429" y="5648632"/>
                  <a:pt x="216144" y="5434779"/>
                </a:cubicBezTo>
                <a:cubicBezTo>
                  <a:pt x="85659" y="5223868"/>
                  <a:pt x="8384" y="4991130"/>
                  <a:pt x="8384" y="4745968"/>
                </a:cubicBezTo>
                <a:cubicBezTo>
                  <a:pt x="5589" y="3166729"/>
                  <a:pt x="2795" y="1587490"/>
                  <a:pt x="0" y="825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13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green_op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1298603-0265-B51E-5AFA-28B77C5D93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0"/>
            <a:ext cx="12203523" cy="68640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0B11714-66E0-73E7-21D9-A04EC04528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DC1EBCA-571F-432C-54DC-A169C3608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EC8DA54-688C-5EFC-0681-FB90111AA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pic>
        <p:nvPicPr>
          <p:cNvPr id="3" name="Picture 2" descr="A picture containing sky, building, outdoor, structure&#10;&#10;Description automatically generated">
            <a:extLst>
              <a:ext uri="{FF2B5EF4-FFF2-40B4-BE49-F238E27FC236}">
                <a16:creationId xmlns:a16="http://schemas.microsoft.com/office/drawing/2014/main" id="{DFCDE3D0-BC23-0D56-1107-07EABC2762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385" y="-7364"/>
            <a:ext cx="3837472" cy="3923432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4F0807F8-6F11-2AD6-E61F-AAF048058D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50385" y="9228"/>
            <a:ext cx="3837472" cy="390684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750597 w 7703452"/>
              <a:gd name="connsiteY6" fmla="*/ 594986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167688 w 7703452"/>
              <a:gd name="connsiteY8" fmla="*/ 4754218 h 7449436"/>
              <a:gd name="connsiteX9" fmla="*/ 0 w 7703452"/>
              <a:gd name="connsiteY9" fmla="*/ 16501 h 7449436"/>
              <a:gd name="connsiteX0" fmla="*/ 0 w 7544148"/>
              <a:gd name="connsiteY0" fmla="*/ 16501 h 7449436"/>
              <a:gd name="connsiteX1" fmla="*/ 7544148 w 7544148"/>
              <a:gd name="connsiteY1" fmla="*/ 0 h 7449436"/>
              <a:gd name="connsiteX2" fmla="*/ 7544148 w 7544148"/>
              <a:gd name="connsiteY2" fmla="*/ 4746062 h 7449436"/>
              <a:gd name="connsiteX3" fmla="*/ 7344772 w 7544148"/>
              <a:gd name="connsiteY3" fmla="*/ 5443124 h 7449436"/>
              <a:gd name="connsiteX4" fmla="*/ 6793550 w 7544148"/>
              <a:gd name="connsiteY4" fmla="*/ 5949863 h 7449436"/>
              <a:gd name="connsiteX5" fmla="*/ 3725960 w 7544148"/>
              <a:gd name="connsiteY5" fmla="*/ 7449436 h 7449436"/>
              <a:gd name="connsiteX6" fmla="*/ 717058 w 7544148"/>
              <a:gd name="connsiteY6" fmla="*/ 5941613 h 7449436"/>
              <a:gd name="connsiteX7" fmla="*/ 216144 w 7544148"/>
              <a:gd name="connsiteY7" fmla="*/ 5443029 h 7449436"/>
              <a:gd name="connsiteX8" fmla="*/ 8384 w 7544148"/>
              <a:gd name="connsiteY8" fmla="*/ 4754218 h 7449436"/>
              <a:gd name="connsiteX9" fmla="*/ 0 w 7544148"/>
              <a:gd name="connsiteY9" fmla="*/ 16501 h 7449436"/>
              <a:gd name="connsiteX0" fmla="*/ 0 w 7544148"/>
              <a:gd name="connsiteY0" fmla="*/ 8251 h 7441186"/>
              <a:gd name="connsiteX1" fmla="*/ 7426767 w 7544148"/>
              <a:gd name="connsiteY1" fmla="*/ 0 h 7441186"/>
              <a:gd name="connsiteX2" fmla="*/ 7544148 w 7544148"/>
              <a:gd name="connsiteY2" fmla="*/ 4737812 h 7441186"/>
              <a:gd name="connsiteX3" fmla="*/ 7344772 w 7544148"/>
              <a:gd name="connsiteY3" fmla="*/ 5434874 h 7441186"/>
              <a:gd name="connsiteX4" fmla="*/ 6793550 w 7544148"/>
              <a:gd name="connsiteY4" fmla="*/ 5941613 h 7441186"/>
              <a:gd name="connsiteX5" fmla="*/ 3725960 w 7544148"/>
              <a:gd name="connsiteY5" fmla="*/ 7441186 h 7441186"/>
              <a:gd name="connsiteX6" fmla="*/ 717058 w 7544148"/>
              <a:gd name="connsiteY6" fmla="*/ 5933363 h 7441186"/>
              <a:gd name="connsiteX7" fmla="*/ 216144 w 7544148"/>
              <a:gd name="connsiteY7" fmla="*/ 5434779 h 7441186"/>
              <a:gd name="connsiteX8" fmla="*/ 8384 w 7544148"/>
              <a:gd name="connsiteY8" fmla="*/ 4745968 h 7441186"/>
              <a:gd name="connsiteX9" fmla="*/ 0 w 7544148"/>
              <a:gd name="connsiteY9" fmla="*/ 8251 h 7441186"/>
              <a:gd name="connsiteX0" fmla="*/ 0 w 7429007"/>
              <a:gd name="connsiteY0" fmla="*/ 8251 h 7441186"/>
              <a:gd name="connsiteX1" fmla="*/ 7426767 w 7429007"/>
              <a:gd name="connsiteY1" fmla="*/ 0 h 7441186"/>
              <a:gd name="connsiteX2" fmla="*/ 7426766 w 7429007"/>
              <a:gd name="connsiteY2" fmla="*/ 4737812 h 7441186"/>
              <a:gd name="connsiteX3" fmla="*/ 7344772 w 7429007"/>
              <a:gd name="connsiteY3" fmla="*/ 5434874 h 7441186"/>
              <a:gd name="connsiteX4" fmla="*/ 6793550 w 7429007"/>
              <a:gd name="connsiteY4" fmla="*/ 5941613 h 7441186"/>
              <a:gd name="connsiteX5" fmla="*/ 3725960 w 7429007"/>
              <a:gd name="connsiteY5" fmla="*/ 7441186 h 7441186"/>
              <a:gd name="connsiteX6" fmla="*/ 717058 w 7429007"/>
              <a:gd name="connsiteY6" fmla="*/ 5933363 h 7441186"/>
              <a:gd name="connsiteX7" fmla="*/ 216144 w 7429007"/>
              <a:gd name="connsiteY7" fmla="*/ 5434779 h 7441186"/>
              <a:gd name="connsiteX8" fmla="*/ 8384 w 7429007"/>
              <a:gd name="connsiteY8" fmla="*/ 4745968 h 7441186"/>
              <a:gd name="connsiteX9" fmla="*/ 0 w 7429007"/>
              <a:gd name="connsiteY9" fmla="*/ 8251 h 7441186"/>
              <a:gd name="connsiteX0" fmla="*/ 0 w 7426766"/>
              <a:gd name="connsiteY0" fmla="*/ 8251 h 7441186"/>
              <a:gd name="connsiteX1" fmla="*/ 7426767 w 7426766"/>
              <a:gd name="connsiteY1" fmla="*/ 0 h 7441186"/>
              <a:gd name="connsiteX2" fmla="*/ 7426766 w 7426766"/>
              <a:gd name="connsiteY2" fmla="*/ 4737812 h 7441186"/>
              <a:gd name="connsiteX3" fmla="*/ 7210622 w 7426766"/>
              <a:gd name="connsiteY3" fmla="*/ 5434875 h 7441186"/>
              <a:gd name="connsiteX4" fmla="*/ 6793550 w 7426766"/>
              <a:gd name="connsiteY4" fmla="*/ 5941613 h 7441186"/>
              <a:gd name="connsiteX5" fmla="*/ 3725960 w 7426766"/>
              <a:gd name="connsiteY5" fmla="*/ 7441186 h 7441186"/>
              <a:gd name="connsiteX6" fmla="*/ 717058 w 7426766"/>
              <a:gd name="connsiteY6" fmla="*/ 5933363 h 7441186"/>
              <a:gd name="connsiteX7" fmla="*/ 216144 w 7426766"/>
              <a:gd name="connsiteY7" fmla="*/ 5434779 h 7441186"/>
              <a:gd name="connsiteX8" fmla="*/ 8384 w 7426766"/>
              <a:gd name="connsiteY8" fmla="*/ 4745968 h 7441186"/>
              <a:gd name="connsiteX9" fmla="*/ 0 w 7426766"/>
              <a:gd name="connsiteY9" fmla="*/ 8251 h 7441186"/>
              <a:gd name="connsiteX0" fmla="*/ 0 w 7426767"/>
              <a:gd name="connsiteY0" fmla="*/ 8251 h 7441186"/>
              <a:gd name="connsiteX1" fmla="*/ 7426767 w 7426767"/>
              <a:gd name="connsiteY1" fmla="*/ 0 h 7441186"/>
              <a:gd name="connsiteX2" fmla="*/ 7426766 w 7426767"/>
              <a:gd name="connsiteY2" fmla="*/ 4737812 h 7441186"/>
              <a:gd name="connsiteX3" fmla="*/ 7210622 w 7426767"/>
              <a:gd name="connsiteY3" fmla="*/ 5434875 h 7441186"/>
              <a:gd name="connsiteX4" fmla="*/ 6634246 w 7426767"/>
              <a:gd name="connsiteY4" fmla="*/ 5974617 h 7441186"/>
              <a:gd name="connsiteX5" fmla="*/ 3725960 w 7426767"/>
              <a:gd name="connsiteY5" fmla="*/ 7441186 h 7441186"/>
              <a:gd name="connsiteX6" fmla="*/ 717058 w 7426767"/>
              <a:gd name="connsiteY6" fmla="*/ 5933363 h 7441186"/>
              <a:gd name="connsiteX7" fmla="*/ 216144 w 7426767"/>
              <a:gd name="connsiteY7" fmla="*/ 5434779 h 7441186"/>
              <a:gd name="connsiteX8" fmla="*/ 8384 w 7426767"/>
              <a:gd name="connsiteY8" fmla="*/ 4745968 h 7441186"/>
              <a:gd name="connsiteX9" fmla="*/ 0 w 7426767"/>
              <a:gd name="connsiteY9" fmla="*/ 8251 h 744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6767" h="7441186">
                <a:moveTo>
                  <a:pt x="0" y="8251"/>
                </a:moveTo>
                <a:lnTo>
                  <a:pt x="7426767" y="0"/>
                </a:lnTo>
                <a:cubicBezTo>
                  <a:pt x="7426767" y="1579271"/>
                  <a:pt x="7426766" y="3158541"/>
                  <a:pt x="7426766" y="4737812"/>
                </a:cubicBezTo>
                <a:cubicBezTo>
                  <a:pt x="7426766" y="4982975"/>
                  <a:pt x="7342709" y="5228741"/>
                  <a:pt x="7210622" y="5434875"/>
                </a:cubicBezTo>
                <a:cubicBezTo>
                  <a:pt x="7078535" y="5641009"/>
                  <a:pt x="6862619" y="5856969"/>
                  <a:pt x="6634246" y="5974617"/>
                </a:cubicBezTo>
                <a:lnTo>
                  <a:pt x="3725960" y="7441186"/>
                </a:lnTo>
                <a:lnTo>
                  <a:pt x="717058" y="5933363"/>
                </a:lnTo>
                <a:cubicBezTo>
                  <a:pt x="488686" y="5815620"/>
                  <a:pt x="348429" y="5648632"/>
                  <a:pt x="216144" y="5434779"/>
                </a:cubicBezTo>
                <a:cubicBezTo>
                  <a:pt x="85659" y="5223868"/>
                  <a:pt x="8384" y="4991130"/>
                  <a:pt x="8384" y="4745968"/>
                </a:cubicBezTo>
                <a:cubicBezTo>
                  <a:pt x="5589" y="3166729"/>
                  <a:pt x="2795" y="1587490"/>
                  <a:pt x="0" y="825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pPr marL="0" marR="0" lvl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778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white_opt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ople walking in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D825D899-3701-A821-CF70-373ED20C7D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736" y="0"/>
            <a:ext cx="4779264" cy="6858000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2" name="object 3">
            <a:extLst>
              <a:ext uri="{FF2B5EF4-FFF2-40B4-BE49-F238E27FC236}">
                <a16:creationId xmlns:a16="http://schemas.microsoft.com/office/drawing/2014/main" id="{89B06EA9-5726-1883-D30F-BFF95D19A571}"/>
              </a:ext>
            </a:extLst>
          </p:cNvPr>
          <p:cNvSpPr/>
          <p:nvPr/>
        </p:nvSpPr>
        <p:spPr>
          <a:xfrm>
            <a:off x="7198730" y="1"/>
            <a:ext cx="203997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E998EA2-4145-3937-3457-AE70AAE0E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3D9B738-0A38-3F95-E441-05394665A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3D93502A-F937-F227-B1D6-80A95B7085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06063" y="0"/>
            <a:ext cx="4785936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762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4D371A-D2D5-4200-2DCE-D7D59B366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538" y="364849"/>
            <a:ext cx="10514927" cy="1325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4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</p:sldLayoutIdLst>
  <p:txStyles>
    <p:titleStyle>
      <a:lvl1pPr algn="l" defTabSz="554478" rtl="0" eaLnBrk="1" latinLnBrk="0" hangingPunct="1">
        <a:lnSpc>
          <a:spcPct val="90000"/>
        </a:lnSpc>
        <a:spcBef>
          <a:spcPct val="0"/>
        </a:spcBef>
        <a:buNone/>
        <a:defRPr sz="2668" b="0" i="0" kern="1200">
          <a:solidFill>
            <a:srgbClr val="003C3B"/>
          </a:solidFill>
          <a:latin typeface="Outfit" pitchFamily="2" charset="0"/>
          <a:ea typeface="+mj-ea"/>
          <a:cs typeface="+mj-cs"/>
        </a:defRPr>
      </a:lvl1pPr>
    </p:titleStyle>
    <p:bodyStyle>
      <a:lvl1pPr marL="138619" indent="-138619" algn="l" defTabSz="554478" rtl="0" eaLnBrk="1" latinLnBrk="0" hangingPunct="1">
        <a:lnSpc>
          <a:spcPct val="90000"/>
        </a:lnSpc>
        <a:spcBef>
          <a:spcPts val="607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415859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456" kern="1200">
          <a:solidFill>
            <a:schemeClr val="tx1"/>
          </a:solidFill>
          <a:latin typeface="+mn-lt"/>
          <a:ea typeface="+mn-ea"/>
          <a:cs typeface="+mn-cs"/>
        </a:defRPr>
      </a:lvl2pPr>
      <a:lvl3pPr marL="693097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213" kern="1200">
          <a:solidFill>
            <a:schemeClr val="tx1"/>
          </a:solidFill>
          <a:latin typeface="+mn-lt"/>
          <a:ea typeface="+mn-ea"/>
          <a:cs typeface="+mn-cs"/>
        </a:defRPr>
      </a:lvl3pPr>
      <a:lvl4pPr marL="970337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247577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524815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802055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2079293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356533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1pPr>
      <a:lvl2pPr marL="277240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54478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3pPr>
      <a:lvl4pPr marL="831718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108956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196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663434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1940674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217913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thetrainline.com/" TargetMode="Externa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express.com/en" TargetMode="External"/><Relationship Id="rId2" Type="http://schemas.openxmlformats.org/officeDocument/2006/relationships/hyperlink" Target="https://www.thetrainline.com/" TargetMode="Externa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47064BC-1C3C-D5A7-1064-16FEE4BAB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77" y="2036695"/>
            <a:ext cx="4267060" cy="2286128"/>
          </a:xfrm>
        </p:spPr>
        <p:txBody>
          <a:bodyPr anchor="t">
            <a:normAutofit/>
          </a:bodyPr>
          <a:lstStyle/>
          <a:p>
            <a:r>
              <a:rPr lang="en-US" sz="4000" dirty="0"/>
              <a:t>Getting from Gatwick Airport to the University of Exeter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C87A099-9049-1AB5-7B89-89A0CCE8EE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017" r="4837" b="-2"/>
          <a:stretch/>
        </p:blipFill>
        <p:spPr>
          <a:xfrm>
            <a:off x="7299383" y="-1497"/>
            <a:ext cx="5117163" cy="5549308"/>
          </a:xfr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9142C2-A0D7-3BC9-5CBC-A174F45C2033}"/>
              </a:ext>
            </a:extLst>
          </p:cNvPr>
          <p:cNvSpPr txBox="1">
            <a:spLocks/>
          </p:cNvSpPr>
          <p:nvPr/>
        </p:nvSpPr>
        <p:spPr>
          <a:xfrm>
            <a:off x="518877" y="4579929"/>
            <a:ext cx="3992163" cy="677871"/>
          </a:xfrm>
          <a:prstGeom prst="rect">
            <a:avLst/>
          </a:prstGeom>
        </p:spPr>
        <p:txBody>
          <a:bodyPr/>
          <a:lstStyle>
            <a:lvl1pPr marL="0" indent="0" algn="l" defTabSz="554478" rtl="0" eaLnBrk="1" latinLnBrk="0" hangingPunct="1">
              <a:lnSpc>
                <a:spcPct val="90000"/>
              </a:lnSpc>
              <a:spcBef>
                <a:spcPts val="607"/>
              </a:spcBef>
              <a:buFont typeface="Arial" panose="020B0604020202020204" pitchFamily="34" charset="0"/>
              <a:buNone/>
              <a:defRPr sz="1940" kern="1200">
                <a:solidFill>
                  <a:srgbClr val="003C3B"/>
                </a:solidFill>
                <a:latin typeface="Outfit" pitchFamily="2" charset="0"/>
                <a:ea typeface="+mn-ea"/>
                <a:cs typeface="+mn-cs"/>
              </a:defRPr>
            </a:lvl1pPr>
            <a:lvl2pPr marL="277240" indent="0" algn="ctr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None/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478" indent="0" algn="ctr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None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1718" indent="0" algn="ctr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None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8956" indent="0" algn="ctr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None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196" indent="0" algn="ctr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None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3434" indent="0" algn="ctr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None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0674" indent="0" algn="ctr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None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7913" indent="0" algn="ctr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None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500" dirty="0"/>
              <a:t>(Streatham Campus)</a:t>
            </a:r>
          </a:p>
        </p:txBody>
      </p:sp>
    </p:spTree>
    <p:extLst>
      <p:ext uri="{BB962C8B-B14F-4D97-AF65-F5344CB8AC3E}">
        <p14:creationId xmlns:p14="http://schemas.microsoft.com/office/powerpoint/2010/main" val="803089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AB3C39-EBCC-8B3D-EAB8-5C3B44CD1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757" y="3121049"/>
            <a:ext cx="1206890" cy="615901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OR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4186BA-E6BA-BF33-83D6-990DD61AA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60" y="627294"/>
            <a:ext cx="10854084" cy="615900"/>
          </a:xfrm>
        </p:spPr>
        <p:txBody>
          <a:bodyPr/>
          <a:lstStyle/>
          <a:p>
            <a:r>
              <a:rPr lang="en-GB"/>
              <a:t>There’s 2 </a:t>
            </a:r>
            <a:r>
              <a:rPr lang="en-GB" dirty="0"/>
              <a:t>ways to continue your journey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7854C6-7AC6-8CD7-3413-8710897AAA7B}"/>
              </a:ext>
            </a:extLst>
          </p:cNvPr>
          <p:cNvSpPr/>
          <p:nvPr/>
        </p:nvSpPr>
        <p:spPr>
          <a:xfrm>
            <a:off x="718163" y="2652025"/>
            <a:ext cx="3861557" cy="1553950"/>
          </a:xfrm>
          <a:custGeom>
            <a:avLst/>
            <a:gdLst>
              <a:gd name="connsiteX0" fmla="*/ 0 w 3861557"/>
              <a:gd name="connsiteY0" fmla="*/ 0 h 1553950"/>
              <a:gd name="connsiteX1" fmla="*/ 566362 w 3861557"/>
              <a:gd name="connsiteY1" fmla="*/ 0 h 1553950"/>
              <a:gd name="connsiteX2" fmla="*/ 1094108 w 3861557"/>
              <a:gd name="connsiteY2" fmla="*/ 0 h 1553950"/>
              <a:gd name="connsiteX3" fmla="*/ 1660470 w 3861557"/>
              <a:gd name="connsiteY3" fmla="*/ 0 h 1553950"/>
              <a:gd name="connsiteX4" fmla="*/ 2381293 w 3861557"/>
              <a:gd name="connsiteY4" fmla="*/ 0 h 1553950"/>
              <a:gd name="connsiteX5" fmla="*/ 3024886 w 3861557"/>
              <a:gd name="connsiteY5" fmla="*/ 0 h 1553950"/>
              <a:gd name="connsiteX6" fmla="*/ 3861557 w 3861557"/>
              <a:gd name="connsiteY6" fmla="*/ 0 h 1553950"/>
              <a:gd name="connsiteX7" fmla="*/ 3861557 w 3861557"/>
              <a:gd name="connsiteY7" fmla="*/ 533523 h 1553950"/>
              <a:gd name="connsiteX8" fmla="*/ 3861557 w 3861557"/>
              <a:gd name="connsiteY8" fmla="*/ 1082585 h 1553950"/>
              <a:gd name="connsiteX9" fmla="*/ 3861557 w 3861557"/>
              <a:gd name="connsiteY9" fmla="*/ 1553950 h 1553950"/>
              <a:gd name="connsiteX10" fmla="*/ 3333811 w 3861557"/>
              <a:gd name="connsiteY10" fmla="*/ 1553950 h 1553950"/>
              <a:gd name="connsiteX11" fmla="*/ 2767449 w 3861557"/>
              <a:gd name="connsiteY11" fmla="*/ 1553950 h 1553950"/>
              <a:gd name="connsiteX12" fmla="*/ 2162472 w 3861557"/>
              <a:gd name="connsiteY12" fmla="*/ 1553950 h 1553950"/>
              <a:gd name="connsiteX13" fmla="*/ 1480264 w 3861557"/>
              <a:gd name="connsiteY13" fmla="*/ 1553950 h 1553950"/>
              <a:gd name="connsiteX14" fmla="*/ 759440 w 3861557"/>
              <a:gd name="connsiteY14" fmla="*/ 1553950 h 1553950"/>
              <a:gd name="connsiteX15" fmla="*/ 0 w 3861557"/>
              <a:gd name="connsiteY15" fmla="*/ 1553950 h 1553950"/>
              <a:gd name="connsiteX16" fmla="*/ 0 w 3861557"/>
              <a:gd name="connsiteY16" fmla="*/ 1004888 h 1553950"/>
              <a:gd name="connsiteX17" fmla="*/ 0 w 3861557"/>
              <a:gd name="connsiteY17" fmla="*/ 471365 h 1553950"/>
              <a:gd name="connsiteX18" fmla="*/ 0 w 3861557"/>
              <a:gd name="connsiteY18" fmla="*/ 0 h 155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61557" h="1553950" fill="none" extrusionOk="0">
                <a:moveTo>
                  <a:pt x="0" y="0"/>
                </a:moveTo>
                <a:cubicBezTo>
                  <a:pt x="191918" y="4171"/>
                  <a:pt x="356789" y="17173"/>
                  <a:pt x="566362" y="0"/>
                </a:cubicBezTo>
                <a:cubicBezTo>
                  <a:pt x="775935" y="-17173"/>
                  <a:pt x="943491" y="22706"/>
                  <a:pt x="1094108" y="0"/>
                </a:cubicBezTo>
                <a:cubicBezTo>
                  <a:pt x="1244725" y="-22706"/>
                  <a:pt x="1417360" y="-19525"/>
                  <a:pt x="1660470" y="0"/>
                </a:cubicBezTo>
                <a:cubicBezTo>
                  <a:pt x="1903580" y="19525"/>
                  <a:pt x="2054984" y="-2266"/>
                  <a:pt x="2381293" y="0"/>
                </a:cubicBezTo>
                <a:cubicBezTo>
                  <a:pt x="2707602" y="2266"/>
                  <a:pt x="2798383" y="-28571"/>
                  <a:pt x="3024886" y="0"/>
                </a:cubicBezTo>
                <a:cubicBezTo>
                  <a:pt x="3251389" y="28571"/>
                  <a:pt x="3496657" y="-33829"/>
                  <a:pt x="3861557" y="0"/>
                </a:cubicBezTo>
                <a:cubicBezTo>
                  <a:pt x="3859783" y="210683"/>
                  <a:pt x="3870434" y="392238"/>
                  <a:pt x="3861557" y="533523"/>
                </a:cubicBezTo>
                <a:cubicBezTo>
                  <a:pt x="3852680" y="674808"/>
                  <a:pt x="3870955" y="847006"/>
                  <a:pt x="3861557" y="1082585"/>
                </a:cubicBezTo>
                <a:cubicBezTo>
                  <a:pt x="3852159" y="1318164"/>
                  <a:pt x="3872427" y="1365413"/>
                  <a:pt x="3861557" y="1553950"/>
                </a:cubicBezTo>
                <a:cubicBezTo>
                  <a:pt x="3737520" y="1569374"/>
                  <a:pt x="3578432" y="1545344"/>
                  <a:pt x="3333811" y="1553950"/>
                </a:cubicBezTo>
                <a:cubicBezTo>
                  <a:pt x="3089190" y="1562556"/>
                  <a:pt x="2980307" y="1566589"/>
                  <a:pt x="2767449" y="1553950"/>
                </a:cubicBezTo>
                <a:cubicBezTo>
                  <a:pt x="2554591" y="1541311"/>
                  <a:pt x="2362785" y="1538657"/>
                  <a:pt x="2162472" y="1553950"/>
                </a:cubicBezTo>
                <a:cubicBezTo>
                  <a:pt x="1962159" y="1569243"/>
                  <a:pt x="1643847" y="1539867"/>
                  <a:pt x="1480264" y="1553950"/>
                </a:cubicBezTo>
                <a:cubicBezTo>
                  <a:pt x="1316681" y="1568033"/>
                  <a:pt x="994235" y="1557256"/>
                  <a:pt x="759440" y="1553950"/>
                </a:cubicBezTo>
                <a:cubicBezTo>
                  <a:pt x="524645" y="1550644"/>
                  <a:pt x="349461" y="1574977"/>
                  <a:pt x="0" y="1553950"/>
                </a:cubicBezTo>
                <a:cubicBezTo>
                  <a:pt x="3481" y="1295332"/>
                  <a:pt x="-5602" y="1202733"/>
                  <a:pt x="0" y="1004888"/>
                </a:cubicBezTo>
                <a:cubicBezTo>
                  <a:pt x="5602" y="807043"/>
                  <a:pt x="-3592" y="664918"/>
                  <a:pt x="0" y="471365"/>
                </a:cubicBezTo>
                <a:cubicBezTo>
                  <a:pt x="3592" y="277812"/>
                  <a:pt x="13761" y="184585"/>
                  <a:pt x="0" y="0"/>
                </a:cubicBezTo>
                <a:close/>
              </a:path>
              <a:path w="3861557" h="1553950" stroke="0" extrusionOk="0">
                <a:moveTo>
                  <a:pt x="0" y="0"/>
                </a:moveTo>
                <a:cubicBezTo>
                  <a:pt x="232339" y="2892"/>
                  <a:pt x="549672" y="-23147"/>
                  <a:pt x="720824" y="0"/>
                </a:cubicBezTo>
                <a:cubicBezTo>
                  <a:pt x="891976" y="23147"/>
                  <a:pt x="1133253" y="-9129"/>
                  <a:pt x="1325801" y="0"/>
                </a:cubicBezTo>
                <a:cubicBezTo>
                  <a:pt x="1518349" y="9129"/>
                  <a:pt x="1741113" y="2874"/>
                  <a:pt x="1853547" y="0"/>
                </a:cubicBezTo>
                <a:cubicBezTo>
                  <a:pt x="1965981" y="-2874"/>
                  <a:pt x="2253214" y="-12962"/>
                  <a:pt x="2497140" y="0"/>
                </a:cubicBezTo>
                <a:cubicBezTo>
                  <a:pt x="2741066" y="12962"/>
                  <a:pt x="2880949" y="-28255"/>
                  <a:pt x="3140733" y="0"/>
                </a:cubicBezTo>
                <a:cubicBezTo>
                  <a:pt x="3400517" y="28255"/>
                  <a:pt x="3612050" y="24565"/>
                  <a:pt x="3861557" y="0"/>
                </a:cubicBezTo>
                <a:cubicBezTo>
                  <a:pt x="3846779" y="193108"/>
                  <a:pt x="3881057" y="271570"/>
                  <a:pt x="3861557" y="517983"/>
                </a:cubicBezTo>
                <a:cubicBezTo>
                  <a:pt x="3842057" y="764396"/>
                  <a:pt x="3887362" y="787398"/>
                  <a:pt x="3861557" y="1035967"/>
                </a:cubicBezTo>
                <a:cubicBezTo>
                  <a:pt x="3835752" y="1284536"/>
                  <a:pt x="3874496" y="1348592"/>
                  <a:pt x="3861557" y="1553950"/>
                </a:cubicBezTo>
                <a:cubicBezTo>
                  <a:pt x="3705857" y="1560896"/>
                  <a:pt x="3363262" y="1572969"/>
                  <a:pt x="3217964" y="1553950"/>
                </a:cubicBezTo>
                <a:cubicBezTo>
                  <a:pt x="3072666" y="1534931"/>
                  <a:pt x="2831473" y="1538152"/>
                  <a:pt x="2535756" y="1553950"/>
                </a:cubicBezTo>
                <a:cubicBezTo>
                  <a:pt x="2240039" y="1569748"/>
                  <a:pt x="2028342" y="1569714"/>
                  <a:pt x="1814932" y="1553950"/>
                </a:cubicBezTo>
                <a:cubicBezTo>
                  <a:pt x="1601522" y="1538186"/>
                  <a:pt x="1466977" y="1580535"/>
                  <a:pt x="1132723" y="1553950"/>
                </a:cubicBezTo>
                <a:cubicBezTo>
                  <a:pt x="798469" y="1527365"/>
                  <a:pt x="262167" y="1584253"/>
                  <a:pt x="0" y="1553950"/>
                </a:cubicBezTo>
                <a:cubicBezTo>
                  <a:pt x="-10607" y="1279525"/>
                  <a:pt x="20946" y="1235558"/>
                  <a:pt x="0" y="1004888"/>
                </a:cubicBezTo>
                <a:cubicBezTo>
                  <a:pt x="-20946" y="774218"/>
                  <a:pt x="-24013" y="610916"/>
                  <a:pt x="0" y="486904"/>
                </a:cubicBezTo>
                <a:cubicBezTo>
                  <a:pt x="24013" y="362892"/>
                  <a:pt x="-17574" y="226241"/>
                  <a:pt x="0" y="0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39895749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100" b="1" dirty="0">
                <a:solidFill>
                  <a:schemeClr val="bg1"/>
                </a:solidFill>
                <a:latin typeface="Outfit" pitchFamily="2" charset="0"/>
              </a:rPr>
              <a:t>Rail</a:t>
            </a:r>
          </a:p>
          <a:p>
            <a:r>
              <a:rPr lang="en-GB" sz="2100" dirty="0">
                <a:solidFill>
                  <a:schemeClr val="tx1"/>
                </a:solidFill>
                <a:latin typeface="Outfit" pitchFamily="2" charset="0"/>
              </a:rPr>
              <a:t>Catch the train from South Terminal to Exeter St David’s.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6915CE-A908-1BE1-DAA8-D1A758B86EC0}"/>
              </a:ext>
            </a:extLst>
          </p:cNvPr>
          <p:cNvSpPr/>
          <p:nvPr/>
        </p:nvSpPr>
        <p:spPr>
          <a:xfrm>
            <a:off x="7314684" y="2652025"/>
            <a:ext cx="3861557" cy="1553950"/>
          </a:xfrm>
          <a:custGeom>
            <a:avLst/>
            <a:gdLst>
              <a:gd name="connsiteX0" fmla="*/ 0 w 3861557"/>
              <a:gd name="connsiteY0" fmla="*/ 0 h 1553950"/>
              <a:gd name="connsiteX1" fmla="*/ 566362 w 3861557"/>
              <a:gd name="connsiteY1" fmla="*/ 0 h 1553950"/>
              <a:gd name="connsiteX2" fmla="*/ 1094108 w 3861557"/>
              <a:gd name="connsiteY2" fmla="*/ 0 h 1553950"/>
              <a:gd name="connsiteX3" fmla="*/ 1660470 w 3861557"/>
              <a:gd name="connsiteY3" fmla="*/ 0 h 1553950"/>
              <a:gd name="connsiteX4" fmla="*/ 2381293 w 3861557"/>
              <a:gd name="connsiteY4" fmla="*/ 0 h 1553950"/>
              <a:gd name="connsiteX5" fmla="*/ 3024886 w 3861557"/>
              <a:gd name="connsiteY5" fmla="*/ 0 h 1553950"/>
              <a:gd name="connsiteX6" fmla="*/ 3861557 w 3861557"/>
              <a:gd name="connsiteY6" fmla="*/ 0 h 1553950"/>
              <a:gd name="connsiteX7" fmla="*/ 3861557 w 3861557"/>
              <a:gd name="connsiteY7" fmla="*/ 533523 h 1553950"/>
              <a:gd name="connsiteX8" fmla="*/ 3861557 w 3861557"/>
              <a:gd name="connsiteY8" fmla="*/ 1082585 h 1553950"/>
              <a:gd name="connsiteX9" fmla="*/ 3861557 w 3861557"/>
              <a:gd name="connsiteY9" fmla="*/ 1553950 h 1553950"/>
              <a:gd name="connsiteX10" fmla="*/ 3333811 w 3861557"/>
              <a:gd name="connsiteY10" fmla="*/ 1553950 h 1553950"/>
              <a:gd name="connsiteX11" fmla="*/ 2767449 w 3861557"/>
              <a:gd name="connsiteY11" fmla="*/ 1553950 h 1553950"/>
              <a:gd name="connsiteX12" fmla="*/ 2162472 w 3861557"/>
              <a:gd name="connsiteY12" fmla="*/ 1553950 h 1553950"/>
              <a:gd name="connsiteX13" fmla="*/ 1480264 w 3861557"/>
              <a:gd name="connsiteY13" fmla="*/ 1553950 h 1553950"/>
              <a:gd name="connsiteX14" fmla="*/ 759440 w 3861557"/>
              <a:gd name="connsiteY14" fmla="*/ 1553950 h 1553950"/>
              <a:gd name="connsiteX15" fmla="*/ 0 w 3861557"/>
              <a:gd name="connsiteY15" fmla="*/ 1553950 h 1553950"/>
              <a:gd name="connsiteX16" fmla="*/ 0 w 3861557"/>
              <a:gd name="connsiteY16" fmla="*/ 1004888 h 1553950"/>
              <a:gd name="connsiteX17" fmla="*/ 0 w 3861557"/>
              <a:gd name="connsiteY17" fmla="*/ 471365 h 1553950"/>
              <a:gd name="connsiteX18" fmla="*/ 0 w 3861557"/>
              <a:gd name="connsiteY18" fmla="*/ 0 h 155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61557" h="1553950" fill="none" extrusionOk="0">
                <a:moveTo>
                  <a:pt x="0" y="0"/>
                </a:moveTo>
                <a:cubicBezTo>
                  <a:pt x="191918" y="4171"/>
                  <a:pt x="356789" y="17173"/>
                  <a:pt x="566362" y="0"/>
                </a:cubicBezTo>
                <a:cubicBezTo>
                  <a:pt x="775935" y="-17173"/>
                  <a:pt x="943491" y="22706"/>
                  <a:pt x="1094108" y="0"/>
                </a:cubicBezTo>
                <a:cubicBezTo>
                  <a:pt x="1244725" y="-22706"/>
                  <a:pt x="1417360" y="-19525"/>
                  <a:pt x="1660470" y="0"/>
                </a:cubicBezTo>
                <a:cubicBezTo>
                  <a:pt x="1903580" y="19525"/>
                  <a:pt x="2054984" y="-2266"/>
                  <a:pt x="2381293" y="0"/>
                </a:cubicBezTo>
                <a:cubicBezTo>
                  <a:pt x="2707602" y="2266"/>
                  <a:pt x="2798383" y="-28571"/>
                  <a:pt x="3024886" y="0"/>
                </a:cubicBezTo>
                <a:cubicBezTo>
                  <a:pt x="3251389" y="28571"/>
                  <a:pt x="3496657" y="-33829"/>
                  <a:pt x="3861557" y="0"/>
                </a:cubicBezTo>
                <a:cubicBezTo>
                  <a:pt x="3859783" y="210683"/>
                  <a:pt x="3870434" y="392238"/>
                  <a:pt x="3861557" y="533523"/>
                </a:cubicBezTo>
                <a:cubicBezTo>
                  <a:pt x="3852680" y="674808"/>
                  <a:pt x="3870955" y="847006"/>
                  <a:pt x="3861557" y="1082585"/>
                </a:cubicBezTo>
                <a:cubicBezTo>
                  <a:pt x="3852159" y="1318164"/>
                  <a:pt x="3872427" y="1365413"/>
                  <a:pt x="3861557" y="1553950"/>
                </a:cubicBezTo>
                <a:cubicBezTo>
                  <a:pt x="3737520" y="1569374"/>
                  <a:pt x="3578432" y="1545344"/>
                  <a:pt x="3333811" y="1553950"/>
                </a:cubicBezTo>
                <a:cubicBezTo>
                  <a:pt x="3089190" y="1562556"/>
                  <a:pt x="2980307" y="1566589"/>
                  <a:pt x="2767449" y="1553950"/>
                </a:cubicBezTo>
                <a:cubicBezTo>
                  <a:pt x="2554591" y="1541311"/>
                  <a:pt x="2362785" y="1538657"/>
                  <a:pt x="2162472" y="1553950"/>
                </a:cubicBezTo>
                <a:cubicBezTo>
                  <a:pt x="1962159" y="1569243"/>
                  <a:pt x="1643847" y="1539867"/>
                  <a:pt x="1480264" y="1553950"/>
                </a:cubicBezTo>
                <a:cubicBezTo>
                  <a:pt x="1316681" y="1568033"/>
                  <a:pt x="994235" y="1557256"/>
                  <a:pt x="759440" y="1553950"/>
                </a:cubicBezTo>
                <a:cubicBezTo>
                  <a:pt x="524645" y="1550644"/>
                  <a:pt x="349461" y="1574977"/>
                  <a:pt x="0" y="1553950"/>
                </a:cubicBezTo>
                <a:cubicBezTo>
                  <a:pt x="3481" y="1295332"/>
                  <a:pt x="-5602" y="1202733"/>
                  <a:pt x="0" y="1004888"/>
                </a:cubicBezTo>
                <a:cubicBezTo>
                  <a:pt x="5602" y="807043"/>
                  <a:pt x="-3592" y="664918"/>
                  <a:pt x="0" y="471365"/>
                </a:cubicBezTo>
                <a:cubicBezTo>
                  <a:pt x="3592" y="277812"/>
                  <a:pt x="13761" y="184585"/>
                  <a:pt x="0" y="0"/>
                </a:cubicBezTo>
                <a:close/>
              </a:path>
              <a:path w="3861557" h="1553950" stroke="0" extrusionOk="0">
                <a:moveTo>
                  <a:pt x="0" y="0"/>
                </a:moveTo>
                <a:cubicBezTo>
                  <a:pt x="232339" y="2892"/>
                  <a:pt x="549672" y="-23147"/>
                  <a:pt x="720824" y="0"/>
                </a:cubicBezTo>
                <a:cubicBezTo>
                  <a:pt x="891976" y="23147"/>
                  <a:pt x="1133253" y="-9129"/>
                  <a:pt x="1325801" y="0"/>
                </a:cubicBezTo>
                <a:cubicBezTo>
                  <a:pt x="1518349" y="9129"/>
                  <a:pt x="1741113" y="2874"/>
                  <a:pt x="1853547" y="0"/>
                </a:cubicBezTo>
                <a:cubicBezTo>
                  <a:pt x="1965981" y="-2874"/>
                  <a:pt x="2253214" y="-12962"/>
                  <a:pt x="2497140" y="0"/>
                </a:cubicBezTo>
                <a:cubicBezTo>
                  <a:pt x="2741066" y="12962"/>
                  <a:pt x="2880949" y="-28255"/>
                  <a:pt x="3140733" y="0"/>
                </a:cubicBezTo>
                <a:cubicBezTo>
                  <a:pt x="3400517" y="28255"/>
                  <a:pt x="3612050" y="24565"/>
                  <a:pt x="3861557" y="0"/>
                </a:cubicBezTo>
                <a:cubicBezTo>
                  <a:pt x="3846779" y="193108"/>
                  <a:pt x="3881057" y="271570"/>
                  <a:pt x="3861557" y="517983"/>
                </a:cubicBezTo>
                <a:cubicBezTo>
                  <a:pt x="3842057" y="764396"/>
                  <a:pt x="3887362" y="787398"/>
                  <a:pt x="3861557" y="1035967"/>
                </a:cubicBezTo>
                <a:cubicBezTo>
                  <a:pt x="3835752" y="1284536"/>
                  <a:pt x="3874496" y="1348592"/>
                  <a:pt x="3861557" y="1553950"/>
                </a:cubicBezTo>
                <a:cubicBezTo>
                  <a:pt x="3705857" y="1560896"/>
                  <a:pt x="3363262" y="1572969"/>
                  <a:pt x="3217964" y="1553950"/>
                </a:cubicBezTo>
                <a:cubicBezTo>
                  <a:pt x="3072666" y="1534931"/>
                  <a:pt x="2831473" y="1538152"/>
                  <a:pt x="2535756" y="1553950"/>
                </a:cubicBezTo>
                <a:cubicBezTo>
                  <a:pt x="2240039" y="1569748"/>
                  <a:pt x="2028342" y="1569714"/>
                  <a:pt x="1814932" y="1553950"/>
                </a:cubicBezTo>
                <a:cubicBezTo>
                  <a:pt x="1601522" y="1538186"/>
                  <a:pt x="1466977" y="1580535"/>
                  <a:pt x="1132723" y="1553950"/>
                </a:cubicBezTo>
                <a:cubicBezTo>
                  <a:pt x="798469" y="1527365"/>
                  <a:pt x="262167" y="1584253"/>
                  <a:pt x="0" y="1553950"/>
                </a:cubicBezTo>
                <a:cubicBezTo>
                  <a:pt x="-10607" y="1279525"/>
                  <a:pt x="20946" y="1235558"/>
                  <a:pt x="0" y="1004888"/>
                </a:cubicBezTo>
                <a:cubicBezTo>
                  <a:pt x="-20946" y="774218"/>
                  <a:pt x="-24013" y="610916"/>
                  <a:pt x="0" y="486904"/>
                </a:cubicBezTo>
                <a:cubicBezTo>
                  <a:pt x="24013" y="362892"/>
                  <a:pt x="-17574" y="226241"/>
                  <a:pt x="0" y="0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39895749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100" b="1" dirty="0">
                <a:solidFill>
                  <a:schemeClr val="bg1"/>
                </a:solidFill>
                <a:latin typeface="Outfit" pitchFamily="2" charset="0"/>
              </a:rPr>
              <a:t>Bus</a:t>
            </a:r>
          </a:p>
          <a:p>
            <a:r>
              <a:rPr lang="en-GB" sz="2100" dirty="0">
                <a:solidFill>
                  <a:schemeClr val="tx1"/>
                </a:solidFill>
                <a:latin typeface="Outfit" pitchFamily="2" charset="0"/>
              </a:rPr>
              <a:t>Catch a bus from London Victoria Coach station. </a:t>
            </a:r>
          </a:p>
        </p:txBody>
      </p:sp>
      <p:pic>
        <p:nvPicPr>
          <p:cNvPr id="6" name="Graphic 5" descr="Train with solid fill">
            <a:extLst>
              <a:ext uri="{FF2B5EF4-FFF2-40B4-BE49-F238E27FC236}">
                <a16:creationId xmlns:a16="http://schemas.microsoft.com/office/drawing/2014/main" id="{939E1BBD-D427-98A1-CA46-F66BBFFAB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2520" y="2194825"/>
            <a:ext cx="914400" cy="914400"/>
          </a:xfrm>
          <a:prstGeom prst="rect">
            <a:avLst/>
          </a:prstGeom>
        </p:spPr>
      </p:pic>
      <p:pic>
        <p:nvPicPr>
          <p:cNvPr id="7" name="Graphic 6" descr="Bus with solid fill">
            <a:extLst>
              <a:ext uri="{FF2B5EF4-FFF2-40B4-BE49-F238E27FC236}">
                <a16:creationId xmlns:a16="http://schemas.microsoft.com/office/drawing/2014/main" id="{12008BC9-0022-DDAB-3E7D-4E882C45B5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19041" y="22066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4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3CA05A-A3FC-F86E-0F54-98B607868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77" y="2036695"/>
            <a:ext cx="4267060" cy="2286128"/>
          </a:xfrm>
        </p:spPr>
        <p:txBody>
          <a:bodyPr anchor="t">
            <a:normAutofit/>
          </a:bodyPr>
          <a:lstStyle/>
          <a:p>
            <a:r>
              <a:rPr lang="en-GB" sz="5000" dirty="0"/>
              <a:t>Rail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4648A47-DF2B-7BAE-DD44-2C06E73AC0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9" t="-1" r="7148" b="-1"/>
          <a:stretch/>
        </p:blipFill>
        <p:spPr>
          <a:xfrm>
            <a:off x="7406063" y="10"/>
            <a:ext cx="4785936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390738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A221-1B3E-EF3B-17D8-83E5FF2CB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Travelling By Train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15777-3C40-15AA-EC3B-476A76C78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64" y="1583360"/>
            <a:ext cx="8509698" cy="477124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When you arrive at Gatwick Airport you will need to catch the train from the South Terminal. If you are due to arrive in the North Terminal you can catch a free shuttle to the South Terminal.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Trains from Gatwick Airport to Exeter St David’s run frequently every hour throughout the day and the journey takes between 3.5 and 4 hours.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 will have to change at either Reading, Clapham Junction, or Farringdon and London Paddington.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It is advisable to pre-book your ticket due to price and availability. Here is the website for booking your train tickets online: </a:t>
            </a:r>
            <a:r>
              <a:rPr lang="en-GB" dirty="0">
                <a:hlinkClick r:id="rId2"/>
              </a:rPr>
              <a:t>https://www.thetrainline.com/</a:t>
            </a: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DE86E1-96FC-1783-55B7-EC2DD5CDC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6337" y="2949806"/>
            <a:ext cx="146685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240E-17EC-2D14-DE41-DFF381AE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Handy Flow Chart!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CC27082-FA93-1C1F-BA54-D46A3D30296F}"/>
              </a:ext>
            </a:extLst>
          </p:cNvPr>
          <p:cNvSpPr/>
          <p:nvPr/>
        </p:nvSpPr>
        <p:spPr>
          <a:xfrm>
            <a:off x="520161" y="1815154"/>
            <a:ext cx="2415654" cy="1296538"/>
          </a:xfrm>
          <a:custGeom>
            <a:avLst/>
            <a:gdLst>
              <a:gd name="connsiteX0" fmla="*/ 0 w 2415654"/>
              <a:gd name="connsiteY0" fmla="*/ 216094 h 1296538"/>
              <a:gd name="connsiteX1" fmla="*/ 216094 w 2415654"/>
              <a:gd name="connsiteY1" fmla="*/ 0 h 1296538"/>
              <a:gd name="connsiteX2" fmla="*/ 817745 w 2415654"/>
              <a:gd name="connsiteY2" fmla="*/ 0 h 1296538"/>
              <a:gd name="connsiteX3" fmla="*/ 1459066 w 2415654"/>
              <a:gd name="connsiteY3" fmla="*/ 0 h 1296538"/>
              <a:gd name="connsiteX4" fmla="*/ 2199560 w 2415654"/>
              <a:gd name="connsiteY4" fmla="*/ 0 h 1296538"/>
              <a:gd name="connsiteX5" fmla="*/ 2415654 w 2415654"/>
              <a:gd name="connsiteY5" fmla="*/ 216094 h 1296538"/>
              <a:gd name="connsiteX6" fmla="*/ 2415654 w 2415654"/>
              <a:gd name="connsiteY6" fmla="*/ 639626 h 1296538"/>
              <a:gd name="connsiteX7" fmla="*/ 2415654 w 2415654"/>
              <a:gd name="connsiteY7" fmla="*/ 1080444 h 1296538"/>
              <a:gd name="connsiteX8" fmla="*/ 2199560 w 2415654"/>
              <a:gd name="connsiteY8" fmla="*/ 1296538 h 1296538"/>
              <a:gd name="connsiteX9" fmla="*/ 1518570 w 2415654"/>
              <a:gd name="connsiteY9" fmla="*/ 1296538 h 1296538"/>
              <a:gd name="connsiteX10" fmla="*/ 837580 w 2415654"/>
              <a:gd name="connsiteY10" fmla="*/ 1296538 h 1296538"/>
              <a:gd name="connsiteX11" fmla="*/ 216094 w 2415654"/>
              <a:gd name="connsiteY11" fmla="*/ 1296538 h 1296538"/>
              <a:gd name="connsiteX12" fmla="*/ 0 w 2415654"/>
              <a:gd name="connsiteY12" fmla="*/ 1080444 h 1296538"/>
              <a:gd name="connsiteX13" fmla="*/ 0 w 2415654"/>
              <a:gd name="connsiteY13" fmla="*/ 630982 h 1296538"/>
              <a:gd name="connsiteX14" fmla="*/ 0 w 2415654"/>
              <a:gd name="connsiteY14" fmla="*/ 216094 h 129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15654" h="1296538" fill="none" extrusionOk="0">
                <a:moveTo>
                  <a:pt x="0" y="216094"/>
                </a:moveTo>
                <a:cubicBezTo>
                  <a:pt x="4486" y="96026"/>
                  <a:pt x="96338" y="5219"/>
                  <a:pt x="216094" y="0"/>
                </a:cubicBezTo>
                <a:cubicBezTo>
                  <a:pt x="415229" y="10258"/>
                  <a:pt x="617100" y="10454"/>
                  <a:pt x="817745" y="0"/>
                </a:cubicBezTo>
                <a:cubicBezTo>
                  <a:pt x="1018390" y="-10454"/>
                  <a:pt x="1213684" y="25733"/>
                  <a:pt x="1459066" y="0"/>
                </a:cubicBezTo>
                <a:cubicBezTo>
                  <a:pt x="1704448" y="-25733"/>
                  <a:pt x="1984158" y="15563"/>
                  <a:pt x="2199560" y="0"/>
                </a:cubicBezTo>
                <a:cubicBezTo>
                  <a:pt x="2320588" y="-8933"/>
                  <a:pt x="2402504" y="113822"/>
                  <a:pt x="2415654" y="216094"/>
                </a:cubicBezTo>
                <a:cubicBezTo>
                  <a:pt x="2423960" y="306347"/>
                  <a:pt x="2397554" y="483704"/>
                  <a:pt x="2415654" y="639626"/>
                </a:cubicBezTo>
                <a:cubicBezTo>
                  <a:pt x="2433754" y="795548"/>
                  <a:pt x="2437443" y="892141"/>
                  <a:pt x="2415654" y="1080444"/>
                </a:cubicBezTo>
                <a:cubicBezTo>
                  <a:pt x="2424653" y="1194719"/>
                  <a:pt x="2320254" y="1291960"/>
                  <a:pt x="2199560" y="1296538"/>
                </a:cubicBezTo>
                <a:cubicBezTo>
                  <a:pt x="2022521" y="1298348"/>
                  <a:pt x="1774012" y="1265087"/>
                  <a:pt x="1518570" y="1296538"/>
                </a:cubicBezTo>
                <a:cubicBezTo>
                  <a:pt x="1263128" y="1327990"/>
                  <a:pt x="990662" y="1321879"/>
                  <a:pt x="837580" y="1296538"/>
                </a:cubicBezTo>
                <a:cubicBezTo>
                  <a:pt x="684498" y="1271198"/>
                  <a:pt x="524917" y="1283215"/>
                  <a:pt x="216094" y="1296538"/>
                </a:cubicBezTo>
                <a:cubicBezTo>
                  <a:pt x="98537" y="1292543"/>
                  <a:pt x="6877" y="1197763"/>
                  <a:pt x="0" y="1080444"/>
                </a:cubicBezTo>
                <a:cubicBezTo>
                  <a:pt x="4562" y="977035"/>
                  <a:pt x="-7726" y="775066"/>
                  <a:pt x="0" y="630982"/>
                </a:cubicBezTo>
                <a:cubicBezTo>
                  <a:pt x="7726" y="486898"/>
                  <a:pt x="18065" y="299799"/>
                  <a:pt x="0" y="216094"/>
                </a:cubicBezTo>
                <a:close/>
              </a:path>
              <a:path w="2415654" h="1296538" stroke="0" extrusionOk="0">
                <a:moveTo>
                  <a:pt x="0" y="216094"/>
                </a:moveTo>
                <a:cubicBezTo>
                  <a:pt x="-8509" y="102310"/>
                  <a:pt x="100220" y="-5658"/>
                  <a:pt x="216094" y="0"/>
                </a:cubicBezTo>
                <a:cubicBezTo>
                  <a:pt x="394392" y="22867"/>
                  <a:pt x="548344" y="-10649"/>
                  <a:pt x="837580" y="0"/>
                </a:cubicBezTo>
                <a:cubicBezTo>
                  <a:pt x="1126816" y="10649"/>
                  <a:pt x="1210455" y="14579"/>
                  <a:pt x="1459066" y="0"/>
                </a:cubicBezTo>
                <a:cubicBezTo>
                  <a:pt x="1707677" y="-14579"/>
                  <a:pt x="1929214" y="35045"/>
                  <a:pt x="2199560" y="0"/>
                </a:cubicBezTo>
                <a:cubicBezTo>
                  <a:pt x="2302914" y="16294"/>
                  <a:pt x="2428319" y="94072"/>
                  <a:pt x="2415654" y="216094"/>
                </a:cubicBezTo>
                <a:cubicBezTo>
                  <a:pt x="2422503" y="333244"/>
                  <a:pt x="2408589" y="543823"/>
                  <a:pt x="2415654" y="656913"/>
                </a:cubicBezTo>
                <a:cubicBezTo>
                  <a:pt x="2422719" y="770003"/>
                  <a:pt x="2425387" y="968975"/>
                  <a:pt x="2415654" y="1080444"/>
                </a:cubicBezTo>
                <a:cubicBezTo>
                  <a:pt x="2428370" y="1202951"/>
                  <a:pt x="2341892" y="1310146"/>
                  <a:pt x="2199560" y="1296538"/>
                </a:cubicBezTo>
                <a:cubicBezTo>
                  <a:pt x="1925713" y="1275918"/>
                  <a:pt x="1780375" y="1297615"/>
                  <a:pt x="1597909" y="1296538"/>
                </a:cubicBezTo>
                <a:cubicBezTo>
                  <a:pt x="1415443" y="1295461"/>
                  <a:pt x="1220149" y="1307494"/>
                  <a:pt x="897084" y="1296538"/>
                </a:cubicBezTo>
                <a:cubicBezTo>
                  <a:pt x="574020" y="1285582"/>
                  <a:pt x="411243" y="1272537"/>
                  <a:pt x="216094" y="1296538"/>
                </a:cubicBezTo>
                <a:cubicBezTo>
                  <a:pt x="120953" y="1287435"/>
                  <a:pt x="-922" y="1202565"/>
                  <a:pt x="0" y="1080444"/>
                </a:cubicBezTo>
                <a:cubicBezTo>
                  <a:pt x="-1818" y="954502"/>
                  <a:pt x="-14628" y="790364"/>
                  <a:pt x="0" y="656913"/>
                </a:cubicBezTo>
                <a:cubicBezTo>
                  <a:pt x="14628" y="523462"/>
                  <a:pt x="9796" y="347722"/>
                  <a:pt x="0" y="216094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336848931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Outfit" pitchFamily="2" charset="0"/>
              </a:rPr>
              <a:t>Gatwick Airport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Outfit" pitchFamily="2" charset="0"/>
              </a:rPr>
              <a:t>Locate the train station in the South Terminal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8DABFEE-8EA1-0AAE-20AD-745C2F052332}"/>
              </a:ext>
            </a:extLst>
          </p:cNvPr>
          <p:cNvSpPr/>
          <p:nvPr/>
        </p:nvSpPr>
        <p:spPr>
          <a:xfrm>
            <a:off x="3463478" y="2613549"/>
            <a:ext cx="2415654" cy="1296538"/>
          </a:xfrm>
          <a:custGeom>
            <a:avLst/>
            <a:gdLst>
              <a:gd name="connsiteX0" fmla="*/ 0 w 2415654"/>
              <a:gd name="connsiteY0" fmla="*/ 216094 h 1296538"/>
              <a:gd name="connsiteX1" fmla="*/ 216094 w 2415654"/>
              <a:gd name="connsiteY1" fmla="*/ 0 h 1296538"/>
              <a:gd name="connsiteX2" fmla="*/ 916919 w 2415654"/>
              <a:gd name="connsiteY2" fmla="*/ 0 h 1296538"/>
              <a:gd name="connsiteX3" fmla="*/ 1558239 w 2415654"/>
              <a:gd name="connsiteY3" fmla="*/ 0 h 1296538"/>
              <a:gd name="connsiteX4" fmla="*/ 2199560 w 2415654"/>
              <a:gd name="connsiteY4" fmla="*/ 0 h 1296538"/>
              <a:gd name="connsiteX5" fmla="*/ 2415654 w 2415654"/>
              <a:gd name="connsiteY5" fmla="*/ 216094 h 1296538"/>
              <a:gd name="connsiteX6" fmla="*/ 2415654 w 2415654"/>
              <a:gd name="connsiteY6" fmla="*/ 622339 h 1296538"/>
              <a:gd name="connsiteX7" fmla="*/ 2415654 w 2415654"/>
              <a:gd name="connsiteY7" fmla="*/ 1080444 h 1296538"/>
              <a:gd name="connsiteX8" fmla="*/ 2199560 w 2415654"/>
              <a:gd name="connsiteY8" fmla="*/ 1296538 h 1296538"/>
              <a:gd name="connsiteX9" fmla="*/ 1498735 w 2415654"/>
              <a:gd name="connsiteY9" fmla="*/ 1296538 h 1296538"/>
              <a:gd name="connsiteX10" fmla="*/ 857415 w 2415654"/>
              <a:gd name="connsiteY10" fmla="*/ 1296538 h 1296538"/>
              <a:gd name="connsiteX11" fmla="*/ 216094 w 2415654"/>
              <a:gd name="connsiteY11" fmla="*/ 1296538 h 1296538"/>
              <a:gd name="connsiteX12" fmla="*/ 0 w 2415654"/>
              <a:gd name="connsiteY12" fmla="*/ 1080444 h 1296538"/>
              <a:gd name="connsiteX13" fmla="*/ 0 w 2415654"/>
              <a:gd name="connsiteY13" fmla="*/ 665556 h 1296538"/>
              <a:gd name="connsiteX14" fmla="*/ 0 w 2415654"/>
              <a:gd name="connsiteY14" fmla="*/ 216094 h 129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15654" h="1296538" fill="none" extrusionOk="0">
                <a:moveTo>
                  <a:pt x="0" y="216094"/>
                </a:moveTo>
                <a:cubicBezTo>
                  <a:pt x="-6509" y="84905"/>
                  <a:pt x="102392" y="8176"/>
                  <a:pt x="216094" y="0"/>
                </a:cubicBezTo>
                <a:cubicBezTo>
                  <a:pt x="496231" y="-12117"/>
                  <a:pt x="653608" y="4419"/>
                  <a:pt x="916919" y="0"/>
                </a:cubicBezTo>
                <a:cubicBezTo>
                  <a:pt x="1180230" y="-4419"/>
                  <a:pt x="1265845" y="25622"/>
                  <a:pt x="1558239" y="0"/>
                </a:cubicBezTo>
                <a:cubicBezTo>
                  <a:pt x="1850633" y="-25622"/>
                  <a:pt x="1951232" y="-21567"/>
                  <a:pt x="2199560" y="0"/>
                </a:cubicBezTo>
                <a:cubicBezTo>
                  <a:pt x="2319677" y="4139"/>
                  <a:pt x="2422214" y="87785"/>
                  <a:pt x="2415654" y="216094"/>
                </a:cubicBezTo>
                <a:cubicBezTo>
                  <a:pt x="2395567" y="302658"/>
                  <a:pt x="2429892" y="466482"/>
                  <a:pt x="2415654" y="622339"/>
                </a:cubicBezTo>
                <a:cubicBezTo>
                  <a:pt x="2401416" y="778196"/>
                  <a:pt x="2408092" y="889956"/>
                  <a:pt x="2415654" y="1080444"/>
                </a:cubicBezTo>
                <a:cubicBezTo>
                  <a:pt x="2389706" y="1201098"/>
                  <a:pt x="2329237" y="1301289"/>
                  <a:pt x="2199560" y="1296538"/>
                </a:cubicBezTo>
                <a:cubicBezTo>
                  <a:pt x="1974206" y="1305731"/>
                  <a:pt x="1782156" y="1265345"/>
                  <a:pt x="1498735" y="1296538"/>
                </a:cubicBezTo>
                <a:cubicBezTo>
                  <a:pt x="1215314" y="1327731"/>
                  <a:pt x="1169436" y="1283406"/>
                  <a:pt x="857415" y="1296538"/>
                </a:cubicBezTo>
                <a:cubicBezTo>
                  <a:pt x="545394" y="1309670"/>
                  <a:pt x="415556" y="1274875"/>
                  <a:pt x="216094" y="1296538"/>
                </a:cubicBezTo>
                <a:cubicBezTo>
                  <a:pt x="98664" y="1274037"/>
                  <a:pt x="-3363" y="1207268"/>
                  <a:pt x="0" y="1080444"/>
                </a:cubicBezTo>
                <a:cubicBezTo>
                  <a:pt x="3203" y="952705"/>
                  <a:pt x="-8965" y="851401"/>
                  <a:pt x="0" y="665556"/>
                </a:cubicBezTo>
                <a:cubicBezTo>
                  <a:pt x="8965" y="479711"/>
                  <a:pt x="18943" y="383199"/>
                  <a:pt x="0" y="216094"/>
                </a:cubicBezTo>
                <a:close/>
              </a:path>
              <a:path w="2415654" h="1296538" stroke="0" extrusionOk="0">
                <a:moveTo>
                  <a:pt x="0" y="216094"/>
                </a:moveTo>
                <a:cubicBezTo>
                  <a:pt x="-6534" y="86756"/>
                  <a:pt x="79635" y="-13867"/>
                  <a:pt x="216094" y="0"/>
                </a:cubicBezTo>
                <a:cubicBezTo>
                  <a:pt x="441865" y="-21108"/>
                  <a:pt x="648803" y="3369"/>
                  <a:pt x="897084" y="0"/>
                </a:cubicBezTo>
                <a:cubicBezTo>
                  <a:pt x="1145365" y="-3369"/>
                  <a:pt x="1306863" y="27028"/>
                  <a:pt x="1518570" y="0"/>
                </a:cubicBezTo>
                <a:cubicBezTo>
                  <a:pt x="1730277" y="-27028"/>
                  <a:pt x="1920764" y="-10381"/>
                  <a:pt x="2199560" y="0"/>
                </a:cubicBezTo>
                <a:cubicBezTo>
                  <a:pt x="2314221" y="-8349"/>
                  <a:pt x="2413880" y="113298"/>
                  <a:pt x="2415654" y="216094"/>
                </a:cubicBezTo>
                <a:cubicBezTo>
                  <a:pt x="2422357" y="344769"/>
                  <a:pt x="2398682" y="480480"/>
                  <a:pt x="2415654" y="630982"/>
                </a:cubicBezTo>
                <a:cubicBezTo>
                  <a:pt x="2432626" y="781484"/>
                  <a:pt x="2406776" y="989505"/>
                  <a:pt x="2415654" y="1080444"/>
                </a:cubicBezTo>
                <a:cubicBezTo>
                  <a:pt x="2427949" y="1189375"/>
                  <a:pt x="2321647" y="1300230"/>
                  <a:pt x="2199560" y="1296538"/>
                </a:cubicBezTo>
                <a:cubicBezTo>
                  <a:pt x="1971375" y="1328448"/>
                  <a:pt x="1824606" y="1280279"/>
                  <a:pt x="1558239" y="1296538"/>
                </a:cubicBezTo>
                <a:cubicBezTo>
                  <a:pt x="1291872" y="1312797"/>
                  <a:pt x="1111048" y="1298129"/>
                  <a:pt x="916919" y="1296538"/>
                </a:cubicBezTo>
                <a:cubicBezTo>
                  <a:pt x="722790" y="1294947"/>
                  <a:pt x="542302" y="1323329"/>
                  <a:pt x="216094" y="1296538"/>
                </a:cubicBezTo>
                <a:cubicBezTo>
                  <a:pt x="102108" y="1299318"/>
                  <a:pt x="-3312" y="1206613"/>
                  <a:pt x="0" y="1080444"/>
                </a:cubicBezTo>
                <a:cubicBezTo>
                  <a:pt x="4607" y="983983"/>
                  <a:pt x="-2385" y="763673"/>
                  <a:pt x="0" y="648269"/>
                </a:cubicBezTo>
                <a:cubicBezTo>
                  <a:pt x="2385" y="532865"/>
                  <a:pt x="-12920" y="407075"/>
                  <a:pt x="0" y="216094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73490585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utfit" pitchFamily="2" charset="0"/>
              </a:rPr>
              <a:t>Board the train to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Outfit" pitchFamily="2" charset="0"/>
              </a:rPr>
              <a:t>Exeter St David’s</a:t>
            </a:r>
            <a:endParaRPr lang="en-GB" sz="2000" dirty="0">
              <a:solidFill>
                <a:schemeClr val="tx1"/>
              </a:solidFill>
              <a:latin typeface="Outfit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F90E1F8-B790-1118-5C6D-B2D4F48CA7B2}"/>
              </a:ext>
            </a:extLst>
          </p:cNvPr>
          <p:cNvSpPr/>
          <p:nvPr/>
        </p:nvSpPr>
        <p:spPr>
          <a:xfrm>
            <a:off x="6204435" y="3322100"/>
            <a:ext cx="2754575" cy="1296538"/>
          </a:xfrm>
          <a:custGeom>
            <a:avLst/>
            <a:gdLst>
              <a:gd name="connsiteX0" fmla="*/ 0 w 2754575"/>
              <a:gd name="connsiteY0" fmla="*/ 216094 h 1296538"/>
              <a:gd name="connsiteX1" fmla="*/ 216094 w 2754575"/>
              <a:gd name="connsiteY1" fmla="*/ 0 h 1296538"/>
              <a:gd name="connsiteX2" fmla="*/ 750243 w 2754575"/>
              <a:gd name="connsiteY2" fmla="*/ 0 h 1296538"/>
              <a:gd name="connsiteX3" fmla="*/ 1330840 w 2754575"/>
              <a:gd name="connsiteY3" fmla="*/ 0 h 1296538"/>
              <a:gd name="connsiteX4" fmla="*/ 1911437 w 2754575"/>
              <a:gd name="connsiteY4" fmla="*/ 0 h 1296538"/>
              <a:gd name="connsiteX5" fmla="*/ 2538481 w 2754575"/>
              <a:gd name="connsiteY5" fmla="*/ 0 h 1296538"/>
              <a:gd name="connsiteX6" fmla="*/ 2754575 w 2754575"/>
              <a:gd name="connsiteY6" fmla="*/ 216094 h 1296538"/>
              <a:gd name="connsiteX7" fmla="*/ 2754575 w 2754575"/>
              <a:gd name="connsiteY7" fmla="*/ 622339 h 1296538"/>
              <a:gd name="connsiteX8" fmla="*/ 2754575 w 2754575"/>
              <a:gd name="connsiteY8" fmla="*/ 1080444 h 1296538"/>
              <a:gd name="connsiteX9" fmla="*/ 2538481 w 2754575"/>
              <a:gd name="connsiteY9" fmla="*/ 1296538 h 1296538"/>
              <a:gd name="connsiteX10" fmla="*/ 2004332 w 2754575"/>
              <a:gd name="connsiteY10" fmla="*/ 1296538 h 1296538"/>
              <a:gd name="connsiteX11" fmla="*/ 1470183 w 2754575"/>
              <a:gd name="connsiteY11" fmla="*/ 1296538 h 1296538"/>
              <a:gd name="connsiteX12" fmla="*/ 912810 w 2754575"/>
              <a:gd name="connsiteY12" fmla="*/ 1296538 h 1296538"/>
              <a:gd name="connsiteX13" fmla="*/ 216094 w 2754575"/>
              <a:gd name="connsiteY13" fmla="*/ 1296538 h 1296538"/>
              <a:gd name="connsiteX14" fmla="*/ 0 w 2754575"/>
              <a:gd name="connsiteY14" fmla="*/ 1080444 h 1296538"/>
              <a:gd name="connsiteX15" fmla="*/ 0 w 2754575"/>
              <a:gd name="connsiteY15" fmla="*/ 630982 h 1296538"/>
              <a:gd name="connsiteX16" fmla="*/ 0 w 2754575"/>
              <a:gd name="connsiteY16" fmla="*/ 216094 h 129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54575" h="1296538" fill="none" extrusionOk="0">
                <a:moveTo>
                  <a:pt x="0" y="216094"/>
                </a:moveTo>
                <a:cubicBezTo>
                  <a:pt x="-3946" y="68724"/>
                  <a:pt x="110656" y="4773"/>
                  <a:pt x="216094" y="0"/>
                </a:cubicBezTo>
                <a:cubicBezTo>
                  <a:pt x="404687" y="1447"/>
                  <a:pt x="538396" y="-3850"/>
                  <a:pt x="750243" y="0"/>
                </a:cubicBezTo>
                <a:cubicBezTo>
                  <a:pt x="962090" y="3850"/>
                  <a:pt x="1172356" y="-15909"/>
                  <a:pt x="1330840" y="0"/>
                </a:cubicBezTo>
                <a:cubicBezTo>
                  <a:pt x="1489324" y="15909"/>
                  <a:pt x="1687763" y="-28969"/>
                  <a:pt x="1911437" y="0"/>
                </a:cubicBezTo>
                <a:cubicBezTo>
                  <a:pt x="2135111" y="28969"/>
                  <a:pt x="2388836" y="24078"/>
                  <a:pt x="2538481" y="0"/>
                </a:cubicBezTo>
                <a:cubicBezTo>
                  <a:pt x="2642632" y="18440"/>
                  <a:pt x="2747039" y="92918"/>
                  <a:pt x="2754575" y="216094"/>
                </a:cubicBezTo>
                <a:cubicBezTo>
                  <a:pt x="2764741" y="379019"/>
                  <a:pt x="2748282" y="517330"/>
                  <a:pt x="2754575" y="622339"/>
                </a:cubicBezTo>
                <a:cubicBezTo>
                  <a:pt x="2760868" y="727349"/>
                  <a:pt x="2771858" y="939368"/>
                  <a:pt x="2754575" y="1080444"/>
                </a:cubicBezTo>
                <a:cubicBezTo>
                  <a:pt x="2742559" y="1198891"/>
                  <a:pt x="2668300" y="1291364"/>
                  <a:pt x="2538481" y="1296538"/>
                </a:cubicBezTo>
                <a:cubicBezTo>
                  <a:pt x="2393859" y="1285745"/>
                  <a:pt x="2172507" y="1323179"/>
                  <a:pt x="2004332" y="1296538"/>
                </a:cubicBezTo>
                <a:cubicBezTo>
                  <a:pt x="1836157" y="1269897"/>
                  <a:pt x="1712579" y="1275663"/>
                  <a:pt x="1470183" y="1296538"/>
                </a:cubicBezTo>
                <a:cubicBezTo>
                  <a:pt x="1227787" y="1317413"/>
                  <a:pt x="1037308" y="1283160"/>
                  <a:pt x="912810" y="1296538"/>
                </a:cubicBezTo>
                <a:cubicBezTo>
                  <a:pt x="788312" y="1309916"/>
                  <a:pt x="554890" y="1304547"/>
                  <a:pt x="216094" y="1296538"/>
                </a:cubicBezTo>
                <a:cubicBezTo>
                  <a:pt x="99873" y="1313308"/>
                  <a:pt x="-16620" y="1201789"/>
                  <a:pt x="0" y="1080444"/>
                </a:cubicBezTo>
                <a:cubicBezTo>
                  <a:pt x="-8750" y="934394"/>
                  <a:pt x="-16343" y="812048"/>
                  <a:pt x="0" y="630982"/>
                </a:cubicBezTo>
                <a:cubicBezTo>
                  <a:pt x="16343" y="449916"/>
                  <a:pt x="6045" y="345636"/>
                  <a:pt x="0" y="216094"/>
                </a:cubicBezTo>
                <a:close/>
              </a:path>
              <a:path w="2754575" h="1296538" stroke="0" extrusionOk="0">
                <a:moveTo>
                  <a:pt x="0" y="216094"/>
                </a:moveTo>
                <a:cubicBezTo>
                  <a:pt x="-18467" y="108279"/>
                  <a:pt x="100083" y="26688"/>
                  <a:pt x="216094" y="0"/>
                </a:cubicBezTo>
                <a:cubicBezTo>
                  <a:pt x="396694" y="-3980"/>
                  <a:pt x="580851" y="9371"/>
                  <a:pt x="750243" y="0"/>
                </a:cubicBezTo>
                <a:cubicBezTo>
                  <a:pt x="919635" y="-9371"/>
                  <a:pt x="1071150" y="-14807"/>
                  <a:pt x="1261168" y="0"/>
                </a:cubicBezTo>
                <a:cubicBezTo>
                  <a:pt x="1451186" y="14807"/>
                  <a:pt x="1726932" y="-18061"/>
                  <a:pt x="1864989" y="0"/>
                </a:cubicBezTo>
                <a:cubicBezTo>
                  <a:pt x="2003046" y="18061"/>
                  <a:pt x="2320379" y="28233"/>
                  <a:pt x="2538481" y="0"/>
                </a:cubicBezTo>
                <a:cubicBezTo>
                  <a:pt x="2664361" y="-16901"/>
                  <a:pt x="2778631" y="112567"/>
                  <a:pt x="2754575" y="216094"/>
                </a:cubicBezTo>
                <a:cubicBezTo>
                  <a:pt x="2755007" y="362379"/>
                  <a:pt x="2751952" y="535408"/>
                  <a:pt x="2754575" y="665556"/>
                </a:cubicBezTo>
                <a:cubicBezTo>
                  <a:pt x="2757198" y="795704"/>
                  <a:pt x="2758152" y="912006"/>
                  <a:pt x="2754575" y="1080444"/>
                </a:cubicBezTo>
                <a:cubicBezTo>
                  <a:pt x="2768702" y="1193042"/>
                  <a:pt x="2674353" y="1287553"/>
                  <a:pt x="2538481" y="1296538"/>
                </a:cubicBezTo>
                <a:cubicBezTo>
                  <a:pt x="2298389" y="1281316"/>
                  <a:pt x="2192758" y="1300658"/>
                  <a:pt x="1957884" y="1296538"/>
                </a:cubicBezTo>
                <a:cubicBezTo>
                  <a:pt x="1723010" y="1292418"/>
                  <a:pt x="1546761" y="1299497"/>
                  <a:pt x="1330840" y="1296538"/>
                </a:cubicBezTo>
                <a:cubicBezTo>
                  <a:pt x="1114919" y="1293579"/>
                  <a:pt x="490135" y="1320466"/>
                  <a:pt x="216094" y="1296538"/>
                </a:cubicBezTo>
                <a:cubicBezTo>
                  <a:pt x="120351" y="1305499"/>
                  <a:pt x="-9311" y="1204902"/>
                  <a:pt x="0" y="1080444"/>
                </a:cubicBezTo>
                <a:cubicBezTo>
                  <a:pt x="20454" y="917360"/>
                  <a:pt x="465" y="779333"/>
                  <a:pt x="0" y="648269"/>
                </a:cubicBezTo>
                <a:cubicBezTo>
                  <a:pt x="-465" y="517206"/>
                  <a:pt x="-17743" y="334067"/>
                  <a:pt x="0" y="216094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202871959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utfit" pitchFamily="2" charset="0"/>
              </a:rPr>
              <a:t>Get a taxi from outside the train station to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Outfit" pitchFamily="2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Outfit" pitchFamily="2" charset="0"/>
              </a:rPr>
              <a:t>Streatham Campus</a:t>
            </a:r>
            <a:endParaRPr lang="en-GB" sz="2000" dirty="0">
              <a:solidFill>
                <a:schemeClr val="tx1"/>
              </a:solidFill>
              <a:latin typeface="Outfit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1F7A65-2532-D757-810B-584F8938B392}"/>
              </a:ext>
            </a:extLst>
          </p:cNvPr>
          <p:cNvSpPr/>
          <p:nvPr/>
        </p:nvSpPr>
        <p:spPr>
          <a:xfrm>
            <a:off x="9405649" y="4342840"/>
            <a:ext cx="2415654" cy="1296538"/>
          </a:xfrm>
          <a:custGeom>
            <a:avLst/>
            <a:gdLst>
              <a:gd name="connsiteX0" fmla="*/ 0 w 2415654"/>
              <a:gd name="connsiteY0" fmla="*/ 216094 h 1296538"/>
              <a:gd name="connsiteX1" fmla="*/ 216094 w 2415654"/>
              <a:gd name="connsiteY1" fmla="*/ 0 h 1296538"/>
              <a:gd name="connsiteX2" fmla="*/ 916919 w 2415654"/>
              <a:gd name="connsiteY2" fmla="*/ 0 h 1296538"/>
              <a:gd name="connsiteX3" fmla="*/ 1558239 w 2415654"/>
              <a:gd name="connsiteY3" fmla="*/ 0 h 1296538"/>
              <a:gd name="connsiteX4" fmla="*/ 2199560 w 2415654"/>
              <a:gd name="connsiteY4" fmla="*/ 0 h 1296538"/>
              <a:gd name="connsiteX5" fmla="*/ 2415654 w 2415654"/>
              <a:gd name="connsiteY5" fmla="*/ 216094 h 1296538"/>
              <a:gd name="connsiteX6" fmla="*/ 2415654 w 2415654"/>
              <a:gd name="connsiteY6" fmla="*/ 665556 h 1296538"/>
              <a:gd name="connsiteX7" fmla="*/ 2415654 w 2415654"/>
              <a:gd name="connsiteY7" fmla="*/ 1080444 h 1296538"/>
              <a:gd name="connsiteX8" fmla="*/ 2199560 w 2415654"/>
              <a:gd name="connsiteY8" fmla="*/ 1296538 h 1296538"/>
              <a:gd name="connsiteX9" fmla="*/ 1558239 w 2415654"/>
              <a:gd name="connsiteY9" fmla="*/ 1296538 h 1296538"/>
              <a:gd name="connsiteX10" fmla="*/ 857415 w 2415654"/>
              <a:gd name="connsiteY10" fmla="*/ 1296538 h 1296538"/>
              <a:gd name="connsiteX11" fmla="*/ 216094 w 2415654"/>
              <a:gd name="connsiteY11" fmla="*/ 1296538 h 1296538"/>
              <a:gd name="connsiteX12" fmla="*/ 0 w 2415654"/>
              <a:gd name="connsiteY12" fmla="*/ 1080444 h 1296538"/>
              <a:gd name="connsiteX13" fmla="*/ 0 w 2415654"/>
              <a:gd name="connsiteY13" fmla="*/ 639626 h 1296538"/>
              <a:gd name="connsiteX14" fmla="*/ 0 w 2415654"/>
              <a:gd name="connsiteY14" fmla="*/ 216094 h 129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15654" h="1296538" fill="none" extrusionOk="0">
                <a:moveTo>
                  <a:pt x="0" y="216094"/>
                </a:moveTo>
                <a:cubicBezTo>
                  <a:pt x="3484" y="97306"/>
                  <a:pt x="80497" y="-5079"/>
                  <a:pt x="216094" y="0"/>
                </a:cubicBezTo>
                <a:cubicBezTo>
                  <a:pt x="558861" y="3650"/>
                  <a:pt x="635252" y="24143"/>
                  <a:pt x="916919" y="0"/>
                </a:cubicBezTo>
                <a:cubicBezTo>
                  <a:pt x="1198586" y="-24143"/>
                  <a:pt x="1382701" y="-2069"/>
                  <a:pt x="1558239" y="0"/>
                </a:cubicBezTo>
                <a:cubicBezTo>
                  <a:pt x="1733777" y="2069"/>
                  <a:pt x="2030569" y="-31444"/>
                  <a:pt x="2199560" y="0"/>
                </a:cubicBezTo>
                <a:cubicBezTo>
                  <a:pt x="2347632" y="-2251"/>
                  <a:pt x="2411149" y="77169"/>
                  <a:pt x="2415654" y="216094"/>
                </a:cubicBezTo>
                <a:cubicBezTo>
                  <a:pt x="2396761" y="434518"/>
                  <a:pt x="2397930" y="505062"/>
                  <a:pt x="2415654" y="665556"/>
                </a:cubicBezTo>
                <a:cubicBezTo>
                  <a:pt x="2433378" y="826050"/>
                  <a:pt x="2428078" y="944187"/>
                  <a:pt x="2415654" y="1080444"/>
                </a:cubicBezTo>
                <a:cubicBezTo>
                  <a:pt x="2395892" y="1189646"/>
                  <a:pt x="2308255" y="1297712"/>
                  <a:pt x="2199560" y="1296538"/>
                </a:cubicBezTo>
                <a:cubicBezTo>
                  <a:pt x="2017849" y="1324174"/>
                  <a:pt x="1841979" y="1297722"/>
                  <a:pt x="1558239" y="1296538"/>
                </a:cubicBezTo>
                <a:cubicBezTo>
                  <a:pt x="1274499" y="1295354"/>
                  <a:pt x="1028899" y="1310213"/>
                  <a:pt x="857415" y="1296538"/>
                </a:cubicBezTo>
                <a:cubicBezTo>
                  <a:pt x="685931" y="1282863"/>
                  <a:pt x="499201" y="1296730"/>
                  <a:pt x="216094" y="1296538"/>
                </a:cubicBezTo>
                <a:cubicBezTo>
                  <a:pt x="100062" y="1281418"/>
                  <a:pt x="3778" y="1209145"/>
                  <a:pt x="0" y="1080444"/>
                </a:cubicBezTo>
                <a:cubicBezTo>
                  <a:pt x="1571" y="863127"/>
                  <a:pt x="20724" y="792552"/>
                  <a:pt x="0" y="639626"/>
                </a:cubicBezTo>
                <a:cubicBezTo>
                  <a:pt x="-20724" y="486700"/>
                  <a:pt x="-4005" y="386646"/>
                  <a:pt x="0" y="216094"/>
                </a:cubicBezTo>
                <a:close/>
              </a:path>
              <a:path w="2415654" h="1296538" stroke="0" extrusionOk="0">
                <a:moveTo>
                  <a:pt x="0" y="216094"/>
                </a:moveTo>
                <a:cubicBezTo>
                  <a:pt x="5152" y="104413"/>
                  <a:pt x="90969" y="-8018"/>
                  <a:pt x="216094" y="0"/>
                </a:cubicBezTo>
                <a:cubicBezTo>
                  <a:pt x="462417" y="-3978"/>
                  <a:pt x="690737" y="12633"/>
                  <a:pt x="857415" y="0"/>
                </a:cubicBezTo>
                <a:cubicBezTo>
                  <a:pt x="1024093" y="-12633"/>
                  <a:pt x="1321814" y="-5005"/>
                  <a:pt x="1478901" y="0"/>
                </a:cubicBezTo>
                <a:cubicBezTo>
                  <a:pt x="1635988" y="5005"/>
                  <a:pt x="2018295" y="-28940"/>
                  <a:pt x="2199560" y="0"/>
                </a:cubicBezTo>
                <a:cubicBezTo>
                  <a:pt x="2294542" y="-11733"/>
                  <a:pt x="2413564" y="125248"/>
                  <a:pt x="2415654" y="216094"/>
                </a:cubicBezTo>
                <a:cubicBezTo>
                  <a:pt x="2428509" y="318468"/>
                  <a:pt x="2431084" y="503177"/>
                  <a:pt x="2415654" y="656913"/>
                </a:cubicBezTo>
                <a:cubicBezTo>
                  <a:pt x="2400224" y="810649"/>
                  <a:pt x="2426395" y="971578"/>
                  <a:pt x="2415654" y="1080444"/>
                </a:cubicBezTo>
                <a:cubicBezTo>
                  <a:pt x="2411481" y="1198247"/>
                  <a:pt x="2333641" y="1296770"/>
                  <a:pt x="2199560" y="1296538"/>
                </a:cubicBezTo>
                <a:cubicBezTo>
                  <a:pt x="2009896" y="1293425"/>
                  <a:pt x="1712644" y="1287732"/>
                  <a:pt x="1518570" y="1296538"/>
                </a:cubicBezTo>
                <a:cubicBezTo>
                  <a:pt x="1324496" y="1305345"/>
                  <a:pt x="1053636" y="1318950"/>
                  <a:pt x="916919" y="1296538"/>
                </a:cubicBezTo>
                <a:cubicBezTo>
                  <a:pt x="780202" y="1274126"/>
                  <a:pt x="536964" y="1279843"/>
                  <a:pt x="216094" y="1296538"/>
                </a:cubicBezTo>
                <a:cubicBezTo>
                  <a:pt x="93274" y="1276244"/>
                  <a:pt x="-4064" y="1192180"/>
                  <a:pt x="0" y="1080444"/>
                </a:cubicBezTo>
                <a:cubicBezTo>
                  <a:pt x="-4918" y="924884"/>
                  <a:pt x="3272" y="809616"/>
                  <a:pt x="0" y="630982"/>
                </a:cubicBezTo>
                <a:cubicBezTo>
                  <a:pt x="-3272" y="452348"/>
                  <a:pt x="-11114" y="356311"/>
                  <a:pt x="0" y="216094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303508989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Outfit" pitchFamily="2" charset="0"/>
              </a:rPr>
              <a:t>You’ve arrived!</a:t>
            </a:r>
            <a:endParaRPr lang="en-GB" sz="2800" dirty="0">
              <a:solidFill>
                <a:schemeClr val="tx1"/>
              </a:solidFill>
              <a:latin typeface="Outfit" pitchFamily="2" charset="0"/>
            </a:endParaRPr>
          </a:p>
        </p:txBody>
      </p:sp>
      <p:sp>
        <p:nvSpPr>
          <p:cNvPr id="8" name="Arrow: Bent 7">
            <a:extLst>
              <a:ext uri="{FF2B5EF4-FFF2-40B4-BE49-F238E27FC236}">
                <a16:creationId xmlns:a16="http://schemas.microsoft.com/office/drawing/2014/main" id="{1B733C20-1B5E-C1BF-B79F-AC36948A4EE4}"/>
              </a:ext>
            </a:extLst>
          </p:cNvPr>
          <p:cNvSpPr/>
          <p:nvPr/>
        </p:nvSpPr>
        <p:spPr>
          <a:xfrm rot="10800000" flipH="1">
            <a:off x="4990532" y="4007900"/>
            <a:ext cx="1105469" cy="610737"/>
          </a:xfrm>
          <a:prstGeom prst="bentArrow">
            <a:avLst/>
          </a:prstGeom>
          <a:solidFill>
            <a:srgbClr val="97FF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Arrow: Bent 8">
            <a:extLst>
              <a:ext uri="{FF2B5EF4-FFF2-40B4-BE49-F238E27FC236}">
                <a16:creationId xmlns:a16="http://schemas.microsoft.com/office/drawing/2014/main" id="{887D63B1-DE68-F86D-CF5D-796DEEB80B71}"/>
              </a:ext>
            </a:extLst>
          </p:cNvPr>
          <p:cNvSpPr/>
          <p:nvPr/>
        </p:nvSpPr>
        <p:spPr>
          <a:xfrm rot="10800000" flipH="1">
            <a:off x="2249574" y="3265234"/>
            <a:ext cx="1105469" cy="610737"/>
          </a:xfrm>
          <a:prstGeom prst="bentArrow">
            <a:avLst/>
          </a:prstGeom>
          <a:solidFill>
            <a:srgbClr val="97FF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id="{D9B795A4-F85E-8BBE-62A2-E4E6352619EE}"/>
              </a:ext>
            </a:extLst>
          </p:cNvPr>
          <p:cNvSpPr/>
          <p:nvPr/>
        </p:nvSpPr>
        <p:spPr>
          <a:xfrm rot="10800000" flipH="1">
            <a:off x="8124627" y="4780705"/>
            <a:ext cx="1105469" cy="610737"/>
          </a:xfrm>
          <a:prstGeom prst="bentArrow">
            <a:avLst/>
          </a:prstGeom>
          <a:solidFill>
            <a:srgbClr val="97FF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161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3CA05A-A3FC-F86E-0F54-98B607868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77" y="2036695"/>
            <a:ext cx="4267060" cy="2286128"/>
          </a:xfrm>
        </p:spPr>
        <p:txBody>
          <a:bodyPr anchor="t">
            <a:normAutofit/>
          </a:bodyPr>
          <a:lstStyle/>
          <a:p>
            <a:r>
              <a:rPr lang="en-GB" sz="5000" dirty="0"/>
              <a:t>Bus</a:t>
            </a:r>
          </a:p>
        </p:txBody>
      </p:sp>
      <p:pic>
        <p:nvPicPr>
          <p:cNvPr id="7" name="Picture Placeholder 6" descr="A white bus on the road&#10;&#10;Description automatically generated">
            <a:extLst>
              <a:ext uri="{FF2B5EF4-FFF2-40B4-BE49-F238E27FC236}">
                <a16:creationId xmlns:a16="http://schemas.microsoft.com/office/drawing/2014/main" id="{A4603D81-8A4E-DEE9-0A46-B3775B35B3F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8" t="-4" r="33328" b="4"/>
          <a:stretch/>
        </p:blipFill>
        <p:spPr>
          <a:xfrm>
            <a:off x="7406063" y="287"/>
            <a:ext cx="4785936" cy="6857425"/>
          </a:xfrm>
          <a:noFill/>
        </p:spPr>
      </p:pic>
    </p:spTree>
    <p:extLst>
      <p:ext uri="{BB962C8B-B14F-4D97-AF65-F5344CB8AC3E}">
        <p14:creationId xmlns:p14="http://schemas.microsoft.com/office/powerpoint/2010/main" val="2707972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A221-1B3E-EF3B-17D8-83E5FF2CB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Travelling By 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15777-3C40-15AA-EC3B-476A76C78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64" y="1583360"/>
            <a:ext cx="8509698" cy="477124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To travel by bus, you must first make your way to London Victoria Coach station.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Catch the train from the South Terminal to London Victoria Coach station. The journey is roughly 45 minutes long.</a:t>
            </a:r>
          </a:p>
          <a:p>
            <a:r>
              <a:rPr lang="en-GB" dirty="0"/>
              <a:t>Tickets can be purchased from within the South Terminal or online here: </a:t>
            </a:r>
            <a:r>
              <a:rPr lang="en-GB" dirty="0">
                <a:hlinkClick r:id="rId2"/>
              </a:rPr>
              <a:t>https://www.thetrainline.com/</a:t>
            </a:r>
            <a:r>
              <a:rPr lang="en-GB" dirty="0"/>
              <a:t>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National Express buses to Exeter St David’s take roughly 5 hours with no changes and there are multiple coaches each day.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It is advisable to pre-book your ticket due to price and availability. Here is the website for booking your coach tickets online: </a:t>
            </a:r>
            <a:r>
              <a:rPr lang="en-GB" dirty="0">
                <a:hlinkClick r:id="rId3"/>
              </a:rPr>
              <a:t>https://www.nationalexpress.com/en</a:t>
            </a:r>
            <a:r>
              <a:rPr lang="en-GB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B50D30-5F60-53CB-A6FB-FA97475BF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8698" y="2971800"/>
            <a:ext cx="17621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48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240E-17EC-2D14-DE41-DFF381AE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Handy Flow Chart!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CC27082-FA93-1C1F-BA54-D46A3D30296F}"/>
              </a:ext>
            </a:extLst>
          </p:cNvPr>
          <p:cNvSpPr/>
          <p:nvPr/>
        </p:nvSpPr>
        <p:spPr>
          <a:xfrm>
            <a:off x="520161" y="1555845"/>
            <a:ext cx="2618014" cy="1555847"/>
          </a:xfrm>
          <a:custGeom>
            <a:avLst/>
            <a:gdLst>
              <a:gd name="connsiteX0" fmla="*/ 0 w 2618014"/>
              <a:gd name="connsiteY0" fmla="*/ 259313 h 1555847"/>
              <a:gd name="connsiteX1" fmla="*/ 259313 w 2618014"/>
              <a:gd name="connsiteY1" fmla="*/ 0 h 1555847"/>
              <a:gd name="connsiteX2" fmla="*/ 917121 w 2618014"/>
              <a:gd name="connsiteY2" fmla="*/ 0 h 1555847"/>
              <a:gd name="connsiteX3" fmla="*/ 1574929 w 2618014"/>
              <a:gd name="connsiteY3" fmla="*/ 0 h 1555847"/>
              <a:gd name="connsiteX4" fmla="*/ 2358701 w 2618014"/>
              <a:gd name="connsiteY4" fmla="*/ 0 h 1555847"/>
              <a:gd name="connsiteX5" fmla="*/ 2618014 w 2618014"/>
              <a:gd name="connsiteY5" fmla="*/ 259313 h 1555847"/>
              <a:gd name="connsiteX6" fmla="*/ 2618014 w 2618014"/>
              <a:gd name="connsiteY6" fmla="*/ 746807 h 1555847"/>
              <a:gd name="connsiteX7" fmla="*/ 2618014 w 2618014"/>
              <a:gd name="connsiteY7" fmla="*/ 1296534 h 1555847"/>
              <a:gd name="connsiteX8" fmla="*/ 2358701 w 2618014"/>
              <a:gd name="connsiteY8" fmla="*/ 1555847 h 1555847"/>
              <a:gd name="connsiteX9" fmla="*/ 1637911 w 2618014"/>
              <a:gd name="connsiteY9" fmla="*/ 1555847 h 1555847"/>
              <a:gd name="connsiteX10" fmla="*/ 980103 w 2618014"/>
              <a:gd name="connsiteY10" fmla="*/ 1555847 h 1555847"/>
              <a:gd name="connsiteX11" fmla="*/ 259313 w 2618014"/>
              <a:gd name="connsiteY11" fmla="*/ 1555847 h 1555847"/>
              <a:gd name="connsiteX12" fmla="*/ 0 w 2618014"/>
              <a:gd name="connsiteY12" fmla="*/ 1296534 h 1555847"/>
              <a:gd name="connsiteX13" fmla="*/ 0 w 2618014"/>
              <a:gd name="connsiteY13" fmla="*/ 798668 h 1555847"/>
              <a:gd name="connsiteX14" fmla="*/ 0 w 2618014"/>
              <a:gd name="connsiteY14" fmla="*/ 259313 h 155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18014" h="1555847" fill="none" extrusionOk="0">
                <a:moveTo>
                  <a:pt x="0" y="259313"/>
                </a:moveTo>
                <a:cubicBezTo>
                  <a:pt x="-12517" y="109053"/>
                  <a:pt x="122168" y="30570"/>
                  <a:pt x="259313" y="0"/>
                </a:cubicBezTo>
                <a:cubicBezTo>
                  <a:pt x="422320" y="32090"/>
                  <a:pt x="611508" y="19062"/>
                  <a:pt x="917121" y="0"/>
                </a:cubicBezTo>
                <a:cubicBezTo>
                  <a:pt x="1222734" y="-19062"/>
                  <a:pt x="1301938" y="12397"/>
                  <a:pt x="1574929" y="0"/>
                </a:cubicBezTo>
                <a:cubicBezTo>
                  <a:pt x="1847920" y="-12397"/>
                  <a:pt x="2011455" y="19241"/>
                  <a:pt x="2358701" y="0"/>
                </a:cubicBezTo>
                <a:cubicBezTo>
                  <a:pt x="2510439" y="2451"/>
                  <a:pt x="2620242" y="128470"/>
                  <a:pt x="2618014" y="259313"/>
                </a:cubicBezTo>
                <a:cubicBezTo>
                  <a:pt x="2621896" y="445411"/>
                  <a:pt x="2617978" y="587780"/>
                  <a:pt x="2618014" y="746807"/>
                </a:cubicBezTo>
                <a:cubicBezTo>
                  <a:pt x="2618050" y="905834"/>
                  <a:pt x="2644165" y="1164596"/>
                  <a:pt x="2618014" y="1296534"/>
                </a:cubicBezTo>
                <a:cubicBezTo>
                  <a:pt x="2641711" y="1446638"/>
                  <a:pt x="2515563" y="1560430"/>
                  <a:pt x="2358701" y="1555847"/>
                </a:cubicBezTo>
                <a:cubicBezTo>
                  <a:pt x="2085226" y="1567267"/>
                  <a:pt x="1981822" y="1567782"/>
                  <a:pt x="1637911" y="1555847"/>
                </a:cubicBezTo>
                <a:cubicBezTo>
                  <a:pt x="1294000" y="1543913"/>
                  <a:pt x="1151591" y="1551999"/>
                  <a:pt x="980103" y="1555847"/>
                </a:cubicBezTo>
                <a:cubicBezTo>
                  <a:pt x="808615" y="1559695"/>
                  <a:pt x="557587" y="1545418"/>
                  <a:pt x="259313" y="1555847"/>
                </a:cubicBezTo>
                <a:cubicBezTo>
                  <a:pt x="137660" y="1540952"/>
                  <a:pt x="8506" y="1436559"/>
                  <a:pt x="0" y="1296534"/>
                </a:cubicBezTo>
                <a:cubicBezTo>
                  <a:pt x="21892" y="1115828"/>
                  <a:pt x="-9085" y="1031864"/>
                  <a:pt x="0" y="798668"/>
                </a:cubicBezTo>
                <a:cubicBezTo>
                  <a:pt x="9085" y="565472"/>
                  <a:pt x="-9663" y="465357"/>
                  <a:pt x="0" y="259313"/>
                </a:cubicBezTo>
                <a:close/>
              </a:path>
              <a:path w="2618014" h="1555847" stroke="0" extrusionOk="0">
                <a:moveTo>
                  <a:pt x="0" y="259313"/>
                </a:moveTo>
                <a:cubicBezTo>
                  <a:pt x="-14979" y="115479"/>
                  <a:pt x="121335" y="3131"/>
                  <a:pt x="259313" y="0"/>
                </a:cubicBezTo>
                <a:cubicBezTo>
                  <a:pt x="517476" y="-10818"/>
                  <a:pt x="692081" y="14910"/>
                  <a:pt x="980103" y="0"/>
                </a:cubicBezTo>
                <a:cubicBezTo>
                  <a:pt x="1268125" y="-14910"/>
                  <a:pt x="1390066" y="-31321"/>
                  <a:pt x="1721887" y="0"/>
                </a:cubicBezTo>
                <a:cubicBezTo>
                  <a:pt x="2053708" y="31321"/>
                  <a:pt x="2137232" y="-7080"/>
                  <a:pt x="2358701" y="0"/>
                </a:cubicBezTo>
                <a:cubicBezTo>
                  <a:pt x="2534866" y="-5040"/>
                  <a:pt x="2615210" y="126667"/>
                  <a:pt x="2618014" y="259313"/>
                </a:cubicBezTo>
                <a:cubicBezTo>
                  <a:pt x="2617131" y="477182"/>
                  <a:pt x="2594692" y="614766"/>
                  <a:pt x="2618014" y="767551"/>
                </a:cubicBezTo>
                <a:cubicBezTo>
                  <a:pt x="2641336" y="920336"/>
                  <a:pt x="2633797" y="1101070"/>
                  <a:pt x="2618014" y="1296534"/>
                </a:cubicBezTo>
                <a:cubicBezTo>
                  <a:pt x="2596845" y="1449766"/>
                  <a:pt x="2506835" y="1556206"/>
                  <a:pt x="2358701" y="1555847"/>
                </a:cubicBezTo>
                <a:cubicBezTo>
                  <a:pt x="2132335" y="1556236"/>
                  <a:pt x="1878867" y="1575701"/>
                  <a:pt x="1679899" y="1555847"/>
                </a:cubicBezTo>
                <a:cubicBezTo>
                  <a:pt x="1480931" y="1535993"/>
                  <a:pt x="1224716" y="1548067"/>
                  <a:pt x="1001097" y="1555847"/>
                </a:cubicBezTo>
                <a:cubicBezTo>
                  <a:pt x="777478" y="1563627"/>
                  <a:pt x="477982" y="1579952"/>
                  <a:pt x="259313" y="1555847"/>
                </a:cubicBezTo>
                <a:cubicBezTo>
                  <a:pt x="95744" y="1562255"/>
                  <a:pt x="30132" y="1429011"/>
                  <a:pt x="0" y="1296534"/>
                </a:cubicBezTo>
                <a:cubicBezTo>
                  <a:pt x="-13689" y="1053645"/>
                  <a:pt x="-18775" y="916997"/>
                  <a:pt x="0" y="757179"/>
                </a:cubicBezTo>
                <a:cubicBezTo>
                  <a:pt x="18775" y="597361"/>
                  <a:pt x="15237" y="380395"/>
                  <a:pt x="0" y="259313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39595430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Outfit" pitchFamily="2" charset="0"/>
              </a:rPr>
              <a:t>Gatwick Airport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Outfit" pitchFamily="2" charset="0"/>
              </a:rPr>
              <a:t>From the South Terminal, board the train to London Victoria Coach station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8DABFEE-8EA1-0AAE-20AD-745C2F052332}"/>
              </a:ext>
            </a:extLst>
          </p:cNvPr>
          <p:cNvSpPr/>
          <p:nvPr/>
        </p:nvSpPr>
        <p:spPr>
          <a:xfrm>
            <a:off x="3463477" y="2354240"/>
            <a:ext cx="2418707" cy="1555847"/>
          </a:xfrm>
          <a:custGeom>
            <a:avLst/>
            <a:gdLst>
              <a:gd name="connsiteX0" fmla="*/ 0 w 2418707"/>
              <a:gd name="connsiteY0" fmla="*/ 259313 h 1555847"/>
              <a:gd name="connsiteX1" fmla="*/ 259313 w 2418707"/>
              <a:gd name="connsiteY1" fmla="*/ 0 h 1555847"/>
              <a:gd name="connsiteX2" fmla="*/ 873673 w 2418707"/>
              <a:gd name="connsiteY2" fmla="*/ 0 h 1555847"/>
              <a:gd name="connsiteX3" fmla="*/ 1469031 w 2418707"/>
              <a:gd name="connsiteY3" fmla="*/ 0 h 1555847"/>
              <a:gd name="connsiteX4" fmla="*/ 2159394 w 2418707"/>
              <a:gd name="connsiteY4" fmla="*/ 0 h 1555847"/>
              <a:gd name="connsiteX5" fmla="*/ 2418707 w 2418707"/>
              <a:gd name="connsiteY5" fmla="*/ 259313 h 1555847"/>
              <a:gd name="connsiteX6" fmla="*/ 2418707 w 2418707"/>
              <a:gd name="connsiteY6" fmla="*/ 798668 h 1555847"/>
              <a:gd name="connsiteX7" fmla="*/ 2418707 w 2418707"/>
              <a:gd name="connsiteY7" fmla="*/ 1296534 h 1555847"/>
              <a:gd name="connsiteX8" fmla="*/ 2159394 w 2418707"/>
              <a:gd name="connsiteY8" fmla="*/ 1555847 h 1555847"/>
              <a:gd name="connsiteX9" fmla="*/ 1488032 w 2418707"/>
              <a:gd name="connsiteY9" fmla="*/ 1555847 h 1555847"/>
              <a:gd name="connsiteX10" fmla="*/ 873673 w 2418707"/>
              <a:gd name="connsiteY10" fmla="*/ 1555847 h 1555847"/>
              <a:gd name="connsiteX11" fmla="*/ 259313 w 2418707"/>
              <a:gd name="connsiteY11" fmla="*/ 1555847 h 1555847"/>
              <a:gd name="connsiteX12" fmla="*/ 0 w 2418707"/>
              <a:gd name="connsiteY12" fmla="*/ 1296534 h 1555847"/>
              <a:gd name="connsiteX13" fmla="*/ 0 w 2418707"/>
              <a:gd name="connsiteY13" fmla="*/ 777924 h 1555847"/>
              <a:gd name="connsiteX14" fmla="*/ 0 w 2418707"/>
              <a:gd name="connsiteY14" fmla="*/ 259313 h 155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18707" h="1555847" fill="none" extrusionOk="0">
                <a:moveTo>
                  <a:pt x="0" y="259313"/>
                </a:moveTo>
                <a:cubicBezTo>
                  <a:pt x="-11859" y="121238"/>
                  <a:pt x="125775" y="24582"/>
                  <a:pt x="259313" y="0"/>
                </a:cubicBezTo>
                <a:cubicBezTo>
                  <a:pt x="482010" y="28181"/>
                  <a:pt x="567347" y="25717"/>
                  <a:pt x="873673" y="0"/>
                </a:cubicBezTo>
                <a:cubicBezTo>
                  <a:pt x="1179999" y="-25717"/>
                  <a:pt x="1262737" y="22947"/>
                  <a:pt x="1469031" y="0"/>
                </a:cubicBezTo>
                <a:cubicBezTo>
                  <a:pt x="1675325" y="-22947"/>
                  <a:pt x="2010223" y="-21765"/>
                  <a:pt x="2159394" y="0"/>
                </a:cubicBezTo>
                <a:cubicBezTo>
                  <a:pt x="2311903" y="-19766"/>
                  <a:pt x="2425046" y="145978"/>
                  <a:pt x="2418707" y="259313"/>
                </a:cubicBezTo>
                <a:cubicBezTo>
                  <a:pt x="2427449" y="460381"/>
                  <a:pt x="2412483" y="577831"/>
                  <a:pt x="2418707" y="798668"/>
                </a:cubicBezTo>
                <a:cubicBezTo>
                  <a:pt x="2424931" y="1019506"/>
                  <a:pt x="2440004" y="1060078"/>
                  <a:pt x="2418707" y="1296534"/>
                </a:cubicBezTo>
                <a:cubicBezTo>
                  <a:pt x="2431484" y="1438492"/>
                  <a:pt x="2305211" y="1552193"/>
                  <a:pt x="2159394" y="1555847"/>
                </a:cubicBezTo>
                <a:cubicBezTo>
                  <a:pt x="1917518" y="1573574"/>
                  <a:pt x="1785765" y="1571111"/>
                  <a:pt x="1488032" y="1555847"/>
                </a:cubicBezTo>
                <a:cubicBezTo>
                  <a:pt x="1190299" y="1540583"/>
                  <a:pt x="1141241" y="1575315"/>
                  <a:pt x="873673" y="1555847"/>
                </a:cubicBezTo>
                <a:cubicBezTo>
                  <a:pt x="606105" y="1536379"/>
                  <a:pt x="472693" y="1577113"/>
                  <a:pt x="259313" y="1555847"/>
                </a:cubicBezTo>
                <a:cubicBezTo>
                  <a:pt x="114407" y="1583798"/>
                  <a:pt x="6840" y="1445357"/>
                  <a:pt x="0" y="1296534"/>
                </a:cubicBezTo>
                <a:cubicBezTo>
                  <a:pt x="23321" y="1189678"/>
                  <a:pt x="18690" y="947754"/>
                  <a:pt x="0" y="777924"/>
                </a:cubicBezTo>
                <a:cubicBezTo>
                  <a:pt x="-18690" y="608094"/>
                  <a:pt x="-21489" y="479797"/>
                  <a:pt x="0" y="259313"/>
                </a:cubicBezTo>
                <a:close/>
              </a:path>
              <a:path w="2418707" h="1555847" stroke="0" extrusionOk="0">
                <a:moveTo>
                  <a:pt x="0" y="259313"/>
                </a:moveTo>
                <a:cubicBezTo>
                  <a:pt x="-23897" y="118727"/>
                  <a:pt x="99345" y="-5058"/>
                  <a:pt x="259313" y="0"/>
                </a:cubicBezTo>
                <a:cubicBezTo>
                  <a:pt x="390739" y="-5641"/>
                  <a:pt x="602438" y="10839"/>
                  <a:pt x="873673" y="0"/>
                </a:cubicBezTo>
                <a:cubicBezTo>
                  <a:pt x="1144908" y="-10839"/>
                  <a:pt x="1373016" y="9536"/>
                  <a:pt x="1507033" y="0"/>
                </a:cubicBezTo>
                <a:cubicBezTo>
                  <a:pt x="1641050" y="-9536"/>
                  <a:pt x="2011458" y="20640"/>
                  <a:pt x="2159394" y="0"/>
                </a:cubicBezTo>
                <a:cubicBezTo>
                  <a:pt x="2301066" y="-4505"/>
                  <a:pt x="2424756" y="96525"/>
                  <a:pt x="2418707" y="259313"/>
                </a:cubicBezTo>
                <a:cubicBezTo>
                  <a:pt x="2393989" y="488346"/>
                  <a:pt x="2443138" y="618579"/>
                  <a:pt x="2418707" y="757179"/>
                </a:cubicBezTo>
                <a:cubicBezTo>
                  <a:pt x="2394276" y="895779"/>
                  <a:pt x="2404898" y="1091124"/>
                  <a:pt x="2418707" y="1296534"/>
                </a:cubicBezTo>
                <a:cubicBezTo>
                  <a:pt x="2422785" y="1438495"/>
                  <a:pt x="2295502" y="1549755"/>
                  <a:pt x="2159394" y="1555847"/>
                </a:cubicBezTo>
                <a:cubicBezTo>
                  <a:pt x="1862096" y="1574905"/>
                  <a:pt x="1831647" y="1566573"/>
                  <a:pt x="1545034" y="1555847"/>
                </a:cubicBezTo>
                <a:cubicBezTo>
                  <a:pt x="1258421" y="1545121"/>
                  <a:pt x="1112958" y="1573996"/>
                  <a:pt x="911674" y="1555847"/>
                </a:cubicBezTo>
                <a:cubicBezTo>
                  <a:pt x="710390" y="1537698"/>
                  <a:pt x="518126" y="1537331"/>
                  <a:pt x="259313" y="1555847"/>
                </a:cubicBezTo>
                <a:cubicBezTo>
                  <a:pt x="94183" y="1533869"/>
                  <a:pt x="5777" y="1444629"/>
                  <a:pt x="0" y="1296534"/>
                </a:cubicBezTo>
                <a:cubicBezTo>
                  <a:pt x="-10504" y="1130764"/>
                  <a:pt x="-17632" y="1003845"/>
                  <a:pt x="0" y="798668"/>
                </a:cubicBezTo>
                <a:cubicBezTo>
                  <a:pt x="17632" y="593491"/>
                  <a:pt x="4571" y="457383"/>
                  <a:pt x="0" y="259313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348582730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utfit" pitchFamily="2" charset="0"/>
              </a:rPr>
              <a:t>Board the National Express bus to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Outfit" pitchFamily="2" charset="0"/>
              </a:rPr>
              <a:t>Exeter </a:t>
            </a:r>
            <a:r>
              <a:rPr lang="en-GB" sz="2000" b="1" dirty="0" err="1">
                <a:solidFill>
                  <a:schemeClr val="bg1"/>
                </a:solidFill>
                <a:latin typeface="Outfit" pitchFamily="2" charset="0"/>
              </a:rPr>
              <a:t>Bampfylde</a:t>
            </a:r>
            <a:r>
              <a:rPr lang="en-GB" sz="2000" b="1" dirty="0">
                <a:solidFill>
                  <a:schemeClr val="bg1"/>
                </a:solidFill>
                <a:latin typeface="Outfit" pitchFamily="2" charset="0"/>
              </a:rPr>
              <a:t> street</a:t>
            </a:r>
            <a:endParaRPr lang="en-GB" sz="2000" dirty="0">
              <a:solidFill>
                <a:schemeClr val="tx1"/>
              </a:solidFill>
              <a:latin typeface="Outfit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F90E1F8-B790-1118-5C6D-B2D4F48CA7B2}"/>
              </a:ext>
            </a:extLst>
          </p:cNvPr>
          <p:cNvSpPr/>
          <p:nvPr/>
        </p:nvSpPr>
        <p:spPr>
          <a:xfrm>
            <a:off x="6204435" y="3322100"/>
            <a:ext cx="2754575" cy="1296538"/>
          </a:xfrm>
          <a:custGeom>
            <a:avLst/>
            <a:gdLst>
              <a:gd name="connsiteX0" fmla="*/ 0 w 2754575"/>
              <a:gd name="connsiteY0" fmla="*/ 216094 h 1296538"/>
              <a:gd name="connsiteX1" fmla="*/ 216094 w 2754575"/>
              <a:gd name="connsiteY1" fmla="*/ 0 h 1296538"/>
              <a:gd name="connsiteX2" fmla="*/ 773467 w 2754575"/>
              <a:gd name="connsiteY2" fmla="*/ 0 h 1296538"/>
              <a:gd name="connsiteX3" fmla="*/ 1377288 w 2754575"/>
              <a:gd name="connsiteY3" fmla="*/ 0 h 1296538"/>
              <a:gd name="connsiteX4" fmla="*/ 1957884 w 2754575"/>
              <a:gd name="connsiteY4" fmla="*/ 0 h 1296538"/>
              <a:gd name="connsiteX5" fmla="*/ 2538481 w 2754575"/>
              <a:gd name="connsiteY5" fmla="*/ 0 h 1296538"/>
              <a:gd name="connsiteX6" fmla="*/ 2754575 w 2754575"/>
              <a:gd name="connsiteY6" fmla="*/ 216094 h 1296538"/>
              <a:gd name="connsiteX7" fmla="*/ 2754575 w 2754575"/>
              <a:gd name="connsiteY7" fmla="*/ 665556 h 1296538"/>
              <a:gd name="connsiteX8" fmla="*/ 2754575 w 2754575"/>
              <a:gd name="connsiteY8" fmla="*/ 1080444 h 1296538"/>
              <a:gd name="connsiteX9" fmla="*/ 2538481 w 2754575"/>
              <a:gd name="connsiteY9" fmla="*/ 1296538 h 1296538"/>
              <a:gd name="connsiteX10" fmla="*/ 1911437 w 2754575"/>
              <a:gd name="connsiteY10" fmla="*/ 1296538 h 1296538"/>
              <a:gd name="connsiteX11" fmla="*/ 1400511 w 2754575"/>
              <a:gd name="connsiteY11" fmla="*/ 1296538 h 1296538"/>
              <a:gd name="connsiteX12" fmla="*/ 796691 w 2754575"/>
              <a:gd name="connsiteY12" fmla="*/ 1296538 h 1296538"/>
              <a:gd name="connsiteX13" fmla="*/ 216094 w 2754575"/>
              <a:gd name="connsiteY13" fmla="*/ 1296538 h 1296538"/>
              <a:gd name="connsiteX14" fmla="*/ 0 w 2754575"/>
              <a:gd name="connsiteY14" fmla="*/ 1080444 h 1296538"/>
              <a:gd name="connsiteX15" fmla="*/ 0 w 2754575"/>
              <a:gd name="connsiteY15" fmla="*/ 674200 h 1296538"/>
              <a:gd name="connsiteX16" fmla="*/ 0 w 2754575"/>
              <a:gd name="connsiteY16" fmla="*/ 216094 h 129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54575" h="1296538" fill="none" extrusionOk="0">
                <a:moveTo>
                  <a:pt x="0" y="216094"/>
                </a:moveTo>
                <a:cubicBezTo>
                  <a:pt x="23111" y="95583"/>
                  <a:pt x="109033" y="-16215"/>
                  <a:pt x="216094" y="0"/>
                </a:cubicBezTo>
                <a:cubicBezTo>
                  <a:pt x="452754" y="-10397"/>
                  <a:pt x="628133" y="2751"/>
                  <a:pt x="773467" y="0"/>
                </a:cubicBezTo>
                <a:cubicBezTo>
                  <a:pt x="918801" y="-2751"/>
                  <a:pt x="1180141" y="359"/>
                  <a:pt x="1377288" y="0"/>
                </a:cubicBezTo>
                <a:cubicBezTo>
                  <a:pt x="1574435" y="-359"/>
                  <a:pt x="1804274" y="-28087"/>
                  <a:pt x="1957884" y="0"/>
                </a:cubicBezTo>
                <a:cubicBezTo>
                  <a:pt x="2111494" y="28087"/>
                  <a:pt x="2249602" y="-566"/>
                  <a:pt x="2538481" y="0"/>
                </a:cubicBezTo>
                <a:cubicBezTo>
                  <a:pt x="2655236" y="-17129"/>
                  <a:pt x="2774610" y="110199"/>
                  <a:pt x="2754575" y="216094"/>
                </a:cubicBezTo>
                <a:cubicBezTo>
                  <a:pt x="2733686" y="368210"/>
                  <a:pt x="2756338" y="496325"/>
                  <a:pt x="2754575" y="665556"/>
                </a:cubicBezTo>
                <a:cubicBezTo>
                  <a:pt x="2752812" y="834787"/>
                  <a:pt x="2756200" y="978710"/>
                  <a:pt x="2754575" y="1080444"/>
                </a:cubicBezTo>
                <a:cubicBezTo>
                  <a:pt x="2750782" y="1208567"/>
                  <a:pt x="2681468" y="1300619"/>
                  <a:pt x="2538481" y="1296538"/>
                </a:cubicBezTo>
                <a:cubicBezTo>
                  <a:pt x="2247679" y="1311332"/>
                  <a:pt x="2218143" y="1320957"/>
                  <a:pt x="1911437" y="1296538"/>
                </a:cubicBezTo>
                <a:cubicBezTo>
                  <a:pt x="1604731" y="1272119"/>
                  <a:pt x="1612061" y="1276419"/>
                  <a:pt x="1400511" y="1296538"/>
                </a:cubicBezTo>
                <a:cubicBezTo>
                  <a:pt x="1188961" y="1316657"/>
                  <a:pt x="1097494" y="1292339"/>
                  <a:pt x="796691" y="1296538"/>
                </a:cubicBezTo>
                <a:cubicBezTo>
                  <a:pt x="495888" y="1300737"/>
                  <a:pt x="420274" y="1289630"/>
                  <a:pt x="216094" y="1296538"/>
                </a:cubicBezTo>
                <a:cubicBezTo>
                  <a:pt x="102329" y="1296718"/>
                  <a:pt x="18361" y="1216802"/>
                  <a:pt x="0" y="1080444"/>
                </a:cubicBezTo>
                <a:cubicBezTo>
                  <a:pt x="2830" y="959505"/>
                  <a:pt x="13901" y="821315"/>
                  <a:pt x="0" y="674200"/>
                </a:cubicBezTo>
                <a:cubicBezTo>
                  <a:pt x="-13901" y="527085"/>
                  <a:pt x="7647" y="318305"/>
                  <a:pt x="0" y="216094"/>
                </a:cubicBezTo>
                <a:close/>
              </a:path>
              <a:path w="2754575" h="1296538" stroke="0" extrusionOk="0">
                <a:moveTo>
                  <a:pt x="0" y="216094"/>
                </a:moveTo>
                <a:cubicBezTo>
                  <a:pt x="21182" y="81736"/>
                  <a:pt x="123261" y="613"/>
                  <a:pt x="216094" y="0"/>
                </a:cubicBezTo>
                <a:cubicBezTo>
                  <a:pt x="481534" y="-4756"/>
                  <a:pt x="538924" y="-3335"/>
                  <a:pt x="796691" y="0"/>
                </a:cubicBezTo>
                <a:cubicBezTo>
                  <a:pt x="1054458" y="3335"/>
                  <a:pt x="1067506" y="21988"/>
                  <a:pt x="1307616" y="0"/>
                </a:cubicBezTo>
                <a:cubicBezTo>
                  <a:pt x="1547726" y="-21988"/>
                  <a:pt x="1644297" y="12051"/>
                  <a:pt x="1841765" y="0"/>
                </a:cubicBezTo>
                <a:cubicBezTo>
                  <a:pt x="2039233" y="-12051"/>
                  <a:pt x="2246281" y="-7069"/>
                  <a:pt x="2538481" y="0"/>
                </a:cubicBezTo>
                <a:cubicBezTo>
                  <a:pt x="2654123" y="27423"/>
                  <a:pt x="2741940" y="90926"/>
                  <a:pt x="2754575" y="216094"/>
                </a:cubicBezTo>
                <a:cubicBezTo>
                  <a:pt x="2745680" y="316296"/>
                  <a:pt x="2738247" y="458264"/>
                  <a:pt x="2754575" y="648269"/>
                </a:cubicBezTo>
                <a:cubicBezTo>
                  <a:pt x="2770903" y="838274"/>
                  <a:pt x="2760875" y="887838"/>
                  <a:pt x="2754575" y="1080444"/>
                </a:cubicBezTo>
                <a:cubicBezTo>
                  <a:pt x="2758052" y="1202008"/>
                  <a:pt x="2660439" y="1302904"/>
                  <a:pt x="2538481" y="1296538"/>
                </a:cubicBezTo>
                <a:cubicBezTo>
                  <a:pt x="2298787" y="1303105"/>
                  <a:pt x="2255979" y="1299168"/>
                  <a:pt x="2027556" y="1296538"/>
                </a:cubicBezTo>
                <a:cubicBezTo>
                  <a:pt x="1799134" y="1293908"/>
                  <a:pt x="1646932" y="1271197"/>
                  <a:pt x="1516631" y="1296538"/>
                </a:cubicBezTo>
                <a:cubicBezTo>
                  <a:pt x="1386330" y="1321879"/>
                  <a:pt x="1036177" y="1285669"/>
                  <a:pt x="912810" y="1296538"/>
                </a:cubicBezTo>
                <a:cubicBezTo>
                  <a:pt x="789443" y="1307407"/>
                  <a:pt x="500195" y="1273722"/>
                  <a:pt x="216094" y="1296538"/>
                </a:cubicBezTo>
                <a:cubicBezTo>
                  <a:pt x="87261" y="1300062"/>
                  <a:pt x="-2037" y="1172005"/>
                  <a:pt x="0" y="1080444"/>
                </a:cubicBezTo>
                <a:cubicBezTo>
                  <a:pt x="11426" y="869435"/>
                  <a:pt x="-5374" y="802240"/>
                  <a:pt x="0" y="630982"/>
                </a:cubicBezTo>
                <a:cubicBezTo>
                  <a:pt x="5374" y="459724"/>
                  <a:pt x="-19040" y="397094"/>
                  <a:pt x="0" y="216094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355391149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utfit" pitchFamily="2" charset="0"/>
              </a:rPr>
              <a:t>Call Apple Taxis (01392666666) to 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Outfit" pitchFamily="2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Outfit" pitchFamily="2" charset="0"/>
              </a:rPr>
              <a:t>Streatham Campus</a:t>
            </a:r>
            <a:endParaRPr lang="en-GB" sz="2000" dirty="0">
              <a:solidFill>
                <a:schemeClr val="tx1"/>
              </a:solidFill>
              <a:latin typeface="Outfit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1F7A65-2532-D757-810B-584F8938B392}"/>
              </a:ext>
            </a:extLst>
          </p:cNvPr>
          <p:cNvSpPr/>
          <p:nvPr/>
        </p:nvSpPr>
        <p:spPr>
          <a:xfrm>
            <a:off x="9405649" y="4342840"/>
            <a:ext cx="2415654" cy="1296538"/>
          </a:xfrm>
          <a:custGeom>
            <a:avLst/>
            <a:gdLst>
              <a:gd name="connsiteX0" fmla="*/ 0 w 2415654"/>
              <a:gd name="connsiteY0" fmla="*/ 216094 h 1296538"/>
              <a:gd name="connsiteX1" fmla="*/ 216094 w 2415654"/>
              <a:gd name="connsiteY1" fmla="*/ 0 h 1296538"/>
              <a:gd name="connsiteX2" fmla="*/ 877249 w 2415654"/>
              <a:gd name="connsiteY2" fmla="*/ 0 h 1296538"/>
              <a:gd name="connsiteX3" fmla="*/ 1518570 w 2415654"/>
              <a:gd name="connsiteY3" fmla="*/ 0 h 1296538"/>
              <a:gd name="connsiteX4" fmla="*/ 2199560 w 2415654"/>
              <a:gd name="connsiteY4" fmla="*/ 0 h 1296538"/>
              <a:gd name="connsiteX5" fmla="*/ 2415654 w 2415654"/>
              <a:gd name="connsiteY5" fmla="*/ 216094 h 1296538"/>
              <a:gd name="connsiteX6" fmla="*/ 2415654 w 2415654"/>
              <a:gd name="connsiteY6" fmla="*/ 630982 h 1296538"/>
              <a:gd name="connsiteX7" fmla="*/ 2415654 w 2415654"/>
              <a:gd name="connsiteY7" fmla="*/ 1080444 h 1296538"/>
              <a:gd name="connsiteX8" fmla="*/ 2199560 w 2415654"/>
              <a:gd name="connsiteY8" fmla="*/ 1296538 h 1296538"/>
              <a:gd name="connsiteX9" fmla="*/ 1518570 w 2415654"/>
              <a:gd name="connsiteY9" fmla="*/ 1296538 h 1296538"/>
              <a:gd name="connsiteX10" fmla="*/ 916919 w 2415654"/>
              <a:gd name="connsiteY10" fmla="*/ 1296538 h 1296538"/>
              <a:gd name="connsiteX11" fmla="*/ 216094 w 2415654"/>
              <a:gd name="connsiteY11" fmla="*/ 1296538 h 1296538"/>
              <a:gd name="connsiteX12" fmla="*/ 0 w 2415654"/>
              <a:gd name="connsiteY12" fmla="*/ 1080444 h 1296538"/>
              <a:gd name="connsiteX13" fmla="*/ 0 w 2415654"/>
              <a:gd name="connsiteY13" fmla="*/ 630982 h 1296538"/>
              <a:gd name="connsiteX14" fmla="*/ 0 w 2415654"/>
              <a:gd name="connsiteY14" fmla="*/ 216094 h 129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15654" h="1296538" fill="none" extrusionOk="0">
                <a:moveTo>
                  <a:pt x="0" y="216094"/>
                </a:moveTo>
                <a:cubicBezTo>
                  <a:pt x="-3394" y="120415"/>
                  <a:pt x="110500" y="-12957"/>
                  <a:pt x="216094" y="0"/>
                </a:cubicBezTo>
                <a:cubicBezTo>
                  <a:pt x="524770" y="6015"/>
                  <a:pt x="600149" y="25946"/>
                  <a:pt x="877249" y="0"/>
                </a:cubicBezTo>
                <a:cubicBezTo>
                  <a:pt x="1154350" y="-25946"/>
                  <a:pt x="1254931" y="-10733"/>
                  <a:pt x="1518570" y="0"/>
                </a:cubicBezTo>
                <a:cubicBezTo>
                  <a:pt x="1782209" y="10733"/>
                  <a:pt x="1950156" y="-28215"/>
                  <a:pt x="2199560" y="0"/>
                </a:cubicBezTo>
                <a:cubicBezTo>
                  <a:pt x="2301741" y="-11642"/>
                  <a:pt x="2440554" y="93292"/>
                  <a:pt x="2415654" y="216094"/>
                </a:cubicBezTo>
                <a:cubicBezTo>
                  <a:pt x="2411151" y="330070"/>
                  <a:pt x="2428866" y="495627"/>
                  <a:pt x="2415654" y="630982"/>
                </a:cubicBezTo>
                <a:cubicBezTo>
                  <a:pt x="2402442" y="766337"/>
                  <a:pt x="2407158" y="962984"/>
                  <a:pt x="2415654" y="1080444"/>
                </a:cubicBezTo>
                <a:cubicBezTo>
                  <a:pt x="2420936" y="1228719"/>
                  <a:pt x="2325158" y="1271387"/>
                  <a:pt x="2199560" y="1296538"/>
                </a:cubicBezTo>
                <a:cubicBezTo>
                  <a:pt x="1999050" y="1306652"/>
                  <a:pt x="1660042" y="1300130"/>
                  <a:pt x="1518570" y="1296538"/>
                </a:cubicBezTo>
                <a:cubicBezTo>
                  <a:pt x="1377098" y="1292947"/>
                  <a:pt x="1144458" y="1311308"/>
                  <a:pt x="916919" y="1296538"/>
                </a:cubicBezTo>
                <a:cubicBezTo>
                  <a:pt x="689380" y="1281768"/>
                  <a:pt x="553972" y="1313478"/>
                  <a:pt x="216094" y="1296538"/>
                </a:cubicBezTo>
                <a:cubicBezTo>
                  <a:pt x="93454" y="1286694"/>
                  <a:pt x="5836" y="1202961"/>
                  <a:pt x="0" y="1080444"/>
                </a:cubicBezTo>
                <a:cubicBezTo>
                  <a:pt x="18869" y="962812"/>
                  <a:pt x="18832" y="813115"/>
                  <a:pt x="0" y="630982"/>
                </a:cubicBezTo>
                <a:cubicBezTo>
                  <a:pt x="-18832" y="448849"/>
                  <a:pt x="13319" y="339342"/>
                  <a:pt x="0" y="216094"/>
                </a:cubicBezTo>
                <a:close/>
              </a:path>
              <a:path w="2415654" h="1296538" stroke="0" extrusionOk="0">
                <a:moveTo>
                  <a:pt x="0" y="216094"/>
                </a:moveTo>
                <a:cubicBezTo>
                  <a:pt x="12301" y="112294"/>
                  <a:pt x="114947" y="-16743"/>
                  <a:pt x="216094" y="0"/>
                </a:cubicBezTo>
                <a:cubicBezTo>
                  <a:pt x="539357" y="-34019"/>
                  <a:pt x="677406" y="-33421"/>
                  <a:pt x="897084" y="0"/>
                </a:cubicBezTo>
                <a:cubicBezTo>
                  <a:pt x="1116762" y="33421"/>
                  <a:pt x="1352735" y="-9493"/>
                  <a:pt x="1538405" y="0"/>
                </a:cubicBezTo>
                <a:cubicBezTo>
                  <a:pt x="1724075" y="9493"/>
                  <a:pt x="1946248" y="-22923"/>
                  <a:pt x="2199560" y="0"/>
                </a:cubicBezTo>
                <a:cubicBezTo>
                  <a:pt x="2347420" y="-6254"/>
                  <a:pt x="2408212" y="104211"/>
                  <a:pt x="2415654" y="216094"/>
                </a:cubicBezTo>
                <a:cubicBezTo>
                  <a:pt x="2403974" y="299770"/>
                  <a:pt x="2407967" y="482321"/>
                  <a:pt x="2415654" y="630982"/>
                </a:cubicBezTo>
                <a:cubicBezTo>
                  <a:pt x="2423341" y="779643"/>
                  <a:pt x="2428055" y="870781"/>
                  <a:pt x="2415654" y="1080444"/>
                </a:cubicBezTo>
                <a:cubicBezTo>
                  <a:pt x="2413735" y="1176516"/>
                  <a:pt x="2336399" y="1290915"/>
                  <a:pt x="2199560" y="1296538"/>
                </a:cubicBezTo>
                <a:cubicBezTo>
                  <a:pt x="1982410" y="1268227"/>
                  <a:pt x="1686616" y="1315140"/>
                  <a:pt x="1538405" y="1296538"/>
                </a:cubicBezTo>
                <a:cubicBezTo>
                  <a:pt x="1390194" y="1277936"/>
                  <a:pt x="1130229" y="1290381"/>
                  <a:pt x="936753" y="1296538"/>
                </a:cubicBezTo>
                <a:cubicBezTo>
                  <a:pt x="743277" y="1302695"/>
                  <a:pt x="538576" y="1319241"/>
                  <a:pt x="216094" y="1296538"/>
                </a:cubicBezTo>
                <a:cubicBezTo>
                  <a:pt x="106856" y="1318726"/>
                  <a:pt x="15563" y="1203644"/>
                  <a:pt x="0" y="1080444"/>
                </a:cubicBezTo>
                <a:cubicBezTo>
                  <a:pt x="-11223" y="996985"/>
                  <a:pt x="18303" y="763611"/>
                  <a:pt x="0" y="665556"/>
                </a:cubicBezTo>
                <a:cubicBezTo>
                  <a:pt x="-18303" y="567501"/>
                  <a:pt x="-13061" y="315146"/>
                  <a:pt x="0" y="216094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207776990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Outfit" pitchFamily="2" charset="0"/>
              </a:rPr>
              <a:t>You’ve arrived!</a:t>
            </a:r>
            <a:endParaRPr lang="en-GB" sz="2800" dirty="0">
              <a:solidFill>
                <a:schemeClr val="tx1"/>
              </a:solidFill>
              <a:latin typeface="Outfit" pitchFamily="2" charset="0"/>
            </a:endParaRPr>
          </a:p>
        </p:txBody>
      </p:sp>
      <p:sp>
        <p:nvSpPr>
          <p:cNvPr id="8" name="Arrow: Bent 7">
            <a:extLst>
              <a:ext uri="{FF2B5EF4-FFF2-40B4-BE49-F238E27FC236}">
                <a16:creationId xmlns:a16="http://schemas.microsoft.com/office/drawing/2014/main" id="{1B733C20-1B5E-C1BF-B79F-AC36948A4EE4}"/>
              </a:ext>
            </a:extLst>
          </p:cNvPr>
          <p:cNvSpPr/>
          <p:nvPr/>
        </p:nvSpPr>
        <p:spPr>
          <a:xfrm rot="10800000" flipH="1">
            <a:off x="4990532" y="4007900"/>
            <a:ext cx="1105469" cy="610737"/>
          </a:xfrm>
          <a:prstGeom prst="bentArrow">
            <a:avLst/>
          </a:prstGeom>
          <a:solidFill>
            <a:srgbClr val="97FF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Arrow: Bent 8">
            <a:extLst>
              <a:ext uri="{FF2B5EF4-FFF2-40B4-BE49-F238E27FC236}">
                <a16:creationId xmlns:a16="http://schemas.microsoft.com/office/drawing/2014/main" id="{887D63B1-DE68-F86D-CF5D-796DEEB80B71}"/>
              </a:ext>
            </a:extLst>
          </p:cNvPr>
          <p:cNvSpPr/>
          <p:nvPr/>
        </p:nvSpPr>
        <p:spPr>
          <a:xfrm rot="10800000" flipH="1">
            <a:off x="2249574" y="3265234"/>
            <a:ext cx="1105469" cy="610737"/>
          </a:xfrm>
          <a:prstGeom prst="bentArrow">
            <a:avLst/>
          </a:prstGeom>
          <a:solidFill>
            <a:srgbClr val="97FF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id="{D9B795A4-F85E-8BBE-62A2-E4E6352619EE}"/>
              </a:ext>
            </a:extLst>
          </p:cNvPr>
          <p:cNvSpPr/>
          <p:nvPr/>
        </p:nvSpPr>
        <p:spPr>
          <a:xfrm rot="10800000" flipH="1">
            <a:off x="8124627" y="4780705"/>
            <a:ext cx="1105469" cy="610737"/>
          </a:xfrm>
          <a:prstGeom prst="bentArrow">
            <a:avLst/>
          </a:prstGeom>
          <a:solidFill>
            <a:srgbClr val="97FF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672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112FC-3BF7-23FF-F1F3-BB57C84AB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884" y="3098043"/>
            <a:ext cx="8820231" cy="2688836"/>
          </a:xfrm>
        </p:spPr>
        <p:txBody>
          <a:bodyPr/>
          <a:lstStyle/>
          <a:p>
            <a:pPr algn="ctr"/>
            <a:r>
              <a:rPr lang="en-GB" dirty="0"/>
              <a:t>We hope you have a safe journey and we look forward to welcoming you to the University of Exeter</a:t>
            </a:r>
          </a:p>
        </p:txBody>
      </p:sp>
    </p:spTree>
    <p:extLst>
      <p:ext uri="{BB962C8B-B14F-4D97-AF65-F5344CB8AC3E}">
        <p14:creationId xmlns:p14="http://schemas.microsoft.com/office/powerpoint/2010/main" val="408746460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3" id="{13A75269-C2BC-B642-974D-526D6DECDAFE}" vid="{4BE5E751-582C-0541-87E7-3D0FB29004F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Exeter University theme</Template>
  <TotalTime>85</TotalTime>
  <Words>375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Outfit</vt:lpstr>
      <vt:lpstr>Theme3</vt:lpstr>
      <vt:lpstr>Getting from Gatwick Airport to the University of Exeter</vt:lpstr>
      <vt:lpstr>There’s 2 ways to continue your journey</vt:lpstr>
      <vt:lpstr>Rail</vt:lpstr>
      <vt:lpstr>Travelling By Train</vt:lpstr>
      <vt:lpstr>Handy Flow Chart!</vt:lpstr>
      <vt:lpstr>Bus</vt:lpstr>
      <vt:lpstr>Travelling By Bus</vt:lpstr>
      <vt:lpstr>Handy Flow Chart!</vt:lpstr>
      <vt:lpstr>We hope you have a safe journey and we look forward to welcoming you to the University of Exeter</vt:lpstr>
    </vt:vector>
  </TitlesOfParts>
  <Company>University of Exeter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from Gatwick Airport to the University of Exeter</dc:title>
  <dc:creator>Rubio Juncal, Jimena</dc:creator>
  <cp:lastModifiedBy>Meadows, Sophie</cp:lastModifiedBy>
  <cp:revision>2</cp:revision>
  <dcterms:created xsi:type="dcterms:W3CDTF">2024-05-28T13:16:25Z</dcterms:created>
  <dcterms:modified xsi:type="dcterms:W3CDTF">2025-05-29T16:35:39Z</dcterms:modified>
</cp:coreProperties>
</file>