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7" r:id="rId12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DCA5"/>
    <a:srgbClr val="AFFFEA"/>
    <a:srgbClr val="85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65F13-6F92-4024-A1EB-1202C35996DD}" v="111" dt="2024-05-31T12:04:01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7" autoAdjust="0"/>
    <p:restoredTop sz="93007" autoAdjust="0"/>
  </p:normalViewPr>
  <p:slideViewPr>
    <p:cSldViewPr snapToGrid="0">
      <p:cViewPr varScale="1">
        <p:scale>
          <a:sx n="54" d="100"/>
          <a:sy n="54" d="100"/>
        </p:scale>
        <p:origin x="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 Juncal, Jimena" userId="e8b31c7e-aa77-4291-a767-295dfc8c2c7f" providerId="ADAL" clId="{73465F13-6F92-4024-A1EB-1202C35996DD}"/>
    <pc:docChg chg="undo custSel addSld delSld modSld">
      <pc:chgData name="Rubio Juncal, Jimena" userId="e8b31c7e-aa77-4291-a767-295dfc8c2c7f" providerId="ADAL" clId="{73465F13-6F92-4024-A1EB-1202C35996DD}" dt="2024-05-31T13:16:40.911" v="6633" actId="113"/>
      <pc:docMkLst>
        <pc:docMk/>
      </pc:docMkLst>
      <pc:sldChg chg="addSp delSp modSp new del mod modClrScheme chgLayout">
        <pc:chgData name="Rubio Juncal, Jimena" userId="e8b31c7e-aa77-4291-a767-295dfc8c2c7f" providerId="ADAL" clId="{73465F13-6F92-4024-A1EB-1202C35996DD}" dt="2024-05-28T15:03:48.626" v="30" actId="47"/>
        <pc:sldMkLst>
          <pc:docMk/>
          <pc:sldMk cId="2129447059" sldId="256"/>
        </pc:sldMkLst>
        <pc:spChg chg="del mod">
          <ac:chgData name="Rubio Juncal, Jimena" userId="e8b31c7e-aa77-4291-a767-295dfc8c2c7f" providerId="ADAL" clId="{73465F13-6F92-4024-A1EB-1202C35996DD}" dt="2024-05-28T15:00:13.170" v="2" actId="26606"/>
          <ac:spMkLst>
            <pc:docMk/>
            <pc:sldMk cId="2129447059" sldId="256"/>
            <ac:spMk id="2" creationId="{BE1594B2-5B7A-081A-415C-F918EEB1409F}"/>
          </ac:spMkLst>
        </pc:spChg>
        <pc:spChg chg="del mod">
          <ac:chgData name="Rubio Juncal, Jimena" userId="e8b31c7e-aa77-4291-a767-295dfc8c2c7f" providerId="ADAL" clId="{73465F13-6F92-4024-A1EB-1202C35996DD}" dt="2024-05-28T15:00:13.170" v="2" actId="26606"/>
          <ac:spMkLst>
            <pc:docMk/>
            <pc:sldMk cId="2129447059" sldId="256"/>
            <ac:spMk id="3" creationId="{ECD7E52A-7112-CC78-DD75-3B17C4A1BBA9}"/>
          </ac:spMkLst>
        </pc:spChg>
        <pc:spChg chg="add mod">
          <ac:chgData name="Rubio Juncal, Jimena" userId="e8b31c7e-aa77-4291-a767-295dfc8c2c7f" providerId="ADAL" clId="{73465F13-6F92-4024-A1EB-1202C35996DD}" dt="2024-05-28T15:00:13.170" v="2" actId="26606"/>
          <ac:spMkLst>
            <pc:docMk/>
            <pc:sldMk cId="2129447059" sldId="256"/>
            <ac:spMk id="8" creationId="{CD4CE033-36F3-2049-0166-6EAAC4703703}"/>
          </ac:spMkLst>
        </pc:spChg>
        <pc:spChg chg="add mod">
          <ac:chgData name="Rubio Juncal, Jimena" userId="e8b31c7e-aa77-4291-a767-295dfc8c2c7f" providerId="ADAL" clId="{73465F13-6F92-4024-A1EB-1202C35996DD}" dt="2024-05-28T15:00:27.542" v="18" actId="20577"/>
          <ac:spMkLst>
            <pc:docMk/>
            <pc:sldMk cId="2129447059" sldId="256"/>
            <ac:spMk id="10" creationId="{05C80C1E-764B-6C9B-2B72-686C223C046E}"/>
          </ac:spMkLst>
        </pc:spChg>
        <pc:spChg chg="add mod">
          <ac:chgData name="Rubio Juncal, Jimena" userId="e8b31c7e-aa77-4291-a767-295dfc8c2c7f" providerId="ADAL" clId="{73465F13-6F92-4024-A1EB-1202C35996DD}" dt="2024-05-28T15:00:13.170" v="2" actId="26606"/>
          <ac:spMkLst>
            <pc:docMk/>
            <pc:sldMk cId="2129447059" sldId="256"/>
            <ac:spMk id="12" creationId="{42D40DE3-7295-E96E-3165-370D4581E145}"/>
          </ac:spMkLst>
        </pc:spChg>
      </pc:sldChg>
      <pc:sldChg chg="addSp delSp modSp mod">
        <pc:chgData name="Rubio Juncal, Jimena" userId="e8b31c7e-aa77-4291-a767-295dfc8c2c7f" providerId="ADAL" clId="{73465F13-6F92-4024-A1EB-1202C35996DD}" dt="2024-05-28T15:03:27.609" v="29" actId="478"/>
        <pc:sldMkLst>
          <pc:docMk/>
          <pc:sldMk cId="803089380" sldId="257"/>
        </pc:sldMkLst>
        <pc:spChg chg="add del mod">
          <ac:chgData name="Rubio Juncal, Jimena" userId="e8b31c7e-aa77-4291-a767-295dfc8c2c7f" providerId="ADAL" clId="{73465F13-6F92-4024-A1EB-1202C35996DD}" dt="2024-05-28T15:03:27.609" v="29" actId="478"/>
          <ac:spMkLst>
            <pc:docMk/>
            <pc:sldMk cId="803089380" sldId="257"/>
            <ac:spMk id="3" creationId="{7BE1780B-A307-2B42-6A05-979B9BA2810B}"/>
          </ac:spMkLst>
        </pc:spChg>
        <pc:spChg chg="mod">
          <ac:chgData name="Rubio Juncal, Jimena" userId="e8b31c7e-aa77-4291-a767-295dfc8c2c7f" providerId="ADAL" clId="{73465F13-6F92-4024-A1EB-1202C35996DD}" dt="2024-05-28T15:03:10.718" v="27" actId="27636"/>
          <ac:spMkLst>
            <pc:docMk/>
            <pc:sldMk cId="803089380" sldId="257"/>
            <ac:spMk id="8" creationId="{E47064BC-1C3C-D5A7-1064-16FEE4BAB987}"/>
          </ac:spMkLst>
        </pc:spChg>
        <pc:spChg chg="del">
          <ac:chgData name="Rubio Juncal, Jimena" userId="e8b31c7e-aa77-4291-a767-295dfc8c2c7f" providerId="ADAL" clId="{73465F13-6F92-4024-A1EB-1202C35996DD}" dt="2024-05-28T15:03:21.657" v="28" actId="478"/>
          <ac:spMkLst>
            <pc:docMk/>
            <pc:sldMk cId="803089380" sldId="257"/>
            <ac:spMk id="10" creationId="{75627612-B9DA-1468-D002-C3311FE67A8F}"/>
          </ac:spMkLst>
        </pc:spChg>
      </pc:sldChg>
      <pc:sldChg chg="addSp delSp modSp new mod">
        <pc:chgData name="Rubio Juncal, Jimena" userId="e8b31c7e-aa77-4291-a767-295dfc8c2c7f" providerId="ADAL" clId="{73465F13-6F92-4024-A1EB-1202C35996DD}" dt="2024-05-28T15:06:24.406" v="80" actId="1076"/>
        <pc:sldMkLst>
          <pc:docMk/>
          <pc:sldMk cId="2294932319" sldId="258"/>
        </pc:sldMkLst>
        <pc:spChg chg="add del mod">
          <ac:chgData name="Rubio Juncal, Jimena" userId="e8b31c7e-aa77-4291-a767-295dfc8c2c7f" providerId="ADAL" clId="{73465F13-6F92-4024-A1EB-1202C35996DD}" dt="2024-05-28T15:06:24.406" v="80" actId="1076"/>
          <ac:spMkLst>
            <pc:docMk/>
            <pc:sldMk cId="2294932319" sldId="258"/>
            <ac:spMk id="2" creationId="{0AE57AB9-9336-8DE8-A6F3-C0C1D15F786F}"/>
          </ac:spMkLst>
        </pc:spChg>
        <pc:spChg chg="mod">
          <ac:chgData name="Rubio Juncal, Jimena" userId="e8b31c7e-aa77-4291-a767-295dfc8c2c7f" providerId="ADAL" clId="{73465F13-6F92-4024-A1EB-1202C35996DD}" dt="2024-05-28T15:06:21.262" v="79" actId="1076"/>
          <ac:spMkLst>
            <pc:docMk/>
            <pc:sldMk cId="2294932319" sldId="258"/>
            <ac:spMk id="3" creationId="{EFB307C7-9B31-385C-B642-7E53A53428F2}"/>
          </ac:spMkLst>
        </pc:spChg>
      </pc:sldChg>
      <pc:sldChg chg="addSp modSp new mod modClrScheme chgLayout">
        <pc:chgData name="Rubio Juncal, Jimena" userId="e8b31c7e-aa77-4291-a767-295dfc8c2c7f" providerId="ADAL" clId="{73465F13-6F92-4024-A1EB-1202C35996DD}" dt="2024-05-28T15:08:39.127" v="225" actId="1076"/>
        <pc:sldMkLst>
          <pc:docMk/>
          <pc:sldMk cId="2570403537" sldId="259"/>
        </pc:sldMkLst>
        <pc:spChg chg="mod">
          <ac:chgData name="Rubio Juncal, Jimena" userId="e8b31c7e-aa77-4291-a767-295dfc8c2c7f" providerId="ADAL" clId="{73465F13-6F92-4024-A1EB-1202C35996DD}" dt="2024-05-28T15:08:37.667" v="224" actId="1076"/>
          <ac:spMkLst>
            <pc:docMk/>
            <pc:sldMk cId="2570403537" sldId="259"/>
            <ac:spMk id="2" creationId="{BB4FC311-C887-0A67-622D-AE33D09C4697}"/>
          </ac:spMkLst>
        </pc:spChg>
        <pc:spChg chg="mod">
          <ac:chgData name="Rubio Juncal, Jimena" userId="e8b31c7e-aa77-4291-a767-295dfc8c2c7f" providerId="ADAL" clId="{73465F13-6F92-4024-A1EB-1202C35996DD}" dt="2024-05-28T15:08:32.186" v="222" actId="26606"/>
          <ac:spMkLst>
            <pc:docMk/>
            <pc:sldMk cId="2570403537" sldId="259"/>
            <ac:spMk id="3" creationId="{F58B29F4-A9D1-DB01-9CC9-7BD2C04A2867}"/>
          </ac:spMkLst>
        </pc:spChg>
        <pc:picChg chg="add mod">
          <ac:chgData name="Rubio Juncal, Jimena" userId="e8b31c7e-aa77-4291-a767-295dfc8c2c7f" providerId="ADAL" clId="{73465F13-6F92-4024-A1EB-1202C35996DD}" dt="2024-05-28T15:08:39.127" v="225" actId="1076"/>
          <ac:picMkLst>
            <pc:docMk/>
            <pc:sldMk cId="2570403537" sldId="259"/>
            <ac:picMk id="5" creationId="{DBEE73F3-E7AC-1459-4216-010AC5FAED70}"/>
          </ac:picMkLst>
        </pc:picChg>
      </pc:sldChg>
      <pc:sldChg chg="addSp delSp modSp add mod">
        <pc:chgData name="Rubio Juncal, Jimena" userId="e8b31c7e-aa77-4291-a767-295dfc8c2c7f" providerId="ADAL" clId="{73465F13-6F92-4024-A1EB-1202C35996DD}" dt="2024-05-28T15:10:25.670" v="294" actId="20577"/>
        <pc:sldMkLst>
          <pc:docMk/>
          <pc:sldMk cId="1297164250" sldId="260"/>
        </pc:sldMkLst>
        <pc:spChg chg="mod">
          <ac:chgData name="Rubio Juncal, Jimena" userId="e8b31c7e-aa77-4291-a767-295dfc8c2c7f" providerId="ADAL" clId="{73465F13-6F92-4024-A1EB-1202C35996DD}" dt="2024-05-28T15:10:25.670" v="294" actId="20577"/>
          <ac:spMkLst>
            <pc:docMk/>
            <pc:sldMk cId="1297164250" sldId="260"/>
            <ac:spMk id="2" creationId="{BB4FC311-C887-0A67-622D-AE33D09C4697}"/>
          </ac:spMkLst>
        </pc:spChg>
        <pc:picChg chg="del">
          <ac:chgData name="Rubio Juncal, Jimena" userId="e8b31c7e-aa77-4291-a767-295dfc8c2c7f" providerId="ADAL" clId="{73465F13-6F92-4024-A1EB-1202C35996DD}" dt="2024-05-28T15:09:13.692" v="227" actId="478"/>
          <ac:picMkLst>
            <pc:docMk/>
            <pc:sldMk cId="1297164250" sldId="260"/>
            <ac:picMk id="5" creationId="{DBEE73F3-E7AC-1459-4216-010AC5FAED70}"/>
          </ac:picMkLst>
        </pc:picChg>
        <pc:picChg chg="add mod ord">
          <ac:chgData name="Rubio Juncal, Jimena" userId="e8b31c7e-aa77-4291-a767-295dfc8c2c7f" providerId="ADAL" clId="{73465F13-6F92-4024-A1EB-1202C35996DD}" dt="2024-05-28T15:10:00.440" v="239" actId="167"/>
          <ac:picMkLst>
            <pc:docMk/>
            <pc:sldMk cId="1297164250" sldId="260"/>
            <ac:picMk id="6" creationId="{227ECF75-07E4-D1FE-8E5A-518E84BE4D49}"/>
          </ac:picMkLst>
        </pc:picChg>
        <pc:picChg chg="add del mod">
          <ac:chgData name="Rubio Juncal, Jimena" userId="e8b31c7e-aa77-4291-a767-295dfc8c2c7f" providerId="ADAL" clId="{73465F13-6F92-4024-A1EB-1202C35996DD}" dt="2024-05-28T15:10:01.846" v="240" actId="478"/>
          <ac:picMkLst>
            <pc:docMk/>
            <pc:sldMk cId="1297164250" sldId="260"/>
            <ac:picMk id="7" creationId="{2CE093AC-D07F-C4DB-488C-E78950677683}"/>
          </ac:picMkLst>
        </pc:picChg>
      </pc:sldChg>
      <pc:sldChg chg="addSp modSp mod">
        <pc:chgData name="Rubio Juncal, Jimena" userId="e8b31c7e-aa77-4291-a767-295dfc8c2c7f" providerId="ADAL" clId="{73465F13-6F92-4024-A1EB-1202C35996DD}" dt="2024-05-29T15:25:17.704" v="4349" actId="313"/>
        <pc:sldMkLst>
          <pc:docMk/>
          <pc:sldMk cId="1573498014" sldId="261"/>
        </pc:sldMkLst>
        <pc:spChg chg="mod">
          <ac:chgData name="Rubio Juncal, Jimena" userId="e8b31c7e-aa77-4291-a767-295dfc8c2c7f" providerId="ADAL" clId="{73465F13-6F92-4024-A1EB-1202C35996DD}" dt="2024-05-29T15:25:17.704" v="4349" actId="313"/>
          <ac:spMkLst>
            <pc:docMk/>
            <pc:sldMk cId="1573498014" sldId="261"/>
            <ac:spMk id="2" creationId="{0AE57AB9-9336-8DE8-A6F3-C0C1D15F786F}"/>
          </ac:spMkLst>
        </pc:spChg>
        <pc:spChg chg="mod">
          <ac:chgData name="Rubio Juncal, Jimena" userId="e8b31c7e-aa77-4291-a767-295dfc8c2c7f" providerId="ADAL" clId="{73465F13-6F92-4024-A1EB-1202C35996DD}" dt="2024-05-28T15:12:27.017" v="422" actId="1076"/>
          <ac:spMkLst>
            <pc:docMk/>
            <pc:sldMk cId="1573498014" sldId="261"/>
            <ac:spMk id="3" creationId="{EFB307C7-9B31-385C-B642-7E53A53428F2}"/>
          </ac:spMkLst>
        </pc:spChg>
        <pc:picChg chg="add mod">
          <ac:chgData name="Rubio Juncal, Jimena" userId="e8b31c7e-aa77-4291-a767-295dfc8c2c7f" providerId="ADAL" clId="{73465F13-6F92-4024-A1EB-1202C35996DD}" dt="2024-05-28T15:12:22.369" v="421" actId="1076"/>
          <ac:picMkLst>
            <pc:docMk/>
            <pc:sldMk cId="1573498014" sldId="261"/>
            <ac:picMk id="5" creationId="{02D0E76A-DEEC-5D65-93C6-BFF95053B23F}"/>
          </ac:picMkLst>
        </pc:picChg>
      </pc:sldChg>
      <pc:sldChg chg="new del">
        <pc:chgData name="Rubio Juncal, Jimena" userId="e8b31c7e-aa77-4291-a767-295dfc8c2c7f" providerId="ADAL" clId="{73465F13-6F92-4024-A1EB-1202C35996DD}" dt="2024-05-28T15:12:56.988" v="425" actId="47"/>
        <pc:sldMkLst>
          <pc:docMk/>
          <pc:sldMk cId="1047901014" sldId="262"/>
        </pc:sldMkLst>
      </pc:sldChg>
      <pc:sldChg chg="addSp delSp modSp new mod">
        <pc:chgData name="Rubio Juncal, Jimena" userId="e8b31c7e-aa77-4291-a767-295dfc8c2c7f" providerId="ADAL" clId="{73465F13-6F92-4024-A1EB-1202C35996DD}" dt="2024-05-29T15:35:51.023" v="4479" actId="113"/>
        <pc:sldMkLst>
          <pc:docMk/>
          <pc:sldMk cId="1358475787" sldId="262"/>
        </pc:sldMkLst>
        <pc:spChg chg="del mod">
          <ac:chgData name="Rubio Juncal, Jimena" userId="e8b31c7e-aa77-4291-a767-295dfc8c2c7f" providerId="ADAL" clId="{73465F13-6F92-4024-A1EB-1202C35996DD}" dt="2024-05-29T15:31:01.311" v="4398" actId="478"/>
          <ac:spMkLst>
            <pc:docMk/>
            <pc:sldMk cId="1358475787" sldId="262"/>
            <ac:spMk id="2" creationId="{FE9C92FD-61F7-E20C-C6FA-FB795423AEE3}"/>
          </ac:spMkLst>
        </pc:spChg>
        <pc:spChg chg="mod">
          <ac:chgData name="Rubio Juncal, Jimena" userId="e8b31c7e-aa77-4291-a767-295dfc8c2c7f" providerId="ADAL" clId="{73465F13-6F92-4024-A1EB-1202C35996DD}" dt="2024-05-29T15:26:03.662" v="4351" actId="20577"/>
          <ac:spMkLst>
            <pc:docMk/>
            <pc:sldMk cId="1358475787" sldId="262"/>
            <ac:spMk id="3" creationId="{89D42A20-FF04-B2BC-49CA-0EA4A50B37F9}"/>
          </ac:spMkLst>
        </pc:spChg>
        <pc:spChg chg="add del">
          <ac:chgData name="Rubio Juncal, Jimena" userId="e8b31c7e-aa77-4291-a767-295dfc8c2c7f" providerId="ADAL" clId="{73465F13-6F92-4024-A1EB-1202C35996DD}" dt="2024-05-29T15:26:45.265" v="4355" actId="22"/>
          <ac:spMkLst>
            <pc:docMk/>
            <pc:sldMk cId="1358475787" sldId="262"/>
            <ac:spMk id="5" creationId="{14341963-F75F-F005-03AB-4F89CAAA9983}"/>
          </ac:spMkLst>
        </pc:spChg>
        <pc:spChg chg="add del mod">
          <ac:chgData name="Rubio Juncal, Jimena" userId="e8b31c7e-aa77-4291-a767-295dfc8c2c7f" providerId="ADAL" clId="{73465F13-6F92-4024-A1EB-1202C35996DD}" dt="2024-05-29T15:31:45.069" v="4407" actId="478"/>
          <ac:spMkLst>
            <pc:docMk/>
            <pc:sldMk cId="1358475787" sldId="262"/>
            <ac:spMk id="6" creationId="{E32721F1-E3D3-9BBF-8E00-4028823F4CB5}"/>
          </ac:spMkLst>
        </pc:spChg>
        <pc:spChg chg="add del mod">
          <ac:chgData name="Rubio Juncal, Jimena" userId="e8b31c7e-aa77-4291-a767-295dfc8c2c7f" providerId="ADAL" clId="{73465F13-6F92-4024-A1EB-1202C35996DD}" dt="2024-05-29T15:32:14.269" v="4417" actId="478"/>
          <ac:spMkLst>
            <pc:docMk/>
            <pc:sldMk cId="1358475787" sldId="262"/>
            <ac:spMk id="7" creationId="{B434FF8C-EB57-050C-E93A-0EDD99E5ADF5}"/>
          </ac:spMkLst>
        </pc:spChg>
        <pc:spChg chg="add del mod">
          <ac:chgData name="Rubio Juncal, Jimena" userId="e8b31c7e-aa77-4291-a767-295dfc8c2c7f" providerId="ADAL" clId="{73465F13-6F92-4024-A1EB-1202C35996DD}" dt="2024-05-29T15:32:38.573" v="4425" actId="478"/>
          <ac:spMkLst>
            <pc:docMk/>
            <pc:sldMk cId="1358475787" sldId="262"/>
            <ac:spMk id="8" creationId="{06805E1F-7A8F-F5B5-7173-CE398BC9341D}"/>
          </ac:spMkLst>
        </pc:spChg>
        <pc:spChg chg="add mod">
          <ac:chgData name="Rubio Juncal, Jimena" userId="e8b31c7e-aa77-4291-a767-295dfc8c2c7f" providerId="ADAL" clId="{73465F13-6F92-4024-A1EB-1202C35996DD}" dt="2024-05-29T15:32:54.702" v="4430" actId="113"/>
          <ac:spMkLst>
            <pc:docMk/>
            <pc:sldMk cId="1358475787" sldId="262"/>
            <ac:spMk id="9" creationId="{D919C7E3-5103-B79F-9350-9489C15E4DD8}"/>
          </ac:spMkLst>
        </pc:spChg>
        <pc:spChg chg="add del mod">
          <ac:chgData name="Rubio Juncal, Jimena" userId="e8b31c7e-aa77-4291-a767-295dfc8c2c7f" providerId="ADAL" clId="{73465F13-6F92-4024-A1EB-1202C35996DD}" dt="2024-05-29T15:31:05.037" v="4399" actId="478"/>
          <ac:spMkLst>
            <pc:docMk/>
            <pc:sldMk cId="1358475787" sldId="262"/>
            <ac:spMk id="11" creationId="{9BC14FE0-633C-027E-F629-4D575DDB36C9}"/>
          </ac:spMkLst>
        </pc:spChg>
        <pc:spChg chg="add mod">
          <ac:chgData name="Rubio Juncal, Jimena" userId="e8b31c7e-aa77-4291-a767-295dfc8c2c7f" providerId="ADAL" clId="{73465F13-6F92-4024-A1EB-1202C35996DD}" dt="2024-05-29T15:35:51.023" v="4479" actId="113"/>
          <ac:spMkLst>
            <pc:docMk/>
            <pc:sldMk cId="1358475787" sldId="262"/>
            <ac:spMk id="12" creationId="{EBE191BC-ED73-5134-165B-DF1E71C3937B}"/>
          </ac:spMkLst>
        </pc:spChg>
        <pc:spChg chg="add del">
          <ac:chgData name="Rubio Juncal, Jimena" userId="e8b31c7e-aa77-4291-a767-295dfc8c2c7f" providerId="ADAL" clId="{73465F13-6F92-4024-A1EB-1202C35996DD}" dt="2024-05-29T15:31:53.936" v="4410" actId="22"/>
          <ac:spMkLst>
            <pc:docMk/>
            <pc:sldMk cId="1358475787" sldId="262"/>
            <ac:spMk id="14" creationId="{44CC2B72-F657-E8C2-9007-C9B6403B3DF5}"/>
          </ac:spMkLst>
        </pc:spChg>
        <pc:spChg chg="add mod">
          <ac:chgData name="Rubio Juncal, Jimena" userId="e8b31c7e-aa77-4291-a767-295dfc8c2c7f" providerId="ADAL" clId="{73465F13-6F92-4024-A1EB-1202C35996DD}" dt="2024-05-29T15:33:11.487" v="4452" actId="113"/>
          <ac:spMkLst>
            <pc:docMk/>
            <pc:sldMk cId="1358475787" sldId="262"/>
            <ac:spMk id="15" creationId="{42ECA191-923C-585A-04D0-68D6CBD4F1B3}"/>
          </ac:spMkLst>
        </pc:spChg>
        <pc:spChg chg="add del mod">
          <ac:chgData name="Rubio Juncal, Jimena" userId="e8b31c7e-aa77-4291-a767-295dfc8c2c7f" providerId="ADAL" clId="{73465F13-6F92-4024-A1EB-1202C35996DD}" dt="2024-05-29T15:34:41.935" v="4468" actId="1076"/>
          <ac:spMkLst>
            <pc:docMk/>
            <pc:sldMk cId="1358475787" sldId="262"/>
            <ac:spMk id="16" creationId="{1AABB07F-EA7E-0FCF-8A73-53890D4C1CC2}"/>
          </ac:spMkLst>
        </pc:spChg>
        <pc:spChg chg="add mod">
          <ac:chgData name="Rubio Juncal, Jimena" userId="e8b31c7e-aa77-4291-a767-295dfc8c2c7f" providerId="ADAL" clId="{73465F13-6F92-4024-A1EB-1202C35996DD}" dt="2024-05-29T15:32:24.371" v="4421"/>
          <ac:spMkLst>
            <pc:docMk/>
            <pc:sldMk cId="1358475787" sldId="262"/>
            <ac:spMk id="17" creationId="{9858376C-8C43-E4E5-1B2D-E20FF38FEE8A}"/>
          </ac:spMkLst>
        </pc:spChg>
        <pc:picChg chg="add mod">
          <ac:chgData name="Rubio Juncal, Jimena" userId="e8b31c7e-aa77-4291-a767-295dfc8c2c7f" providerId="ADAL" clId="{73465F13-6F92-4024-A1EB-1202C35996DD}" dt="2024-05-29T15:33:55.949" v="4459" actId="1076"/>
          <ac:picMkLst>
            <pc:docMk/>
            <pc:sldMk cId="1358475787" sldId="262"/>
            <ac:picMk id="19" creationId="{A4CA4C39-2D3F-8135-F3A6-55BEC06ABE98}"/>
          </ac:picMkLst>
        </pc:picChg>
        <pc:picChg chg="add del mod">
          <ac:chgData name="Rubio Juncal, Jimena" userId="e8b31c7e-aa77-4291-a767-295dfc8c2c7f" providerId="ADAL" clId="{73465F13-6F92-4024-A1EB-1202C35996DD}" dt="2024-05-29T15:35:10.284" v="4471" actId="478"/>
          <ac:picMkLst>
            <pc:docMk/>
            <pc:sldMk cId="1358475787" sldId="262"/>
            <ac:picMk id="21" creationId="{58569CA1-DB53-705A-EE10-C30AF9E63170}"/>
          </ac:picMkLst>
        </pc:picChg>
        <pc:picChg chg="add mod">
          <ac:chgData name="Rubio Juncal, Jimena" userId="e8b31c7e-aa77-4291-a767-295dfc8c2c7f" providerId="ADAL" clId="{73465F13-6F92-4024-A1EB-1202C35996DD}" dt="2024-05-29T15:34:29.804" v="4464" actId="1076"/>
          <ac:picMkLst>
            <pc:docMk/>
            <pc:sldMk cId="1358475787" sldId="262"/>
            <ac:picMk id="23" creationId="{53C7FA2D-EB72-3DB6-CFDF-1968A9F95298}"/>
          </ac:picMkLst>
        </pc:picChg>
        <pc:picChg chg="add mod">
          <ac:chgData name="Rubio Juncal, Jimena" userId="e8b31c7e-aa77-4291-a767-295dfc8c2c7f" providerId="ADAL" clId="{73465F13-6F92-4024-A1EB-1202C35996DD}" dt="2024-05-29T15:35:28.237" v="4477" actId="1076"/>
          <ac:picMkLst>
            <pc:docMk/>
            <pc:sldMk cId="1358475787" sldId="262"/>
            <ac:picMk id="25" creationId="{D26BB6DE-A4D7-BC49-C4F0-259CAE86954D}"/>
          </ac:picMkLst>
        </pc:picChg>
      </pc:sldChg>
      <pc:sldChg chg="modSp mod">
        <pc:chgData name="Rubio Juncal, Jimena" userId="e8b31c7e-aa77-4291-a767-295dfc8c2c7f" providerId="ADAL" clId="{73465F13-6F92-4024-A1EB-1202C35996DD}" dt="2024-05-29T15:36:02.892" v="4482" actId="20577"/>
        <pc:sldMkLst>
          <pc:docMk/>
          <pc:sldMk cId="3032375559" sldId="263"/>
        </pc:sldMkLst>
        <pc:spChg chg="mod">
          <ac:chgData name="Rubio Juncal, Jimena" userId="e8b31c7e-aa77-4291-a767-295dfc8c2c7f" providerId="ADAL" clId="{73465F13-6F92-4024-A1EB-1202C35996DD}" dt="2024-05-29T15:36:02.892" v="4482" actId="20577"/>
          <ac:spMkLst>
            <pc:docMk/>
            <pc:sldMk cId="3032375559" sldId="263"/>
            <ac:spMk id="2" creationId="{0AE57AB9-9336-8DE8-A6F3-C0C1D15F786F}"/>
          </ac:spMkLst>
        </pc:spChg>
        <pc:spChg chg="mod">
          <ac:chgData name="Rubio Juncal, Jimena" userId="e8b31c7e-aa77-4291-a767-295dfc8c2c7f" providerId="ADAL" clId="{73465F13-6F92-4024-A1EB-1202C35996DD}" dt="2024-05-28T15:18:38.220" v="579" actId="1076"/>
          <ac:spMkLst>
            <pc:docMk/>
            <pc:sldMk cId="3032375559" sldId="263"/>
            <ac:spMk id="3" creationId="{EFB307C7-9B31-385C-B642-7E53A53428F2}"/>
          </ac:spMkLst>
        </pc:spChg>
      </pc:sldChg>
      <pc:sldChg chg="new del">
        <pc:chgData name="Rubio Juncal, Jimena" userId="e8b31c7e-aa77-4291-a767-295dfc8c2c7f" providerId="ADAL" clId="{73465F13-6F92-4024-A1EB-1202C35996DD}" dt="2024-05-28T15:21:55.078" v="602" actId="680"/>
        <pc:sldMkLst>
          <pc:docMk/>
          <pc:sldMk cId="834026313" sldId="264"/>
        </pc:sldMkLst>
      </pc:sldChg>
      <pc:sldChg chg="addSp delSp modSp new mod modClrScheme chgLayout">
        <pc:chgData name="Rubio Juncal, Jimena" userId="e8b31c7e-aa77-4291-a767-295dfc8c2c7f" providerId="ADAL" clId="{73465F13-6F92-4024-A1EB-1202C35996DD}" dt="2024-05-29T15:36:20.589" v="4484" actId="20577"/>
        <pc:sldMkLst>
          <pc:docMk/>
          <pc:sldMk cId="2031064365" sldId="264"/>
        </pc:sldMkLst>
        <pc:spChg chg="mod">
          <ac:chgData name="Rubio Juncal, Jimena" userId="e8b31c7e-aa77-4291-a767-295dfc8c2c7f" providerId="ADAL" clId="{73465F13-6F92-4024-A1EB-1202C35996DD}" dt="2024-05-29T15:36:20.589" v="4484" actId="20577"/>
          <ac:spMkLst>
            <pc:docMk/>
            <pc:sldMk cId="2031064365" sldId="264"/>
            <ac:spMk id="2" creationId="{FCEDBC5B-35E6-D772-C67D-CCF046608328}"/>
          </ac:spMkLst>
        </pc:spChg>
        <pc:spChg chg="mod">
          <ac:chgData name="Rubio Juncal, Jimena" userId="e8b31c7e-aa77-4291-a767-295dfc8c2c7f" providerId="ADAL" clId="{73465F13-6F92-4024-A1EB-1202C35996DD}" dt="2024-05-28T15:25:10.588" v="640" actId="26606"/>
          <ac:spMkLst>
            <pc:docMk/>
            <pc:sldMk cId="2031064365" sldId="264"/>
            <ac:spMk id="3" creationId="{ED2C1817-9C96-987E-38C9-7CB44019FF11}"/>
          </ac:spMkLst>
        </pc:spChg>
        <pc:spChg chg="del">
          <ac:chgData name="Rubio Juncal, Jimena" userId="e8b31c7e-aa77-4291-a767-295dfc8c2c7f" providerId="ADAL" clId="{73465F13-6F92-4024-A1EB-1202C35996DD}" dt="2024-05-28T15:24:29.532" v="637" actId="931"/>
          <ac:spMkLst>
            <pc:docMk/>
            <pc:sldMk cId="2031064365" sldId="264"/>
            <ac:spMk id="4" creationId="{B1F6E2EB-D11D-DCE1-D2DD-E2657F3E6FB0}"/>
          </ac:spMkLst>
        </pc:spChg>
        <pc:spChg chg="add del mod">
          <ac:chgData name="Rubio Juncal, Jimena" userId="e8b31c7e-aa77-4291-a767-295dfc8c2c7f" providerId="ADAL" clId="{73465F13-6F92-4024-A1EB-1202C35996DD}" dt="2024-05-28T15:25:03.884" v="639" actId="931"/>
          <ac:spMkLst>
            <pc:docMk/>
            <pc:sldMk cId="2031064365" sldId="264"/>
            <ac:spMk id="8" creationId="{37A58233-B20A-84DD-B718-18318134A942}"/>
          </ac:spMkLst>
        </pc:spChg>
        <pc:spChg chg="add del mod">
          <ac:chgData name="Rubio Juncal, Jimena" userId="e8b31c7e-aa77-4291-a767-295dfc8c2c7f" providerId="ADAL" clId="{73465F13-6F92-4024-A1EB-1202C35996DD}" dt="2024-05-28T15:27:58.111" v="698" actId="478"/>
          <ac:spMkLst>
            <pc:docMk/>
            <pc:sldMk cId="2031064365" sldId="264"/>
            <ac:spMk id="14" creationId="{A36C831A-1111-35C2-A7FA-6423052E62D0}"/>
          </ac:spMkLst>
        </pc:spChg>
        <pc:picChg chg="add del mod">
          <ac:chgData name="Rubio Juncal, Jimena" userId="e8b31c7e-aa77-4291-a767-295dfc8c2c7f" providerId="ADAL" clId="{73465F13-6F92-4024-A1EB-1202C35996DD}" dt="2024-05-28T15:24:45.696" v="638" actId="478"/>
          <ac:picMkLst>
            <pc:docMk/>
            <pc:sldMk cId="2031064365" sldId="264"/>
            <ac:picMk id="6" creationId="{28D2164F-9B7A-DF54-AE7D-495A8E610673}"/>
          </ac:picMkLst>
        </pc:picChg>
        <pc:picChg chg="add del mod">
          <ac:chgData name="Rubio Juncal, Jimena" userId="e8b31c7e-aa77-4291-a767-295dfc8c2c7f" providerId="ADAL" clId="{73465F13-6F92-4024-A1EB-1202C35996DD}" dt="2024-05-28T15:27:58.111" v="698" actId="478"/>
          <ac:picMkLst>
            <pc:docMk/>
            <pc:sldMk cId="2031064365" sldId="264"/>
            <ac:picMk id="10" creationId="{8AE03CE9-3CAD-D79F-B1A4-1EBF8AE7CCD1}"/>
          </ac:picMkLst>
        </pc:picChg>
        <pc:picChg chg="add del mod">
          <ac:chgData name="Rubio Juncal, Jimena" userId="e8b31c7e-aa77-4291-a767-295dfc8c2c7f" providerId="ADAL" clId="{73465F13-6F92-4024-A1EB-1202C35996DD}" dt="2024-05-28T15:27:57.662" v="697" actId="1076"/>
          <ac:picMkLst>
            <pc:docMk/>
            <pc:sldMk cId="2031064365" sldId="264"/>
            <ac:picMk id="12" creationId="{80D5E205-4E72-1C40-3D98-6451DB01118E}"/>
          </ac:picMkLst>
        </pc:picChg>
        <pc:picChg chg="add mod modCrop">
          <ac:chgData name="Rubio Juncal, Jimena" userId="e8b31c7e-aa77-4291-a767-295dfc8c2c7f" providerId="ADAL" clId="{73465F13-6F92-4024-A1EB-1202C35996DD}" dt="2024-05-28T15:27:56.457" v="695" actId="931"/>
          <ac:picMkLst>
            <pc:docMk/>
            <pc:sldMk cId="2031064365" sldId="264"/>
            <ac:picMk id="16" creationId="{644746F1-67D6-C91F-9C96-AF4687897F71}"/>
          </ac:picMkLst>
        </pc:picChg>
      </pc:sldChg>
      <pc:sldChg chg="addSp delSp modSp mod">
        <pc:chgData name="Rubio Juncal, Jimena" userId="e8b31c7e-aa77-4291-a767-295dfc8c2c7f" providerId="ADAL" clId="{73465F13-6F92-4024-A1EB-1202C35996DD}" dt="2024-05-28T15:28:29.299" v="701" actId="18131"/>
        <pc:sldMkLst>
          <pc:docMk/>
          <pc:sldMk cId="2944438069" sldId="265"/>
        </pc:sldMkLst>
        <pc:spChg chg="mod">
          <ac:chgData name="Rubio Juncal, Jimena" userId="e8b31c7e-aa77-4291-a767-295dfc8c2c7f" providerId="ADAL" clId="{73465F13-6F92-4024-A1EB-1202C35996DD}" dt="2024-05-28T15:26:34.977" v="685" actId="255"/>
          <ac:spMkLst>
            <pc:docMk/>
            <pc:sldMk cId="2944438069" sldId="265"/>
            <ac:spMk id="2" creationId="{FCEDBC5B-35E6-D772-C67D-CCF046608328}"/>
          </ac:spMkLst>
        </pc:spChg>
        <pc:spChg chg="mod">
          <ac:chgData name="Rubio Juncal, Jimena" userId="e8b31c7e-aa77-4291-a767-295dfc8c2c7f" providerId="ADAL" clId="{73465F13-6F92-4024-A1EB-1202C35996DD}" dt="2024-05-28T15:25:44.762" v="661" actId="20577"/>
          <ac:spMkLst>
            <pc:docMk/>
            <pc:sldMk cId="2944438069" sldId="265"/>
            <ac:spMk id="3" creationId="{ED2C1817-9C96-987E-38C9-7CB44019FF11}"/>
          </ac:spMkLst>
        </pc:spChg>
        <pc:spChg chg="add del mod">
          <ac:chgData name="Rubio Juncal, Jimena" userId="e8b31c7e-aa77-4291-a767-295dfc8c2c7f" providerId="ADAL" clId="{73465F13-6F92-4024-A1EB-1202C35996DD}" dt="2024-05-28T15:28:19.777" v="700" actId="931"/>
          <ac:spMkLst>
            <pc:docMk/>
            <pc:sldMk cId="2944438069" sldId="265"/>
            <ac:spMk id="5" creationId="{6A58B92B-50AC-137C-D617-34E7708AB8F4}"/>
          </ac:spMkLst>
        </pc:spChg>
        <pc:picChg chg="add mod modCrop">
          <ac:chgData name="Rubio Juncal, Jimena" userId="e8b31c7e-aa77-4291-a767-295dfc8c2c7f" providerId="ADAL" clId="{73465F13-6F92-4024-A1EB-1202C35996DD}" dt="2024-05-28T15:28:29.299" v="701" actId="18131"/>
          <ac:picMkLst>
            <pc:docMk/>
            <pc:sldMk cId="2944438069" sldId="265"/>
            <ac:picMk id="7" creationId="{06C2391B-6E48-0D45-6DD7-DF6133B295FB}"/>
          </ac:picMkLst>
        </pc:picChg>
        <pc:picChg chg="del">
          <ac:chgData name="Rubio Juncal, Jimena" userId="e8b31c7e-aa77-4291-a767-295dfc8c2c7f" providerId="ADAL" clId="{73465F13-6F92-4024-A1EB-1202C35996DD}" dt="2024-05-28T15:28:06.544" v="699" actId="478"/>
          <ac:picMkLst>
            <pc:docMk/>
            <pc:sldMk cId="2944438069" sldId="265"/>
            <ac:picMk id="10" creationId="{8AE03CE9-3CAD-D79F-B1A4-1EBF8AE7CCD1}"/>
          </ac:picMkLst>
        </pc:picChg>
      </pc:sldChg>
      <pc:sldChg chg="modSp new del mod">
        <pc:chgData name="Rubio Juncal, Jimena" userId="e8b31c7e-aa77-4291-a767-295dfc8c2c7f" providerId="ADAL" clId="{73465F13-6F92-4024-A1EB-1202C35996DD}" dt="2024-05-30T12:43:11.033" v="4884" actId="47"/>
        <pc:sldMkLst>
          <pc:docMk/>
          <pc:sldMk cId="3331664697" sldId="266"/>
        </pc:sldMkLst>
        <pc:spChg chg="mod">
          <ac:chgData name="Rubio Juncal, Jimena" userId="e8b31c7e-aa77-4291-a767-295dfc8c2c7f" providerId="ADAL" clId="{73465F13-6F92-4024-A1EB-1202C35996DD}" dt="2024-05-28T15:30:42.476" v="754" actId="1076"/>
          <ac:spMkLst>
            <pc:docMk/>
            <pc:sldMk cId="3331664697" sldId="266"/>
            <ac:spMk id="2" creationId="{BE9563EE-AE96-3766-2A58-B4F22E38E825}"/>
          </ac:spMkLst>
        </pc:spChg>
        <pc:spChg chg="mod">
          <ac:chgData name="Rubio Juncal, Jimena" userId="e8b31c7e-aa77-4291-a767-295dfc8c2c7f" providerId="ADAL" clId="{73465F13-6F92-4024-A1EB-1202C35996DD}" dt="2024-05-28T15:30:37.946" v="753" actId="1076"/>
          <ac:spMkLst>
            <pc:docMk/>
            <pc:sldMk cId="3331664697" sldId="266"/>
            <ac:spMk id="3" creationId="{F32090EC-E611-B626-15AB-503354FA8A30}"/>
          </ac:spMkLst>
        </pc:spChg>
      </pc:sldChg>
      <pc:sldChg chg="addSp delSp modSp mod">
        <pc:chgData name="Rubio Juncal, Jimena" userId="e8b31c7e-aa77-4291-a767-295dfc8c2c7f" providerId="ADAL" clId="{73465F13-6F92-4024-A1EB-1202C35996DD}" dt="2024-05-31T12:04:09.363" v="6590" actId="1076"/>
        <pc:sldMkLst>
          <pc:docMk/>
          <pc:sldMk cId="12054213" sldId="268"/>
        </pc:sldMkLst>
        <pc:spChg chg="mod">
          <ac:chgData name="Rubio Juncal, Jimena" userId="e8b31c7e-aa77-4291-a767-295dfc8c2c7f" providerId="ADAL" clId="{73465F13-6F92-4024-A1EB-1202C35996DD}" dt="2024-05-28T15:44:03.505" v="955" actId="1076"/>
          <ac:spMkLst>
            <pc:docMk/>
            <pc:sldMk cId="12054213" sldId="268"/>
            <ac:spMk id="3" creationId="{81E15777-3C40-15AA-EC3B-476A76C78B94}"/>
          </ac:spMkLst>
        </pc:spChg>
        <pc:spChg chg="add del mod">
          <ac:chgData name="Rubio Juncal, Jimena" userId="e8b31c7e-aa77-4291-a767-295dfc8c2c7f" providerId="ADAL" clId="{73465F13-6F92-4024-A1EB-1202C35996DD}" dt="2024-05-31T11:27:39.828" v="5724" actId="478"/>
          <ac:spMkLst>
            <pc:docMk/>
            <pc:sldMk cId="12054213" sldId="268"/>
            <ac:spMk id="4" creationId="{DD68AC15-C37F-4395-3C57-3C25A62A570C}"/>
          </ac:spMkLst>
        </pc:spChg>
        <pc:spChg chg="add mod">
          <ac:chgData name="Rubio Juncal, Jimena" userId="e8b31c7e-aa77-4291-a767-295dfc8c2c7f" providerId="ADAL" clId="{73465F13-6F92-4024-A1EB-1202C35996DD}" dt="2024-05-30T12:48:47.733" v="4915" actId="20577"/>
          <ac:spMkLst>
            <pc:docMk/>
            <pc:sldMk cId="12054213" sldId="268"/>
            <ac:spMk id="6" creationId="{F4BB4931-EB91-828B-77A4-AC3F8FEE457B}"/>
          </ac:spMkLst>
        </pc:spChg>
        <pc:spChg chg="add mod">
          <ac:chgData name="Rubio Juncal, Jimena" userId="e8b31c7e-aa77-4291-a767-295dfc8c2c7f" providerId="ADAL" clId="{73465F13-6F92-4024-A1EB-1202C35996DD}" dt="2024-05-31T11:16:54.850" v="5166" actId="20577"/>
          <ac:spMkLst>
            <pc:docMk/>
            <pc:sldMk cId="12054213" sldId="268"/>
            <ac:spMk id="7" creationId="{45E37A8C-8D3E-96B7-DF23-64C285FAD55F}"/>
          </ac:spMkLst>
        </pc:spChg>
        <pc:spChg chg="add del mod">
          <ac:chgData name="Rubio Juncal, Jimena" userId="e8b31c7e-aa77-4291-a767-295dfc8c2c7f" providerId="ADAL" clId="{73465F13-6F92-4024-A1EB-1202C35996DD}" dt="2024-05-31T12:04:05.427" v="6589" actId="478"/>
          <ac:spMkLst>
            <pc:docMk/>
            <pc:sldMk cId="12054213" sldId="268"/>
            <ac:spMk id="8" creationId="{3FE4EC85-823B-4AAF-AEF8-2293A39BEF60}"/>
          </ac:spMkLst>
        </pc:spChg>
        <pc:spChg chg="add mod">
          <ac:chgData name="Rubio Juncal, Jimena" userId="e8b31c7e-aa77-4291-a767-295dfc8c2c7f" providerId="ADAL" clId="{73465F13-6F92-4024-A1EB-1202C35996DD}" dt="2024-05-31T11:27:54.517" v="5729" actId="20577"/>
          <ac:spMkLst>
            <pc:docMk/>
            <pc:sldMk cId="12054213" sldId="268"/>
            <ac:spMk id="9" creationId="{B760CEB3-D10B-2F1E-5234-5D27D697C0C2}"/>
          </ac:spMkLst>
        </pc:spChg>
        <pc:spChg chg="add del mod">
          <ac:chgData name="Rubio Juncal, Jimena" userId="e8b31c7e-aa77-4291-a767-295dfc8c2c7f" providerId="ADAL" clId="{73465F13-6F92-4024-A1EB-1202C35996DD}" dt="2024-05-31T12:03:50.980" v="6586" actId="478"/>
          <ac:spMkLst>
            <pc:docMk/>
            <pc:sldMk cId="12054213" sldId="268"/>
            <ac:spMk id="10" creationId="{2A13E2B7-D963-5AEB-8FDF-4B0298C420A8}"/>
          </ac:spMkLst>
        </pc:spChg>
        <pc:spChg chg="add del mod">
          <ac:chgData name="Rubio Juncal, Jimena" userId="e8b31c7e-aa77-4291-a767-295dfc8c2c7f" providerId="ADAL" clId="{73465F13-6F92-4024-A1EB-1202C35996DD}" dt="2024-05-31T12:03:50.980" v="6586" actId="478"/>
          <ac:spMkLst>
            <pc:docMk/>
            <pc:sldMk cId="12054213" sldId="268"/>
            <ac:spMk id="11" creationId="{35288046-2185-7FC7-8B29-B43F30AEF9C3}"/>
          </ac:spMkLst>
        </pc:spChg>
        <pc:spChg chg="add mod">
          <ac:chgData name="Rubio Juncal, Jimena" userId="e8b31c7e-aa77-4291-a767-295dfc8c2c7f" providerId="ADAL" clId="{73465F13-6F92-4024-A1EB-1202C35996DD}" dt="2024-05-31T12:04:09.363" v="6590" actId="1076"/>
          <ac:spMkLst>
            <pc:docMk/>
            <pc:sldMk cId="12054213" sldId="268"/>
            <ac:spMk id="12" creationId="{D8AE8D0F-0370-B2A8-D9CE-38AFEEF9772E}"/>
          </ac:spMkLst>
        </pc:spChg>
        <pc:picChg chg="mod">
          <ac:chgData name="Rubio Juncal, Jimena" userId="e8b31c7e-aa77-4291-a767-295dfc8c2c7f" providerId="ADAL" clId="{73465F13-6F92-4024-A1EB-1202C35996DD}" dt="2024-05-28T15:44:09.096" v="957" actId="1076"/>
          <ac:picMkLst>
            <pc:docMk/>
            <pc:sldMk cId="12054213" sldId="268"/>
            <ac:picMk id="5" creationId="{87DE86E1-96FC-1783-55B7-EC2DD5CDCAC2}"/>
          </ac:picMkLst>
        </pc:picChg>
      </pc:sldChg>
      <pc:sldChg chg="addSp modSp mod">
        <pc:chgData name="Rubio Juncal, Jimena" userId="e8b31c7e-aa77-4291-a767-295dfc8c2c7f" providerId="ADAL" clId="{73465F13-6F92-4024-A1EB-1202C35996DD}" dt="2024-05-31T11:29:20.021" v="5788" actId="20577"/>
        <pc:sldMkLst>
          <pc:docMk/>
          <pc:sldMk cId="4021161808" sldId="269"/>
        </pc:sldMkLst>
        <pc:spChg chg="mod">
          <ac:chgData name="Rubio Juncal, Jimena" userId="e8b31c7e-aa77-4291-a767-295dfc8c2c7f" providerId="ADAL" clId="{73465F13-6F92-4024-A1EB-1202C35996DD}" dt="2024-05-30T10:23:32.894" v="4788"/>
          <ac:spMkLst>
            <pc:docMk/>
            <pc:sldMk cId="4021161808" sldId="269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73465F13-6F92-4024-A1EB-1202C35996DD}" dt="2024-05-30T10:23:32.894" v="4788"/>
          <ac:spMkLst>
            <pc:docMk/>
            <pc:sldMk cId="4021161808" sldId="269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73465F13-6F92-4024-A1EB-1202C35996DD}" dt="2024-05-30T10:23:32.894" v="4788"/>
          <ac:spMkLst>
            <pc:docMk/>
            <pc:sldMk cId="4021161808" sldId="269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73465F13-6F92-4024-A1EB-1202C35996DD}" dt="2024-05-30T10:23:32.894" v="4788"/>
          <ac:spMkLst>
            <pc:docMk/>
            <pc:sldMk cId="4021161808" sldId="269"/>
            <ac:spMk id="6" creationId="{151F7A65-2532-D757-810B-584F8938B392}"/>
          </ac:spMkLst>
        </pc:spChg>
        <pc:spChg chg="add mod">
          <ac:chgData name="Rubio Juncal, Jimena" userId="e8b31c7e-aa77-4291-a767-295dfc8c2c7f" providerId="ADAL" clId="{73465F13-6F92-4024-A1EB-1202C35996DD}" dt="2024-05-31T11:29:20.021" v="5788" actId="20577"/>
          <ac:spMkLst>
            <pc:docMk/>
            <pc:sldMk cId="4021161808" sldId="269"/>
            <ac:spMk id="7" creationId="{F4CA8EEC-6E39-5E9D-4BB4-5E1CCAFF3F55}"/>
          </ac:spMkLst>
        </pc:spChg>
        <pc:spChg chg="mod">
          <ac:chgData name="Rubio Juncal, Jimena" userId="e8b31c7e-aa77-4291-a767-295dfc8c2c7f" providerId="ADAL" clId="{73465F13-6F92-4024-A1EB-1202C35996DD}" dt="2024-05-28T15:51:30.755" v="1218" actId="1076"/>
          <ac:spMkLst>
            <pc:docMk/>
            <pc:sldMk cId="4021161808" sldId="269"/>
            <ac:spMk id="8" creationId="{1B733C20-1B5E-C1BF-B79F-AC36948A4EE4}"/>
          </ac:spMkLst>
        </pc:spChg>
        <pc:spChg chg="mod">
          <ac:chgData name="Rubio Juncal, Jimena" userId="e8b31c7e-aa77-4291-a767-295dfc8c2c7f" providerId="ADAL" clId="{73465F13-6F92-4024-A1EB-1202C35996DD}" dt="2024-05-28T15:51:16.906" v="1212" actId="1076"/>
          <ac:spMkLst>
            <pc:docMk/>
            <pc:sldMk cId="4021161808" sldId="269"/>
            <ac:spMk id="9" creationId="{887D63B1-DE68-F86D-CF5D-796DEEB80B71}"/>
          </ac:spMkLst>
        </pc:spChg>
        <pc:spChg chg="mod">
          <ac:chgData name="Rubio Juncal, Jimena" userId="e8b31c7e-aa77-4291-a767-295dfc8c2c7f" providerId="ADAL" clId="{73465F13-6F92-4024-A1EB-1202C35996DD}" dt="2024-05-28T15:51:44.044" v="1223" actId="1076"/>
          <ac:spMkLst>
            <pc:docMk/>
            <pc:sldMk cId="4021161808" sldId="269"/>
            <ac:spMk id="10" creationId="{D9B795A4-F85E-8BBE-62A2-E4E6352619EE}"/>
          </ac:spMkLst>
        </pc:spChg>
        <pc:spChg chg="add mod">
          <ac:chgData name="Rubio Juncal, Jimena" userId="e8b31c7e-aa77-4291-a767-295dfc8c2c7f" providerId="ADAL" clId="{73465F13-6F92-4024-A1EB-1202C35996DD}" dt="2024-05-28T15:52:00.458" v="1229" actId="1076"/>
          <ac:spMkLst>
            <pc:docMk/>
            <pc:sldMk cId="4021161808" sldId="269"/>
            <ac:spMk id="11" creationId="{574A7225-2C7E-FA97-9C4E-ED6A067927E6}"/>
          </ac:spMkLst>
        </pc:spChg>
      </pc:sldChg>
      <pc:sldChg chg="addSp delSp modSp mod">
        <pc:chgData name="Rubio Juncal, Jimena" userId="e8b31c7e-aa77-4291-a767-295dfc8c2c7f" providerId="ADAL" clId="{73465F13-6F92-4024-A1EB-1202C35996DD}" dt="2024-05-29T15:46:35.040" v="4627" actId="113"/>
        <pc:sldMkLst>
          <pc:docMk/>
          <pc:sldMk cId="2826789346" sldId="270"/>
        </pc:sldMkLst>
        <pc:spChg chg="add mod">
          <ac:chgData name="Rubio Juncal, Jimena" userId="e8b31c7e-aa77-4291-a767-295dfc8c2c7f" providerId="ADAL" clId="{73465F13-6F92-4024-A1EB-1202C35996DD}" dt="2024-05-29T15:46:35.040" v="4627" actId="113"/>
          <ac:spMkLst>
            <pc:docMk/>
            <pc:sldMk cId="2826789346" sldId="270"/>
            <ac:spMk id="2" creationId="{C081CF56-14FA-BF7A-DB5C-EB7AC9D982F1}"/>
          </ac:spMkLst>
        </pc:spChg>
        <pc:spChg chg="mod">
          <ac:chgData name="Rubio Juncal, Jimena" userId="e8b31c7e-aa77-4291-a767-295dfc8c2c7f" providerId="ADAL" clId="{73465F13-6F92-4024-A1EB-1202C35996DD}" dt="2024-05-28T15:52:43.112" v="1237" actId="14100"/>
          <ac:spMkLst>
            <pc:docMk/>
            <pc:sldMk cId="2826789346" sldId="270"/>
            <ac:spMk id="3" creationId="{803CA05A-A3FC-F86E-0F54-98B607868BB3}"/>
          </ac:spMkLst>
        </pc:spChg>
        <pc:spChg chg="add del mod">
          <ac:chgData name="Rubio Juncal, Jimena" userId="e8b31c7e-aa77-4291-a767-295dfc8c2c7f" providerId="ADAL" clId="{73465F13-6F92-4024-A1EB-1202C35996DD}" dt="2024-05-28T15:53:35.292" v="1246" actId="931"/>
          <ac:spMkLst>
            <pc:docMk/>
            <pc:sldMk cId="2826789346" sldId="270"/>
            <ac:spMk id="5" creationId="{10DBE788-2D1E-E2D9-8F2B-B42B34D9113D}"/>
          </ac:spMkLst>
        </pc:spChg>
        <pc:picChg chg="del">
          <ac:chgData name="Rubio Juncal, Jimena" userId="e8b31c7e-aa77-4291-a767-295dfc8c2c7f" providerId="ADAL" clId="{73465F13-6F92-4024-A1EB-1202C35996DD}" dt="2024-05-28T15:53:08.739" v="1245" actId="478"/>
          <ac:picMkLst>
            <pc:docMk/>
            <pc:sldMk cId="2826789346" sldId="270"/>
            <ac:picMk id="6" creationId="{E4648A47-DF2B-7BAE-DD44-2C06E73AC051}"/>
          </ac:picMkLst>
        </pc:picChg>
        <pc:picChg chg="add mod">
          <ac:chgData name="Rubio Juncal, Jimena" userId="e8b31c7e-aa77-4291-a767-295dfc8c2c7f" providerId="ADAL" clId="{73465F13-6F92-4024-A1EB-1202C35996DD}" dt="2024-05-28T15:53:35.292" v="1246" actId="931"/>
          <ac:picMkLst>
            <pc:docMk/>
            <pc:sldMk cId="2826789346" sldId="270"/>
            <ac:picMk id="8" creationId="{BC0A0138-4A56-E019-104B-C7B02D19D792}"/>
          </ac:picMkLst>
        </pc:picChg>
      </pc:sldChg>
      <pc:sldChg chg="addSp delSp modSp mod">
        <pc:chgData name="Rubio Juncal, Jimena" userId="e8b31c7e-aa77-4291-a767-295dfc8c2c7f" providerId="ADAL" clId="{73465F13-6F92-4024-A1EB-1202C35996DD}" dt="2024-05-30T12:10:15.784" v="4830" actId="20577"/>
        <pc:sldMkLst>
          <pc:docMk/>
          <pc:sldMk cId="1618385881" sldId="271"/>
        </pc:sldMkLst>
        <pc:spChg chg="mod">
          <ac:chgData name="Rubio Juncal, Jimena" userId="e8b31c7e-aa77-4291-a767-295dfc8c2c7f" providerId="ADAL" clId="{73465F13-6F92-4024-A1EB-1202C35996DD}" dt="2024-05-28T15:54:00.959" v="1259" actId="20577"/>
          <ac:spMkLst>
            <pc:docMk/>
            <pc:sldMk cId="1618385881" sldId="271"/>
            <ac:spMk id="2" creationId="{B36EA221-1B3E-EF3B-17D8-83E5FF2CB38D}"/>
          </ac:spMkLst>
        </pc:spChg>
        <pc:spChg chg="del">
          <ac:chgData name="Rubio Juncal, Jimena" userId="e8b31c7e-aa77-4291-a767-295dfc8c2c7f" providerId="ADAL" clId="{73465F13-6F92-4024-A1EB-1202C35996DD}" dt="2024-05-28T15:54:05.857" v="1261" actId="478"/>
          <ac:spMkLst>
            <pc:docMk/>
            <pc:sldMk cId="1618385881" sldId="271"/>
            <ac:spMk id="3" creationId="{81E15777-3C40-15AA-EC3B-476A76C78B94}"/>
          </ac:spMkLst>
        </pc:spChg>
        <pc:spChg chg="mod">
          <ac:chgData name="Rubio Juncal, Jimena" userId="e8b31c7e-aa77-4291-a767-295dfc8c2c7f" providerId="ADAL" clId="{73465F13-6F92-4024-A1EB-1202C35996DD}" dt="2024-05-30T12:09:28.580" v="4826" actId="20577"/>
          <ac:spMkLst>
            <pc:docMk/>
            <pc:sldMk cId="1618385881" sldId="271"/>
            <ac:spMk id="6" creationId="{F4BB4931-EB91-828B-77A4-AC3F8FEE457B}"/>
          </ac:spMkLst>
        </pc:spChg>
        <pc:spChg chg="mod">
          <ac:chgData name="Rubio Juncal, Jimena" userId="e8b31c7e-aa77-4291-a767-295dfc8c2c7f" providerId="ADAL" clId="{73465F13-6F92-4024-A1EB-1202C35996DD}" dt="2024-05-30T12:09:37.209" v="4828" actId="20577"/>
          <ac:spMkLst>
            <pc:docMk/>
            <pc:sldMk cId="1618385881" sldId="271"/>
            <ac:spMk id="7" creationId="{45E37A8C-8D3E-96B7-DF23-64C285FAD55F}"/>
          </ac:spMkLst>
        </pc:spChg>
        <pc:spChg chg="mod">
          <ac:chgData name="Rubio Juncal, Jimena" userId="e8b31c7e-aa77-4291-a767-295dfc8c2c7f" providerId="ADAL" clId="{73465F13-6F92-4024-A1EB-1202C35996DD}" dt="2024-05-30T12:10:15.784" v="4830" actId="20577"/>
          <ac:spMkLst>
            <pc:docMk/>
            <pc:sldMk cId="1618385881" sldId="271"/>
            <ac:spMk id="8" creationId="{3FE4EC85-823B-4AAF-AEF8-2293A39BEF60}"/>
          </ac:spMkLst>
        </pc:spChg>
        <pc:spChg chg="mod">
          <ac:chgData name="Rubio Juncal, Jimena" userId="e8b31c7e-aa77-4291-a767-295dfc8c2c7f" providerId="ADAL" clId="{73465F13-6F92-4024-A1EB-1202C35996DD}" dt="2024-05-29T15:49:26.527" v="4644" actId="113"/>
          <ac:spMkLst>
            <pc:docMk/>
            <pc:sldMk cId="1618385881" sldId="271"/>
            <ac:spMk id="9" creationId="{B760CEB3-D10B-2F1E-5234-5D27D697C0C2}"/>
          </ac:spMkLst>
        </pc:spChg>
        <pc:spChg chg="add del mod">
          <ac:chgData name="Rubio Juncal, Jimena" userId="e8b31c7e-aa77-4291-a767-295dfc8c2c7f" providerId="ADAL" clId="{73465F13-6F92-4024-A1EB-1202C35996DD}" dt="2024-05-28T15:54:07.887" v="1262" actId="478"/>
          <ac:spMkLst>
            <pc:docMk/>
            <pc:sldMk cId="1618385881" sldId="271"/>
            <ac:spMk id="10" creationId="{6343B256-FACF-6CCF-56DC-637D57C60E25}"/>
          </ac:spMkLst>
        </pc:spChg>
        <pc:picChg chg="del">
          <ac:chgData name="Rubio Juncal, Jimena" userId="e8b31c7e-aa77-4291-a767-295dfc8c2c7f" providerId="ADAL" clId="{73465F13-6F92-4024-A1EB-1202C35996DD}" dt="2024-05-28T15:54:03.917" v="1260" actId="478"/>
          <ac:picMkLst>
            <pc:docMk/>
            <pc:sldMk cId="1618385881" sldId="271"/>
            <ac:picMk id="5" creationId="{87DE86E1-96FC-1783-55B7-EC2DD5CDCAC2}"/>
          </ac:picMkLst>
        </pc:picChg>
      </pc:sldChg>
      <pc:sldChg chg="addSp delSp modSp mod">
        <pc:chgData name="Rubio Juncal, Jimena" userId="e8b31c7e-aa77-4291-a767-295dfc8c2c7f" providerId="ADAL" clId="{73465F13-6F92-4024-A1EB-1202C35996DD}" dt="2024-05-31T11:57:14.468" v="6460" actId="20577"/>
        <pc:sldMkLst>
          <pc:docMk/>
          <pc:sldMk cId="3780682552" sldId="273"/>
        </pc:sldMkLst>
        <pc:spChg chg="mod">
          <ac:chgData name="Rubio Juncal, Jimena" userId="e8b31c7e-aa77-4291-a767-295dfc8c2c7f" providerId="ADAL" clId="{73465F13-6F92-4024-A1EB-1202C35996DD}" dt="2024-05-28T15:58:09.093" v="1325" actId="20577"/>
          <ac:spMkLst>
            <pc:docMk/>
            <pc:sldMk cId="3780682552" sldId="273"/>
            <ac:spMk id="2" creationId="{B36EA221-1B3E-EF3B-17D8-83E5FF2CB38D}"/>
          </ac:spMkLst>
        </pc:spChg>
        <pc:spChg chg="add mod">
          <ac:chgData name="Rubio Juncal, Jimena" userId="e8b31c7e-aa77-4291-a767-295dfc8c2c7f" providerId="ADAL" clId="{73465F13-6F92-4024-A1EB-1202C35996DD}" dt="2024-05-31T11:54:18.551" v="6318" actId="1076"/>
          <ac:spMkLst>
            <pc:docMk/>
            <pc:sldMk cId="3780682552" sldId="273"/>
            <ac:spMk id="3" creationId="{1A0C566C-3AAC-35C9-9062-9B42D0FC70E8}"/>
          </ac:spMkLst>
        </pc:spChg>
        <pc:spChg chg="mod">
          <ac:chgData name="Rubio Juncal, Jimena" userId="e8b31c7e-aa77-4291-a767-295dfc8c2c7f" providerId="ADAL" clId="{73465F13-6F92-4024-A1EB-1202C35996DD}" dt="2024-05-31T11:45:51.727" v="5884" actId="948"/>
          <ac:spMkLst>
            <pc:docMk/>
            <pc:sldMk cId="3780682552" sldId="273"/>
            <ac:spMk id="6" creationId="{F4BB4931-EB91-828B-77A4-AC3F8FEE457B}"/>
          </ac:spMkLst>
        </pc:spChg>
        <pc:spChg chg="mod">
          <ac:chgData name="Rubio Juncal, Jimena" userId="e8b31c7e-aa77-4291-a767-295dfc8c2c7f" providerId="ADAL" clId="{73465F13-6F92-4024-A1EB-1202C35996DD}" dt="2024-05-31T11:54:12.274" v="6317" actId="1076"/>
          <ac:spMkLst>
            <pc:docMk/>
            <pc:sldMk cId="3780682552" sldId="273"/>
            <ac:spMk id="7" creationId="{45E37A8C-8D3E-96B7-DF23-64C285FAD55F}"/>
          </ac:spMkLst>
        </pc:spChg>
        <pc:spChg chg="mod">
          <ac:chgData name="Rubio Juncal, Jimena" userId="e8b31c7e-aa77-4291-a767-295dfc8c2c7f" providerId="ADAL" clId="{73465F13-6F92-4024-A1EB-1202C35996DD}" dt="2024-05-31T11:57:14.468" v="6460" actId="20577"/>
          <ac:spMkLst>
            <pc:docMk/>
            <pc:sldMk cId="3780682552" sldId="273"/>
            <ac:spMk id="8" creationId="{3FE4EC85-823B-4AAF-AEF8-2293A39BEF60}"/>
          </ac:spMkLst>
        </pc:spChg>
        <pc:spChg chg="del mod">
          <ac:chgData name="Rubio Juncal, Jimena" userId="e8b31c7e-aa77-4291-a767-295dfc8c2c7f" providerId="ADAL" clId="{73465F13-6F92-4024-A1EB-1202C35996DD}" dt="2024-05-31T11:53:38.467" v="6305" actId="478"/>
          <ac:spMkLst>
            <pc:docMk/>
            <pc:sldMk cId="3780682552" sldId="273"/>
            <ac:spMk id="9" creationId="{B760CEB3-D10B-2F1E-5234-5D27D697C0C2}"/>
          </ac:spMkLst>
        </pc:spChg>
        <pc:picChg chg="add mod">
          <ac:chgData name="Rubio Juncal, Jimena" userId="e8b31c7e-aa77-4291-a767-295dfc8c2c7f" providerId="ADAL" clId="{73465F13-6F92-4024-A1EB-1202C35996DD}" dt="2024-05-28T16:05:14.908" v="1751" actId="1076"/>
          <ac:picMkLst>
            <pc:docMk/>
            <pc:sldMk cId="3780682552" sldId="273"/>
            <ac:picMk id="5" creationId="{E4036FE4-1987-A25B-A173-31DBE901BD9F}"/>
          </ac:picMkLst>
        </pc:picChg>
      </pc:sldChg>
      <pc:sldChg chg="delSp modSp add mod">
        <pc:chgData name="Rubio Juncal, Jimena" userId="e8b31c7e-aa77-4291-a767-295dfc8c2c7f" providerId="ADAL" clId="{73465F13-6F92-4024-A1EB-1202C35996DD}" dt="2024-05-31T11:59:14.400" v="6504" actId="1076"/>
        <pc:sldMkLst>
          <pc:docMk/>
          <pc:sldMk cId="4223767118" sldId="274"/>
        </pc:sldMkLst>
        <pc:spChg chg="mod">
          <ac:chgData name="Rubio Juncal, Jimena" userId="e8b31c7e-aa77-4291-a767-295dfc8c2c7f" providerId="ADAL" clId="{73465F13-6F92-4024-A1EB-1202C35996DD}" dt="2024-05-31T11:59:01.895" v="6503" actId="1076"/>
          <ac:spMkLst>
            <pc:docMk/>
            <pc:sldMk cId="4223767118" sldId="274"/>
            <ac:spMk id="3" creationId="{DCC27082-FA93-1C1F-BA54-D46A3D30296F}"/>
          </ac:spMkLst>
        </pc:spChg>
        <pc:spChg chg="del">
          <ac:chgData name="Rubio Juncal, Jimena" userId="e8b31c7e-aa77-4291-a767-295dfc8c2c7f" providerId="ADAL" clId="{73465F13-6F92-4024-A1EB-1202C35996DD}" dt="2024-05-29T11:52:22.689" v="1762" actId="478"/>
          <ac:spMkLst>
            <pc:docMk/>
            <pc:sldMk cId="4223767118" sldId="274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73465F13-6F92-4024-A1EB-1202C35996DD}" dt="2024-05-31T11:59:14.400" v="6504" actId="1076"/>
          <ac:spMkLst>
            <pc:docMk/>
            <pc:sldMk cId="4223767118" sldId="274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73465F13-6F92-4024-A1EB-1202C35996DD}" dt="2024-05-30T10:23:58.552" v="4791" actId="1036"/>
          <ac:spMkLst>
            <pc:docMk/>
            <pc:sldMk cId="4223767118" sldId="274"/>
            <ac:spMk id="6" creationId="{151F7A65-2532-D757-810B-584F8938B392}"/>
          </ac:spMkLst>
        </pc:spChg>
        <pc:spChg chg="mod">
          <ac:chgData name="Rubio Juncal, Jimena" userId="e8b31c7e-aa77-4291-a767-295dfc8c2c7f" providerId="ADAL" clId="{73465F13-6F92-4024-A1EB-1202C35996DD}" dt="2024-05-30T10:23:58.552" v="4791" actId="1036"/>
          <ac:spMkLst>
            <pc:docMk/>
            <pc:sldMk cId="4223767118" sldId="274"/>
            <ac:spMk id="7" creationId="{F4CA8EEC-6E39-5E9D-4BB4-5E1CCAFF3F55}"/>
          </ac:spMkLst>
        </pc:spChg>
        <pc:spChg chg="mod">
          <ac:chgData name="Rubio Juncal, Jimena" userId="e8b31c7e-aa77-4291-a767-295dfc8c2c7f" providerId="ADAL" clId="{73465F13-6F92-4024-A1EB-1202C35996DD}" dt="2024-05-29T11:53:37.303" v="1839" actId="1076"/>
          <ac:spMkLst>
            <pc:docMk/>
            <pc:sldMk cId="4223767118" sldId="274"/>
            <ac:spMk id="8" creationId="{1B733C20-1B5E-C1BF-B79F-AC36948A4EE4}"/>
          </ac:spMkLst>
        </pc:spChg>
        <pc:spChg chg="mod">
          <ac:chgData name="Rubio Juncal, Jimena" userId="e8b31c7e-aa77-4291-a767-295dfc8c2c7f" providerId="ADAL" clId="{73465F13-6F92-4024-A1EB-1202C35996DD}" dt="2024-05-29T11:52:59.379" v="1770" actId="1076"/>
          <ac:spMkLst>
            <pc:docMk/>
            <pc:sldMk cId="4223767118" sldId="274"/>
            <ac:spMk id="9" creationId="{887D63B1-DE68-F86D-CF5D-796DEEB80B71}"/>
          </ac:spMkLst>
        </pc:spChg>
        <pc:spChg chg="del">
          <ac:chgData name="Rubio Juncal, Jimena" userId="e8b31c7e-aa77-4291-a767-295dfc8c2c7f" providerId="ADAL" clId="{73465F13-6F92-4024-A1EB-1202C35996DD}" dt="2024-05-29T11:52:23.886" v="1763" actId="478"/>
          <ac:spMkLst>
            <pc:docMk/>
            <pc:sldMk cId="4223767118" sldId="274"/>
            <ac:spMk id="10" creationId="{D9B795A4-F85E-8BBE-62A2-E4E6352619EE}"/>
          </ac:spMkLst>
        </pc:spChg>
        <pc:spChg chg="mod">
          <ac:chgData name="Rubio Juncal, Jimena" userId="e8b31c7e-aa77-4291-a767-295dfc8c2c7f" providerId="ADAL" clId="{73465F13-6F92-4024-A1EB-1202C35996DD}" dt="2024-05-29T11:54:20.747" v="1899" actId="1076"/>
          <ac:spMkLst>
            <pc:docMk/>
            <pc:sldMk cId="4223767118" sldId="274"/>
            <ac:spMk id="11" creationId="{574A7225-2C7E-FA97-9C4E-ED6A067927E6}"/>
          </ac:spMkLst>
        </pc:spChg>
      </pc:sldChg>
      <pc:sldChg chg="modSp add mod modClrScheme chgLayout">
        <pc:chgData name="Rubio Juncal, Jimena" userId="e8b31c7e-aa77-4291-a767-295dfc8c2c7f" providerId="ADAL" clId="{73465F13-6F92-4024-A1EB-1202C35996DD}" dt="2024-05-30T12:42:16.286" v="4854" actId="1076"/>
        <pc:sldMkLst>
          <pc:docMk/>
          <pc:sldMk cId="3088289294" sldId="275"/>
        </pc:sldMkLst>
        <pc:spChg chg="mod ord">
          <ac:chgData name="Rubio Juncal, Jimena" userId="e8b31c7e-aa77-4291-a767-295dfc8c2c7f" providerId="ADAL" clId="{73465F13-6F92-4024-A1EB-1202C35996DD}" dt="2024-05-30T12:42:16.286" v="4854" actId="1076"/>
          <ac:spMkLst>
            <pc:docMk/>
            <pc:sldMk cId="3088289294" sldId="275"/>
            <ac:spMk id="2" creationId="{BE9563EE-AE96-3766-2A58-B4F22E38E825}"/>
          </ac:spMkLst>
        </pc:spChg>
        <pc:spChg chg="mod">
          <ac:chgData name="Rubio Juncal, Jimena" userId="e8b31c7e-aa77-4291-a767-295dfc8c2c7f" providerId="ADAL" clId="{73465F13-6F92-4024-A1EB-1202C35996DD}" dt="2024-05-30T12:41:59.651" v="4850" actId="26606"/>
          <ac:spMkLst>
            <pc:docMk/>
            <pc:sldMk cId="3088289294" sldId="275"/>
            <ac:spMk id="3" creationId="{F32090EC-E611-B626-15AB-503354FA8A30}"/>
          </ac:spMkLst>
        </pc:spChg>
      </pc:sldChg>
      <pc:sldChg chg="addSp delSp modSp add mod modClrScheme chgLayout">
        <pc:chgData name="Rubio Juncal, Jimena" userId="e8b31c7e-aa77-4291-a767-295dfc8c2c7f" providerId="ADAL" clId="{73465F13-6F92-4024-A1EB-1202C35996DD}" dt="2024-05-29T12:44:51.039" v="2050" actId="18131"/>
        <pc:sldMkLst>
          <pc:docMk/>
          <pc:sldMk cId="845184815" sldId="276"/>
        </pc:sldMkLst>
        <pc:spChg chg="mod">
          <ac:chgData name="Rubio Juncal, Jimena" userId="e8b31c7e-aa77-4291-a767-295dfc8c2c7f" providerId="ADAL" clId="{73465F13-6F92-4024-A1EB-1202C35996DD}" dt="2024-05-29T12:44:27.766" v="2045" actId="26606"/>
          <ac:spMkLst>
            <pc:docMk/>
            <pc:sldMk cId="845184815" sldId="276"/>
            <ac:spMk id="2" creationId="{C081CF56-14FA-BF7A-DB5C-EB7AC9D982F1}"/>
          </ac:spMkLst>
        </pc:spChg>
        <pc:spChg chg="mod ord">
          <ac:chgData name="Rubio Juncal, Jimena" userId="e8b31c7e-aa77-4291-a767-295dfc8c2c7f" providerId="ADAL" clId="{73465F13-6F92-4024-A1EB-1202C35996DD}" dt="2024-05-29T12:44:27.766" v="2045" actId="26606"/>
          <ac:spMkLst>
            <pc:docMk/>
            <pc:sldMk cId="845184815" sldId="276"/>
            <ac:spMk id="3" creationId="{803CA05A-A3FC-F86E-0F54-98B607868BB3}"/>
          </ac:spMkLst>
        </pc:spChg>
        <pc:spChg chg="add del mod">
          <ac:chgData name="Rubio Juncal, Jimena" userId="e8b31c7e-aa77-4291-a767-295dfc8c2c7f" providerId="ADAL" clId="{73465F13-6F92-4024-A1EB-1202C35996DD}" dt="2024-05-29T12:44:19.223" v="2041"/>
          <ac:spMkLst>
            <pc:docMk/>
            <pc:sldMk cId="845184815" sldId="276"/>
            <ac:spMk id="5" creationId="{AE212635-2A83-AFA5-8975-9CFF46614438}"/>
          </ac:spMkLst>
        </pc:spChg>
        <pc:picChg chg="add mod modCrop">
          <ac:chgData name="Rubio Juncal, Jimena" userId="e8b31c7e-aa77-4291-a767-295dfc8c2c7f" providerId="ADAL" clId="{73465F13-6F92-4024-A1EB-1202C35996DD}" dt="2024-05-29T12:44:51.039" v="2050" actId="18131"/>
          <ac:picMkLst>
            <pc:docMk/>
            <pc:sldMk cId="845184815" sldId="276"/>
            <ac:picMk id="6" creationId="{6E13A0A1-9A8B-8E98-B7DA-885A6BBB51DB}"/>
          </ac:picMkLst>
        </pc:picChg>
        <pc:picChg chg="del">
          <ac:chgData name="Rubio Juncal, Jimena" userId="e8b31c7e-aa77-4291-a767-295dfc8c2c7f" providerId="ADAL" clId="{73465F13-6F92-4024-A1EB-1202C35996DD}" dt="2024-05-29T12:44:17.273" v="2040" actId="478"/>
          <ac:picMkLst>
            <pc:docMk/>
            <pc:sldMk cId="845184815" sldId="276"/>
            <ac:picMk id="8" creationId="{BC0A0138-4A56-E019-104B-C7B02D19D792}"/>
          </ac:picMkLst>
        </pc:picChg>
      </pc:sldChg>
      <pc:sldChg chg="modSp add del mod">
        <pc:chgData name="Rubio Juncal, Jimena" userId="e8b31c7e-aa77-4291-a767-295dfc8c2c7f" providerId="ADAL" clId="{73465F13-6F92-4024-A1EB-1202C35996DD}" dt="2024-05-29T12:45:42.589" v="2060" actId="47"/>
        <pc:sldMkLst>
          <pc:docMk/>
          <pc:sldMk cId="2853844364" sldId="277"/>
        </pc:sldMkLst>
        <pc:spChg chg="mod">
          <ac:chgData name="Rubio Juncal, Jimena" userId="e8b31c7e-aa77-4291-a767-295dfc8c2c7f" providerId="ADAL" clId="{73465F13-6F92-4024-A1EB-1202C35996DD}" dt="2024-05-29T12:45:05.195" v="2058" actId="20577"/>
          <ac:spMkLst>
            <pc:docMk/>
            <pc:sldMk cId="2853844364" sldId="277"/>
            <ac:spMk id="2" creationId="{B36EA221-1B3E-EF3B-17D8-83E5FF2CB38D}"/>
          </ac:spMkLst>
        </pc:spChg>
      </pc:sldChg>
      <pc:sldChg chg="addSp delSp modSp add mod">
        <pc:chgData name="Rubio Juncal, Jimena" userId="e8b31c7e-aa77-4291-a767-295dfc8c2c7f" providerId="ADAL" clId="{73465F13-6F92-4024-A1EB-1202C35996DD}" dt="2024-05-31T13:16:40.911" v="6633" actId="113"/>
        <pc:sldMkLst>
          <pc:docMk/>
          <pc:sldMk cId="3097970410" sldId="278"/>
        </pc:sldMkLst>
        <pc:spChg chg="add mod">
          <ac:chgData name="Rubio Juncal, Jimena" userId="e8b31c7e-aa77-4291-a767-295dfc8c2c7f" providerId="ADAL" clId="{73465F13-6F92-4024-A1EB-1202C35996DD}" dt="2024-05-31T12:03:39.677" v="6584" actId="20577"/>
          <ac:spMkLst>
            <pc:docMk/>
            <pc:sldMk cId="3097970410" sldId="278"/>
            <ac:spMk id="4" creationId="{C2651A07-2E16-9D56-335B-51AB884C7BD1}"/>
          </ac:spMkLst>
        </pc:spChg>
        <pc:spChg chg="mod">
          <ac:chgData name="Rubio Juncal, Jimena" userId="e8b31c7e-aa77-4291-a767-295dfc8c2c7f" providerId="ADAL" clId="{73465F13-6F92-4024-A1EB-1202C35996DD}" dt="2024-05-31T13:16:40.911" v="6633" actId="113"/>
          <ac:spMkLst>
            <pc:docMk/>
            <pc:sldMk cId="3097970410" sldId="278"/>
            <ac:spMk id="6" creationId="{F4BB4931-EB91-828B-77A4-AC3F8FEE457B}"/>
          </ac:spMkLst>
        </pc:spChg>
        <pc:spChg chg="mod">
          <ac:chgData name="Rubio Juncal, Jimena" userId="e8b31c7e-aa77-4291-a767-295dfc8c2c7f" providerId="ADAL" clId="{73465F13-6F92-4024-A1EB-1202C35996DD}" dt="2024-05-31T12:03:02.433" v="6579" actId="14100"/>
          <ac:spMkLst>
            <pc:docMk/>
            <pc:sldMk cId="3097970410" sldId="278"/>
            <ac:spMk id="7" creationId="{45E37A8C-8D3E-96B7-DF23-64C285FAD55F}"/>
          </ac:spMkLst>
        </pc:spChg>
        <pc:spChg chg="del mod">
          <ac:chgData name="Rubio Juncal, Jimena" userId="e8b31c7e-aa77-4291-a767-295dfc8c2c7f" providerId="ADAL" clId="{73465F13-6F92-4024-A1EB-1202C35996DD}" dt="2024-05-31T12:02:48.992" v="6567" actId="478"/>
          <ac:spMkLst>
            <pc:docMk/>
            <pc:sldMk cId="3097970410" sldId="278"/>
            <ac:spMk id="8" creationId="{3FE4EC85-823B-4AAF-AEF8-2293A39BEF60}"/>
          </ac:spMkLst>
        </pc:spChg>
        <pc:spChg chg="del mod">
          <ac:chgData name="Rubio Juncal, Jimena" userId="e8b31c7e-aa77-4291-a767-295dfc8c2c7f" providerId="ADAL" clId="{73465F13-6F92-4024-A1EB-1202C35996DD}" dt="2024-05-31T12:01:08.179" v="6522" actId="478"/>
          <ac:spMkLst>
            <pc:docMk/>
            <pc:sldMk cId="3097970410" sldId="278"/>
            <ac:spMk id="9" creationId="{B760CEB3-D10B-2F1E-5234-5D27D697C0C2}"/>
          </ac:spMkLst>
        </pc:spChg>
        <pc:spChg chg="add mod">
          <ac:chgData name="Rubio Juncal, Jimena" userId="e8b31c7e-aa77-4291-a767-295dfc8c2c7f" providerId="ADAL" clId="{73465F13-6F92-4024-A1EB-1202C35996DD}" dt="2024-05-31T12:03:10.159" v="6581" actId="14100"/>
          <ac:spMkLst>
            <pc:docMk/>
            <pc:sldMk cId="3097970410" sldId="278"/>
            <ac:spMk id="10" creationId="{CB80A58E-D6D8-0BD4-FF62-7EEF7BE3CBCF}"/>
          </ac:spMkLst>
        </pc:spChg>
      </pc:sldChg>
      <pc:sldChg chg="addSp delSp modSp add mod">
        <pc:chgData name="Rubio Juncal, Jimena" userId="e8b31c7e-aa77-4291-a767-295dfc8c2c7f" providerId="ADAL" clId="{73465F13-6F92-4024-A1EB-1202C35996DD}" dt="2024-05-31T12:04:50.732" v="6628" actId="14100"/>
        <pc:sldMkLst>
          <pc:docMk/>
          <pc:sldMk cId="3593241994" sldId="279"/>
        </pc:sldMkLst>
        <pc:spChg chg="mod">
          <ac:chgData name="Rubio Juncal, Jimena" userId="e8b31c7e-aa77-4291-a767-295dfc8c2c7f" providerId="ADAL" clId="{73465F13-6F92-4024-A1EB-1202C35996DD}" dt="2024-05-30T13:15:20.455" v="4991" actId="1076"/>
          <ac:spMkLst>
            <pc:docMk/>
            <pc:sldMk cId="3593241994" sldId="279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4" creationId="{E8DABFEE-8EA1-0AAE-20AD-745C2F052332}"/>
          </ac:spMkLst>
        </pc:spChg>
        <pc:spChg chg="add mod">
          <ac:chgData name="Rubio Juncal, Jimena" userId="e8b31c7e-aa77-4291-a767-295dfc8c2c7f" providerId="ADAL" clId="{73465F13-6F92-4024-A1EB-1202C35996DD}" dt="2024-05-30T10:24:09.977" v="4793" actId="571"/>
          <ac:spMkLst>
            <pc:docMk/>
            <pc:sldMk cId="3593241994" sldId="279"/>
            <ac:spMk id="5" creationId="{1148ED6C-F6E8-DBBC-245F-55E548F6AAA2}"/>
          </ac:spMkLst>
        </pc:spChg>
        <pc:spChg chg="del">
          <ac:chgData name="Rubio Juncal, Jimena" userId="e8b31c7e-aa77-4291-a767-295dfc8c2c7f" providerId="ADAL" clId="{73465F13-6F92-4024-A1EB-1202C35996DD}" dt="2024-05-29T13:18:37.491" v="2635" actId="478"/>
          <ac:spMkLst>
            <pc:docMk/>
            <pc:sldMk cId="3593241994" sldId="279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6" creationId="{151F7A65-2532-D757-810B-584F8938B392}"/>
          </ac:spMkLst>
        </pc:spChg>
        <pc:spChg chg="mod">
          <ac:chgData name="Rubio Juncal, Jimena" userId="e8b31c7e-aa77-4291-a767-295dfc8c2c7f" providerId="ADAL" clId="{73465F13-6F92-4024-A1EB-1202C35996DD}" dt="2024-05-31T12:04:50.732" v="6628" actId="14100"/>
          <ac:spMkLst>
            <pc:docMk/>
            <pc:sldMk cId="3593241994" sldId="279"/>
            <ac:spMk id="7" creationId="{F4CA8EEC-6E39-5E9D-4BB4-5E1CCAFF3F55}"/>
          </ac:spMkLst>
        </pc:spChg>
        <pc:spChg chg="del">
          <ac:chgData name="Rubio Juncal, Jimena" userId="e8b31c7e-aa77-4291-a767-295dfc8c2c7f" providerId="ADAL" clId="{73465F13-6F92-4024-A1EB-1202C35996DD}" dt="2024-05-29T13:17:15.025" v="2589" actId="478"/>
          <ac:spMkLst>
            <pc:docMk/>
            <pc:sldMk cId="3593241994" sldId="279"/>
            <ac:spMk id="8" creationId="{1B733C20-1B5E-C1BF-B79F-AC36948A4EE4}"/>
          </ac:spMkLst>
        </pc:spChg>
        <pc:spChg chg="add mod">
          <ac:chgData name="Rubio Juncal, Jimena" userId="e8b31c7e-aa77-4291-a767-295dfc8c2c7f" providerId="ADAL" clId="{73465F13-6F92-4024-A1EB-1202C35996DD}" dt="2024-05-30T10:24:09.977" v="4793" actId="571"/>
          <ac:spMkLst>
            <pc:docMk/>
            <pc:sldMk cId="3593241994" sldId="279"/>
            <ac:spMk id="8" creationId="{F42F4376-59CF-14D3-63F6-3CA2AD87F2F6}"/>
          </ac:spMkLst>
        </pc:spChg>
        <pc:spChg chg="del">
          <ac:chgData name="Rubio Juncal, Jimena" userId="e8b31c7e-aa77-4291-a767-295dfc8c2c7f" providerId="ADAL" clId="{73465F13-6F92-4024-A1EB-1202C35996DD}" dt="2024-05-29T13:16:54.966" v="2571" actId="478"/>
          <ac:spMkLst>
            <pc:docMk/>
            <pc:sldMk cId="3593241994" sldId="279"/>
            <ac:spMk id="9" creationId="{887D63B1-DE68-F86D-CF5D-796DEEB80B71}"/>
          </ac:spMkLst>
        </pc:spChg>
        <pc:spChg chg="add mod">
          <ac:chgData name="Rubio Juncal, Jimena" userId="e8b31c7e-aa77-4291-a767-295dfc8c2c7f" providerId="ADAL" clId="{73465F13-6F92-4024-A1EB-1202C35996DD}" dt="2024-05-30T10:24:09.977" v="4793" actId="571"/>
          <ac:spMkLst>
            <pc:docMk/>
            <pc:sldMk cId="3593241994" sldId="279"/>
            <ac:spMk id="9" creationId="{B751B75A-EC84-23E6-3C51-2481CED18E1C}"/>
          </ac:spMkLst>
        </pc:spChg>
        <pc:spChg chg="del">
          <ac:chgData name="Rubio Juncal, Jimena" userId="e8b31c7e-aa77-4291-a767-295dfc8c2c7f" providerId="ADAL" clId="{73465F13-6F92-4024-A1EB-1202C35996DD}" dt="2024-05-29T13:17:36.771" v="2602" actId="478"/>
          <ac:spMkLst>
            <pc:docMk/>
            <pc:sldMk cId="3593241994" sldId="279"/>
            <ac:spMk id="10" creationId="{D9B795A4-F85E-8BBE-62A2-E4E6352619EE}"/>
          </ac:spMkLst>
        </pc:spChg>
        <pc:spChg chg="add mod">
          <ac:chgData name="Rubio Juncal, Jimena" userId="e8b31c7e-aa77-4291-a767-295dfc8c2c7f" providerId="ADAL" clId="{73465F13-6F92-4024-A1EB-1202C35996DD}" dt="2024-05-30T10:24:09.977" v="4793" actId="571"/>
          <ac:spMkLst>
            <pc:docMk/>
            <pc:sldMk cId="3593241994" sldId="279"/>
            <ac:spMk id="10" creationId="{E27E1E28-F7E5-5887-49D0-08A1D361AB40}"/>
          </ac:spMkLst>
        </pc:spChg>
        <pc:spChg chg="del">
          <ac:chgData name="Rubio Juncal, Jimena" userId="e8b31c7e-aa77-4291-a767-295dfc8c2c7f" providerId="ADAL" clId="{73465F13-6F92-4024-A1EB-1202C35996DD}" dt="2024-05-29T13:18:34.764" v="2634" actId="478"/>
          <ac:spMkLst>
            <pc:docMk/>
            <pc:sldMk cId="3593241994" sldId="279"/>
            <ac:spMk id="11" creationId="{574A7225-2C7E-FA97-9C4E-ED6A067927E6}"/>
          </ac:spMkLst>
        </pc:spChg>
        <pc:spChg chg="add mod">
          <ac:chgData name="Rubio Juncal, Jimena" userId="e8b31c7e-aa77-4291-a767-295dfc8c2c7f" providerId="ADAL" clId="{73465F13-6F92-4024-A1EB-1202C35996DD}" dt="2024-05-30T10:24:09.977" v="4793" actId="571"/>
          <ac:spMkLst>
            <pc:docMk/>
            <pc:sldMk cId="3593241994" sldId="279"/>
            <ac:spMk id="11" creationId="{BDE48C8C-82E0-2BFB-31E4-FE38D04271D1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12" creationId="{F3C7BE96-B33F-8588-AE15-44EEB8822435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13" creationId="{3B81CAD8-947D-6BAA-6B62-488753340744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14" creationId="{C86FB2D9-CFD6-9A78-4503-F7B235306B4F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15" creationId="{7B7976C4-FBA1-1F07-9376-590F0EABB2BA}"/>
          </ac:spMkLst>
        </pc:spChg>
        <pc:spChg chg="add mod">
          <ac:chgData name="Rubio Juncal, Jimena" userId="e8b31c7e-aa77-4291-a767-295dfc8c2c7f" providerId="ADAL" clId="{73465F13-6F92-4024-A1EB-1202C35996DD}" dt="2024-05-29T13:20:04.764" v="2684" actId="207"/>
          <ac:spMkLst>
            <pc:docMk/>
            <pc:sldMk cId="3593241994" sldId="279"/>
            <ac:spMk id="16" creationId="{C4C67045-8E2D-0672-B72A-90642B08BC73}"/>
          </ac:spMkLst>
        </pc:spChg>
        <pc:spChg chg="add mod">
          <ac:chgData name="Rubio Juncal, Jimena" userId="e8b31c7e-aa77-4291-a767-295dfc8c2c7f" providerId="ADAL" clId="{73465F13-6F92-4024-A1EB-1202C35996DD}" dt="2024-05-29T13:20:19.695" v="2688" actId="1076"/>
          <ac:spMkLst>
            <pc:docMk/>
            <pc:sldMk cId="3593241994" sldId="279"/>
            <ac:spMk id="17" creationId="{5A30BF00-7DFB-6565-214D-94A2A2C84318}"/>
          </ac:spMkLst>
        </pc:spChg>
        <pc:spChg chg="add mod">
          <ac:chgData name="Rubio Juncal, Jimena" userId="e8b31c7e-aa77-4291-a767-295dfc8c2c7f" providerId="ADAL" clId="{73465F13-6F92-4024-A1EB-1202C35996DD}" dt="2024-05-29T13:20:38.364" v="2694" actId="1076"/>
          <ac:spMkLst>
            <pc:docMk/>
            <pc:sldMk cId="3593241994" sldId="279"/>
            <ac:spMk id="18" creationId="{F1634B01-C3FC-945E-5990-ECC1B67F91EC}"/>
          </ac:spMkLst>
        </pc:spChg>
        <pc:spChg chg="add mod">
          <ac:chgData name="Rubio Juncal, Jimena" userId="e8b31c7e-aa77-4291-a767-295dfc8c2c7f" providerId="ADAL" clId="{73465F13-6F92-4024-A1EB-1202C35996DD}" dt="2024-05-29T13:22:48.525" v="2724" actId="1076"/>
          <ac:spMkLst>
            <pc:docMk/>
            <pc:sldMk cId="3593241994" sldId="279"/>
            <ac:spMk id="19" creationId="{AD6DEB9D-2D77-77D3-31D8-3C34DFABD863}"/>
          </ac:spMkLst>
        </pc:spChg>
        <pc:spChg chg="add mod">
          <ac:chgData name="Rubio Juncal, Jimena" userId="e8b31c7e-aa77-4291-a767-295dfc8c2c7f" providerId="ADAL" clId="{73465F13-6F92-4024-A1EB-1202C35996DD}" dt="2024-05-29T13:22:55.669" v="2726" actId="14100"/>
          <ac:spMkLst>
            <pc:docMk/>
            <pc:sldMk cId="3593241994" sldId="279"/>
            <ac:spMk id="20" creationId="{AC7B6BC8-4633-F229-BC79-4AAA39BC8C1C}"/>
          </ac:spMkLst>
        </pc:spChg>
        <pc:spChg chg="add mod">
          <ac:chgData name="Rubio Juncal, Jimena" userId="e8b31c7e-aa77-4291-a767-295dfc8c2c7f" providerId="ADAL" clId="{73465F13-6F92-4024-A1EB-1202C35996DD}" dt="2024-05-29T13:24:24.029" v="2746" actId="14100"/>
          <ac:spMkLst>
            <pc:docMk/>
            <pc:sldMk cId="3593241994" sldId="279"/>
            <ac:spMk id="21" creationId="{C57808D5-BE33-F9D7-EAB2-9BB11417F175}"/>
          </ac:spMkLst>
        </pc:spChg>
        <pc:spChg chg="add mod">
          <ac:chgData name="Rubio Juncal, Jimena" userId="e8b31c7e-aa77-4291-a767-295dfc8c2c7f" providerId="ADAL" clId="{73465F13-6F92-4024-A1EB-1202C35996DD}" dt="2024-05-29T13:23:50.074" v="2740" actId="1076"/>
          <ac:spMkLst>
            <pc:docMk/>
            <pc:sldMk cId="3593241994" sldId="279"/>
            <ac:spMk id="22" creationId="{CDB1B8F4-C0FF-D1F2-7983-AFBA31BBC4C8}"/>
          </ac:spMkLst>
        </pc:spChg>
        <pc:spChg chg="add mod">
          <ac:chgData name="Rubio Juncal, Jimena" userId="e8b31c7e-aa77-4291-a767-295dfc8c2c7f" providerId="ADAL" clId="{73465F13-6F92-4024-A1EB-1202C35996DD}" dt="2024-05-29T13:23:45.869" v="2739" actId="1076"/>
          <ac:spMkLst>
            <pc:docMk/>
            <pc:sldMk cId="3593241994" sldId="279"/>
            <ac:spMk id="23" creationId="{99E58C5F-4865-C7E6-8422-F18A898EF57F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24" creationId="{CBFB5413-0C52-A027-9DD6-2DFCF6DF6FF0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25" creationId="{92C72E07-1FE7-A2D0-4808-2F1B94AA014F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26" creationId="{BAEE902D-04BC-BA9E-2383-EF5BA3206E0B}"/>
          </ac:spMkLst>
        </pc:spChg>
        <pc:spChg chg="add mod">
          <ac:chgData name="Rubio Juncal, Jimena" userId="e8b31c7e-aa77-4291-a767-295dfc8c2c7f" providerId="ADAL" clId="{73465F13-6F92-4024-A1EB-1202C35996DD}" dt="2024-05-30T10:24:45.490" v="4796"/>
          <ac:spMkLst>
            <pc:docMk/>
            <pc:sldMk cId="3593241994" sldId="279"/>
            <ac:spMk id="27" creationId="{827F969A-EE6B-7891-85FF-AC809FDAA694}"/>
          </ac:spMkLst>
        </pc:spChg>
        <pc:spChg chg="add mod ord">
          <ac:chgData name="Rubio Juncal, Jimena" userId="e8b31c7e-aa77-4291-a767-295dfc8c2c7f" providerId="ADAL" clId="{73465F13-6F92-4024-A1EB-1202C35996DD}" dt="2024-05-29T13:27:42.272" v="2809" actId="1076"/>
          <ac:spMkLst>
            <pc:docMk/>
            <pc:sldMk cId="3593241994" sldId="279"/>
            <ac:spMk id="28" creationId="{F9415C75-C8D3-B277-D4F0-2BB525AE68DD}"/>
          </ac:spMkLst>
        </pc:spChg>
        <pc:spChg chg="add mod">
          <ac:chgData name="Rubio Juncal, Jimena" userId="e8b31c7e-aa77-4291-a767-295dfc8c2c7f" providerId="ADAL" clId="{73465F13-6F92-4024-A1EB-1202C35996DD}" dt="2024-05-29T13:27:45.949" v="2810" actId="1076"/>
          <ac:spMkLst>
            <pc:docMk/>
            <pc:sldMk cId="3593241994" sldId="279"/>
            <ac:spMk id="29" creationId="{B98FB17B-89E6-F39A-CE61-EAA751CCA0B5}"/>
          </ac:spMkLst>
        </pc:spChg>
        <pc:spChg chg="add mod">
          <ac:chgData name="Rubio Juncal, Jimena" userId="e8b31c7e-aa77-4291-a767-295dfc8c2c7f" providerId="ADAL" clId="{73465F13-6F92-4024-A1EB-1202C35996DD}" dt="2024-05-29T13:28:43.612" v="2821" actId="688"/>
          <ac:spMkLst>
            <pc:docMk/>
            <pc:sldMk cId="3593241994" sldId="279"/>
            <ac:spMk id="30" creationId="{360985E0-F41C-B603-8759-9173244BBDFE}"/>
          </ac:spMkLst>
        </pc:spChg>
        <pc:spChg chg="add mod">
          <ac:chgData name="Rubio Juncal, Jimena" userId="e8b31c7e-aa77-4291-a767-295dfc8c2c7f" providerId="ADAL" clId="{73465F13-6F92-4024-A1EB-1202C35996DD}" dt="2024-05-29T13:29:01.692" v="2827" actId="14100"/>
          <ac:spMkLst>
            <pc:docMk/>
            <pc:sldMk cId="3593241994" sldId="279"/>
            <ac:spMk id="31" creationId="{CDD14A11-B701-B886-EF64-892821D81DE6}"/>
          </ac:spMkLst>
        </pc:spChg>
        <pc:spChg chg="add mod">
          <ac:chgData name="Rubio Juncal, Jimena" userId="e8b31c7e-aa77-4291-a767-295dfc8c2c7f" providerId="ADAL" clId="{73465F13-6F92-4024-A1EB-1202C35996DD}" dt="2024-05-29T13:29:21.768" v="2832" actId="14100"/>
          <ac:spMkLst>
            <pc:docMk/>
            <pc:sldMk cId="3593241994" sldId="279"/>
            <ac:spMk id="32" creationId="{D5190B33-1DC2-F0A8-013A-79550424FD67}"/>
          </ac:spMkLst>
        </pc:spChg>
        <pc:spChg chg="add mod">
          <ac:chgData name="Rubio Juncal, Jimena" userId="e8b31c7e-aa77-4291-a767-295dfc8c2c7f" providerId="ADAL" clId="{73465F13-6F92-4024-A1EB-1202C35996DD}" dt="2024-05-29T13:29:36.090" v="2837" actId="14100"/>
          <ac:spMkLst>
            <pc:docMk/>
            <pc:sldMk cId="3593241994" sldId="279"/>
            <ac:spMk id="33" creationId="{CCBB9056-91CD-3E5C-FF19-E99C07DC8495}"/>
          </ac:spMkLst>
        </pc:spChg>
        <pc:spChg chg="add mod">
          <ac:chgData name="Rubio Juncal, Jimena" userId="e8b31c7e-aa77-4291-a767-295dfc8c2c7f" providerId="ADAL" clId="{73465F13-6F92-4024-A1EB-1202C35996DD}" dt="2024-05-29T15:58:23.660" v="4697" actId="1076"/>
          <ac:spMkLst>
            <pc:docMk/>
            <pc:sldMk cId="3593241994" sldId="279"/>
            <ac:spMk id="34" creationId="{866EB868-BD11-C7B6-3232-455DA251D99E}"/>
          </ac:spMkLst>
        </pc:spChg>
        <pc:spChg chg="add mod">
          <ac:chgData name="Rubio Juncal, Jimena" userId="e8b31c7e-aa77-4291-a767-295dfc8c2c7f" providerId="ADAL" clId="{73465F13-6F92-4024-A1EB-1202C35996DD}" dt="2024-05-30T10:24:09.977" v="4793" actId="571"/>
          <ac:spMkLst>
            <pc:docMk/>
            <pc:sldMk cId="3593241994" sldId="279"/>
            <ac:spMk id="35" creationId="{CD8BC8EC-7D4F-49E7-FC88-CF2C5D259546}"/>
          </ac:spMkLst>
        </pc:spChg>
      </pc:sldChg>
      <pc:sldChg chg="addSp delSp modSp add mod">
        <pc:chgData name="Rubio Juncal, Jimena" userId="e8b31c7e-aa77-4291-a767-295dfc8c2c7f" providerId="ADAL" clId="{73465F13-6F92-4024-A1EB-1202C35996DD}" dt="2024-05-30T13:16:20.776" v="4996"/>
        <pc:sldMkLst>
          <pc:docMk/>
          <pc:sldMk cId="558295856" sldId="280"/>
        </pc:sldMkLst>
        <pc:spChg chg="mod">
          <ac:chgData name="Rubio Juncal, Jimena" userId="e8b31c7e-aa77-4291-a767-295dfc8c2c7f" providerId="ADAL" clId="{73465F13-6F92-4024-A1EB-1202C35996DD}" dt="2024-05-29T13:30:03.203" v="2845" actId="20577"/>
          <ac:spMkLst>
            <pc:docMk/>
            <pc:sldMk cId="558295856" sldId="280"/>
            <ac:spMk id="2" creationId="{C081CF56-14FA-BF7A-DB5C-EB7AC9D982F1}"/>
          </ac:spMkLst>
        </pc:spChg>
        <pc:spChg chg="mod">
          <ac:chgData name="Rubio Juncal, Jimena" userId="e8b31c7e-aa77-4291-a767-295dfc8c2c7f" providerId="ADAL" clId="{73465F13-6F92-4024-A1EB-1202C35996DD}" dt="2024-05-30T13:16:17.999" v="4994" actId="20577"/>
          <ac:spMkLst>
            <pc:docMk/>
            <pc:sldMk cId="558295856" sldId="280"/>
            <ac:spMk id="3" creationId="{803CA05A-A3FC-F86E-0F54-98B607868BB3}"/>
          </ac:spMkLst>
        </pc:spChg>
        <pc:spChg chg="add mod">
          <ac:chgData name="Rubio Juncal, Jimena" userId="e8b31c7e-aa77-4291-a767-295dfc8c2c7f" providerId="ADAL" clId="{73465F13-6F92-4024-A1EB-1202C35996DD}" dt="2024-05-30T13:16:19.786" v="4995" actId="478"/>
          <ac:spMkLst>
            <pc:docMk/>
            <pc:sldMk cId="558295856" sldId="280"/>
            <ac:spMk id="5" creationId="{5D7C00FC-E42F-D611-1E01-28B9BE124E1F}"/>
          </ac:spMkLst>
        </pc:spChg>
        <pc:picChg chg="del">
          <ac:chgData name="Rubio Juncal, Jimena" userId="e8b31c7e-aa77-4291-a767-295dfc8c2c7f" providerId="ADAL" clId="{73465F13-6F92-4024-A1EB-1202C35996DD}" dt="2024-05-30T13:16:19.786" v="4995" actId="478"/>
          <ac:picMkLst>
            <pc:docMk/>
            <pc:sldMk cId="558295856" sldId="280"/>
            <ac:picMk id="6" creationId="{6E13A0A1-9A8B-8E98-B7DA-885A6BBB51DB}"/>
          </ac:picMkLst>
        </pc:picChg>
        <pc:picChg chg="add mod">
          <ac:chgData name="Rubio Juncal, Jimena" userId="e8b31c7e-aa77-4291-a767-295dfc8c2c7f" providerId="ADAL" clId="{73465F13-6F92-4024-A1EB-1202C35996DD}" dt="2024-05-30T13:16:20.776" v="4996"/>
          <ac:picMkLst>
            <pc:docMk/>
            <pc:sldMk cId="558295856" sldId="280"/>
            <ac:picMk id="7" creationId="{34EFF6EB-9032-1C1A-74DB-59BEC66F3F5C}"/>
          </ac:picMkLst>
        </pc:picChg>
      </pc:sldChg>
      <pc:sldChg chg="add del">
        <pc:chgData name="Rubio Juncal, Jimena" userId="e8b31c7e-aa77-4291-a767-295dfc8c2c7f" providerId="ADAL" clId="{73465F13-6F92-4024-A1EB-1202C35996DD}" dt="2024-05-29T13:17:21.700" v="2591" actId="47"/>
        <pc:sldMkLst>
          <pc:docMk/>
          <pc:sldMk cId="3751262442" sldId="280"/>
        </pc:sldMkLst>
      </pc:sldChg>
      <pc:sldChg chg="addSp delSp modSp add mod">
        <pc:chgData name="Rubio Juncal, Jimena" userId="e8b31c7e-aa77-4291-a767-295dfc8c2c7f" providerId="ADAL" clId="{73465F13-6F92-4024-A1EB-1202C35996DD}" dt="2024-05-31T12:05:37.966" v="6632" actId="20577"/>
        <pc:sldMkLst>
          <pc:docMk/>
          <pc:sldMk cId="1284557526" sldId="281"/>
        </pc:sldMkLst>
        <pc:spChg chg="add del mod">
          <ac:chgData name="Rubio Juncal, Jimena" userId="e8b31c7e-aa77-4291-a767-295dfc8c2c7f" providerId="ADAL" clId="{73465F13-6F92-4024-A1EB-1202C35996DD}" dt="2024-05-29T13:30:33.532" v="2851" actId="478"/>
          <ac:spMkLst>
            <pc:docMk/>
            <pc:sldMk cId="1284557526" sldId="281"/>
            <ac:spMk id="2" creationId="{B36EA221-1B3E-EF3B-17D8-83E5FF2CB38D}"/>
          </ac:spMkLst>
        </pc:spChg>
        <pc:spChg chg="mod">
          <ac:chgData name="Rubio Juncal, Jimena" userId="e8b31c7e-aa77-4291-a767-295dfc8c2c7f" providerId="ADAL" clId="{73465F13-6F92-4024-A1EB-1202C35996DD}" dt="2024-05-29T13:31:01.369" v="2879" actId="20577"/>
          <ac:spMkLst>
            <pc:docMk/>
            <pc:sldMk cId="1284557526" sldId="281"/>
            <ac:spMk id="3" creationId="{81E15777-3C40-15AA-EC3B-476A76C78B94}"/>
          </ac:spMkLst>
        </pc:spChg>
        <pc:spChg chg="mod">
          <ac:chgData name="Rubio Juncal, Jimena" userId="e8b31c7e-aa77-4291-a767-295dfc8c2c7f" providerId="ADAL" clId="{73465F13-6F92-4024-A1EB-1202C35996DD}" dt="2024-05-30T13:31:43.085" v="5041" actId="20577"/>
          <ac:spMkLst>
            <pc:docMk/>
            <pc:sldMk cId="1284557526" sldId="281"/>
            <ac:spMk id="6" creationId="{F4BB4931-EB91-828B-77A4-AC3F8FEE457B}"/>
          </ac:spMkLst>
        </pc:spChg>
        <pc:spChg chg="mod">
          <ac:chgData name="Rubio Juncal, Jimena" userId="e8b31c7e-aa77-4291-a767-295dfc8c2c7f" providerId="ADAL" clId="{73465F13-6F92-4024-A1EB-1202C35996DD}" dt="2024-05-30T13:18:01.930" v="4999" actId="20577"/>
          <ac:spMkLst>
            <pc:docMk/>
            <pc:sldMk cId="1284557526" sldId="281"/>
            <ac:spMk id="7" creationId="{45E37A8C-8D3E-96B7-DF23-64C285FAD55F}"/>
          </ac:spMkLst>
        </pc:spChg>
        <pc:spChg chg="mod">
          <ac:chgData name="Rubio Juncal, Jimena" userId="e8b31c7e-aa77-4291-a767-295dfc8c2c7f" providerId="ADAL" clId="{73465F13-6F92-4024-A1EB-1202C35996DD}" dt="2024-05-31T12:05:37.966" v="6632" actId="20577"/>
          <ac:spMkLst>
            <pc:docMk/>
            <pc:sldMk cId="1284557526" sldId="281"/>
            <ac:spMk id="8" creationId="{3FE4EC85-823B-4AAF-AEF8-2293A39BEF60}"/>
          </ac:spMkLst>
        </pc:spChg>
        <pc:spChg chg="mod">
          <ac:chgData name="Rubio Juncal, Jimena" userId="e8b31c7e-aa77-4291-a767-295dfc8c2c7f" providerId="ADAL" clId="{73465F13-6F92-4024-A1EB-1202C35996DD}" dt="2024-05-30T13:18:22.543" v="5007" actId="20577"/>
          <ac:spMkLst>
            <pc:docMk/>
            <pc:sldMk cId="1284557526" sldId="281"/>
            <ac:spMk id="9" creationId="{B760CEB3-D10B-2F1E-5234-5D27D697C0C2}"/>
          </ac:spMkLst>
        </pc:spChg>
        <pc:spChg chg="add del mod">
          <ac:chgData name="Rubio Juncal, Jimena" userId="e8b31c7e-aa77-4291-a767-295dfc8c2c7f" providerId="ADAL" clId="{73465F13-6F92-4024-A1EB-1202C35996DD}" dt="2024-05-29T13:30:33.532" v="2851" actId="478"/>
          <ac:spMkLst>
            <pc:docMk/>
            <pc:sldMk cId="1284557526" sldId="281"/>
            <ac:spMk id="10" creationId="{DEFE619E-0A77-C667-0E80-2C9DE90B697C}"/>
          </ac:spMkLst>
        </pc:spChg>
        <pc:picChg chg="add del">
          <ac:chgData name="Rubio Juncal, Jimena" userId="e8b31c7e-aa77-4291-a767-295dfc8c2c7f" providerId="ADAL" clId="{73465F13-6F92-4024-A1EB-1202C35996DD}" dt="2024-05-29T13:30:36.072" v="2852" actId="478"/>
          <ac:picMkLst>
            <pc:docMk/>
            <pc:sldMk cId="1284557526" sldId="281"/>
            <ac:picMk id="5" creationId="{87DE86E1-96FC-1783-55B7-EC2DD5CDCAC2}"/>
          </ac:picMkLst>
        </pc:picChg>
        <pc:picChg chg="add mod">
          <ac:chgData name="Rubio Juncal, Jimena" userId="e8b31c7e-aa77-4291-a767-295dfc8c2c7f" providerId="ADAL" clId="{73465F13-6F92-4024-A1EB-1202C35996DD}" dt="2024-05-29T13:30:41.644" v="2855" actId="1076"/>
          <ac:picMkLst>
            <pc:docMk/>
            <pc:sldMk cId="1284557526" sldId="281"/>
            <ac:picMk id="12" creationId="{D3787004-8B12-2A21-C8EC-140EB4CB478E}"/>
          </ac:picMkLst>
        </pc:picChg>
      </pc:sldChg>
      <pc:sldChg chg="addSp delSp modSp mod">
        <pc:chgData name="Rubio Juncal, Jimena" userId="e8b31c7e-aa77-4291-a767-295dfc8c2c7f" providerId="ADAL" clId="{73465F13-6F92-4024-A1EB-1202C35996DD}" dt="2024-05-30T13:31:48.026" v="5048" actId="20577"/>
        <pc:sldMkLst>
          <pc:docMk/>
          <pc:sldMk cId="1483936646" sldId="282"/>
        </pc:sldMkLst>
        <pc:spChg chg="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4" creationId="{E8DABFEE-8EA1-0AAE-20AD-745C2F052332}"/>
          </ac:spMkLst>
        </pc:spChg>
        <pc:spChg chg="add mod">
          <ac:chgData name="Rubio Juncal, Jimena" userId="e8b31c7e-aa77-4291-a767-295dfc8c2c7f" providerId="ADAL" clId="{73465F13-6F92-4024-A1EB-1202C35996DD}" dt="2024-05-30T13:31:48.026" v="5048" actId="20577"/>
          <ac:spMkLst>
            <pc:docMk/>
            <pc:sldMk cId="1483936646" sldId="282"/>
            <ac:spMk id="5" creationId="{E7296860-6BF6-FC26-78D8-CA8F40371A50}"/>
          </ac:spMkLst>
        </pc:spChg>
        <pc:spChg chg="del">
          <ac:chgData name="Rubio Juncal, Jimena" userId="e8b31c7e-aa77-4291-a767-295dfc8c2c7f" providerId="ADAL" clId="{73465F13-6F92-4024-A1EB-1202C35996DD}" dt="2024-05-29T14:22:17.486" v="3007" actId="478"/>
          <ac:spMkLst>
            <pc:docMk/>
            <pc:sldMk cId="1483936646" sldId="282"/>
            <ac:spMk id="6" creationId="{151F7A65-2532-D757-810B-584F8938B392}"/>
          </ac:spMkLst>
        </pc:spChg>
        <pc:spChg chg="add mod">
          <ac:chgData name="Rubio Juncal, Jimena" userId="e8b31c7e-aa77-4291-a767-295dfc8c2c7f" providerId="ADAL" clId="{73465F13-6F92-4024-A1EB-1202C35996DD}" dt="2024-05-30T10:24:55.811" v="4798" actId="571"/>
          <ac:spMkLst>
            <pc:docMk/>
            <pc:sldMk cId="1483936646" sldId="282"/>
            <ac:spMk id="6" creationId="{F59077B0-B998-C850-1E8F-6AAF7E76B3C1}"/>
          </ac:spMkLst>
        </pc:spChg>
        <pc:spChg chg="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7" creationId="{F4CA8EEC-6E39-5E9D-4BB4-5E1CCAFF3F55}"/>
          </ac:spMkLst>
        </pc:spChg>
        <pc:spChg chg="add mod">
          <ac:chgData name="Rubio Juncal, Jimena" userId="e8b31c7e-aa77-4291-a767-295dfc8c2c7f" providerId="ADAL" clId="{73465F13-6F92-4024-A1EB-1202C35996DD}" dt="2024-05-29T14:22:56.965" v="3026" actId="1076"/>
          <ac:spMkLst>
            <pc:docMk/>
            <pc:sldMk cId="1483936646" sldId="282"/>
            <ac:spMk id="8" creationId="{9CCFEB35-E9C8-EFA5-BBB2-1736B99681AF}"/>
          </ac:spMkLst>
        </pc:spChg>
        <pc:spChg chg="add mod">
          <ac:chgData name="Rubio Juncal, Jimena" userId="e8b31c7e-aa77-4291-a767-295dfc8c2c7f" providerId="ADAL" clId="{73465F13-6F92-4024-A1EB-1202C35996DD}" dt="2024-05-29T14:26:42.492" v="3132" actId="14100"/>
          <ac:spMkLst>
            <pc:docMk/>
            <pc:sldMk cId="1483936646" sldId="282"/>
            <ac:spMk id="9" creationId="{994BDC53-9B47-981F-2FE2-DCE19E1E8CA1}"/>
          </ac:spMkLst>
        </pc:spChg>
        <pc:spChg chg="add 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10" creationId="{934C88A1-2A94-7925-3101-411843664296}"/>
          </ac:spMkLst>
        </pc:spChg>
        <pc:spChg chg="add mod">
          <ac:chgData name="Rubio Juncal, Jimena" userId="e8b31c7e-aa77-4291-a767-295dfc8c2c7f" providerId="ADAL" clId="{73465F13-6F92-4024-A1EB-1202C35996DD}" dt="2024-05-29T14:26:35.526" v="3130" actId="1076"/>
          <ac:spMkLst>
            <pc:docMk/>
            <pc:sldMk cId="1483936646" sldId="282"/>
            <ac:spMk id="11" creationId="{38940DB7-AD30-E861-4B05-0466404779C3}"/>
          </ac:spMkLst>
        </pc:spChg>
        <pc:spChg chg="add mod">
          <ac:chgData name="Rubio Juncal, Jimena" userId="e8b31c7e-aa77-4291-a767-295dfc8c2c7f" providerId="ADAL" clId="{73465F13-6F92-4024-A1EB-1202C35996DD}" dt="2024-05-30T10:24:55.811" v="4798" actId="571"/>
          <ac:spMkLst>
            <pc:docMk/>
            <pc:sldMk cId="1483936646" sldId="282"/>
            <ac:spMk id="12" creationId="{6E96D398-6BAE-59D7-C74B-288AFB602BBC}"/>
          </ac:spMkLst>
        </pc:spChg>
        <pc:spChg chg="del">
          <ac:chgData name="Rubio Juncal, Jimena" userId="e8b31c7e-aa77-4291-a767-295dfc8c2c7f" providerId="ADAL" clId="{73465F13-6F92-4024-A1EB-1202C35996DD}" dt="2024-05-29T14:20:20.294" v="2943" actId="478"/>
          <ac:spMkLst>
            <pc:docMk/>
            <pc:sldMk cId="1483936646" sldId="282"/>
            <ac:spMk id="12" creationId="{F3C7BE96-B33F-8588-AE15-44EEB8822435}"/>
          </ac:spMkLst>
        </pc:spChg>
        <pc:spChg chg="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13" creationId="{3B81CAD8-947D-6BAA-6B62-488753340744}"/>
          </ac:spMkLst>
        </pc:spChg>
        <pc:spChg chg="add mod">
          <ac:chgData name="Rubio Juncal, Jimena" userId="e8b31c7e-aa77-4291-a767-295dfc8c2c7f" providerId="ADAL" clId="{73465F13-6F92-4024-A1EB-1202C35996DD}" dt="2024-05-30T10:24:55.811" v="4798" actId="571"/>
          <ac:spMkLst>
            <pc:docMk/>
            <pc:sldMk cId="1483936646" sldId="282"/>
            <ac:spMk id="14" creationId="{638A8148-5966-AFA2-57DC-CBD0241ED747}"/>
          </ac:spMkLst>
        </pc:spChg>
        <pc:spChg chg="del">
          <ac:chgData name="Rubio Juncal, Jimena" userId="e8b31c7e-aa77-4291-a767-295dfc8c2c7f" providerId="ADAL" clId="{73465F13-6F92-4024-A1EB-1202C35996DD}" dt="2024-05-29T14:26:46.750" v="3133" actId="478"/>
          <ac:spMkLst>
            <pc:docMk/>
            <pc:sldMk cId="1483936646" sldId="282"/>
            <ac:spMk id="14" creationId="{C86FB2D9-CFD6-9A78-4503-F7B235306B4F}"/>
          </ac:spMkLst>
        </pc:spChg>
        <pc:spChg chg="add mod">
          <ac:chgData name="Rubio Juncal, Jimena" userId="e8b31c7e-aa77-4291-a767-295dfc8c2c7f" providerId="ADAL" clId="{73465F13-6F92-4024-A1EB-1202C35996DD}" dt="2024-05-30T10:24:55.811" v="4798" actId="571"/>
          <ac:spMkLst>
            <pc:docMk/>
            <pc:sldMk cId="1483936646" sldId="282"/>
            <ac:spMk id="15" creationId="{3597BE87-08F1-45DB-FDF8-D1C6F2719CEA}"/>
          </ac:spMkLst>
        </pc:spChg>
        <pc:spChg chg="del">
          <ac:chgData name="Rubio Juncal, Jimena" userId="e8b31c7e-aa77-4291-a767-295dfc8c2c7f" providerId="ADAL" clId="{73465F13-6F92-4024-A1EB-1202C35996DD}" dt="2024-05-29T14:25:00.378" v="3103" actId="478"/>
          <ac:spMkLst>
            <pc:docMk/>
            <pc:sldMk cId="1483936646" sldId="282"/>
            <ac:spMk id="15" creationId="{7B7976C4-FBA1-1F07-9376-590F0EABB2BA}"/>
          </ac:spMkLst>
        </pc:spChg>
        <pc:spChg chg="mod">
          <ac:chgData name="Rubio Juncal, Jimena" userId="e8b31c7e-aa77-4291-a767-295dfc8c2c7f" providerId="ADAL" clId="{73465F13-6F92-4024-A1EB-1202C35996DD}" dt="2024-05-29T14:20:47.722" v="2956" actId="14100"/>
          <ac:spMkLst>
            <pc:docMk/>
            <pc:sldMk cId="1483936646" sldId="282"/>
            <ac:spMk id="16" creationId="{C4C67045-8E2D-0672-B72A-90642B08BC73}"/>
          </ac:spMkLst>
        </pc:spChg>
        <pc:spChg chg="mod">
          <ac:chgData name="Rubio Juncal, Jimena" userId="e8b31c7e-aa77-4291-a767-295dfc8c2c7f" providerId="ADAL" clId="{73465F13-6F92-4024-A1EB-1202C35996DD}" dt="2024-05-29T14:26:38.803" v="3131" actId="14100"/>
          <ac:spMkLst>
            <pc:docMk/>
            <pc:sldMk cId="1483936646" sldId="282"/>
            <ac:spMk id="17" creationId="{5A30BF00-7DFB-6565-214D-94A2A2C84318}"/>
          </ac:spMkLst>
        </pc:spChg>
        <pc:spChg chg="del">
          <ac:chgData name="Rubio Juncal, Jimena" userId="e8b31c7e-aa77-4291-a767-295dfc8c2c7f" providerId="ADAL" clId="{73465F13-6F92-4024-A1EB-1202C35996DD}" dt="2024-05-29T14:20:22.131" v="2944" actId="478"/>
          <ac:spMkLst>
            <pc:docMk/>
            <pc:sldMk cId="1483936646" sldId="282"/>
            <ac:spMk id="18" creationId="{F1634B01-C3FC-945E-5990-ECC1B67F91EC}"/>
          </ac:spMkLst>
        </pc:spChg>
        <pc:spChg chg="mod">
          <ac:chgData name="Rubio Juncal, Jimena" userId="e8b31c7e-aa77-4291-a767-295dfc8c2c7f" providerId="ADAL" clId="{73465F13-6F92-4024-A1EB-1202C35996DD}" dt="2024-05-29T14:26:57.904" v="3134" actId="1076"/>
          <ac:spMkLst>
            <pc:docMk/>
            <pc:sldMk cId="1483936646" sldId="282"/>
            <ac:spMk id="19" creationId="{AD6DEB9D-2D77-77D3-31D8-3C34DFABD863}"/>
          </ac:spMkLst>
        </pc:spChg>
        <pc:spChg chg="del">
          <ac:chgData name="Rubio Juncal, Jimena" userId="e8b31c7e-aa77-4291-a767-295dfc8c2c7f" providerId="ADAL" clId="{73465F13-6F92-4024-A1EB-1202C35996DD}" dt="2024-05-29T14:22:19.421" v="3008" actId="478"/>
          <ac:spMkLst>
            <pc:docMk/>
            <pc:sldMk cId="1483936646" sldId="282"/>
            <ac:spMk id="20" creationId="{AC7B6BC8-4633-F229-BC79-4AAA39BC8C1C}"/>
          </ac:spMkLst>
        </pc:spChg>
        <pc:spChg chg="del">
          <ac:chgData name="Rubio Juncal, Jimena" userId="e8b31c7e-aa77-4291-a767-295dfc8c2c7f" providerId="ADAL" clId="{73465F13-6F92-4024-A1EB-1202C35996DD}" dt="2024-05-29T14:22:23.949" v="3009" actId="478"/>
          <ac:spMkLst>
            <pc:docMk/>
            <pc:sldMk cId="1483936646" sldId="282"/>
            <ac:spMk id="21" creationId="{C57808D5-BE33-F9D7-EAB2-9BB11417F175}"/>
          </ac:spMkLst>
        </pc:spChg>
        <pc:spChg chg="mod">
          <ac:chgData name="Rubio Juncal, Jimena" userId="e8b31c7e-aa77-4291-a767-295dfc8c2c7f" providerId="ADAL" clId="{73465F13-6F92-4024-A1EB-1202C35996DD}" dt="2024-05-29T14:26:35.526" v="3130" actId="1076"/>
          <ac:spMkLst>
            <pc:docMk/>
            <pc:sldMk cId="1483936646" sldId="282"/>
            <ac:spMk id="22" creationId="{CDB1B8F4-C0FF-D1F2-7983-AFBA31BBC4C8}"/>
          </ac:spMkLst>
        </pc:spChg>
        <pc:spChg chg="del">
          <ac:chgData name="Rubio Juncal, Jimena" userId="e8b31c7e-aa77-4291-a767-295dfc8c2c7f" providerId="ADAL" clId="{73465F13-6F92-4024-A1EB-1202C35996DD}" dt="2024-05-29T14:23:58.651" v="3046" actId="478"/>
          <ac:spMkLst>
            <pc:docMk/>
            <pc:sldMk cId="1483936646" sldId="282"/>
            <ac:spMk id="23" creationId="{99E58C5F-4865-C7E6-8422-F18A898EF57F}"/>
          </ac:spMkLst>
        </pc:spChg>
        <pc:spChg chg="del">
          <ac:chgData name="Rubio Juncal, Jimena" userId="e8b31c7e-aa77-4291-a767-295dfc8c2c7f" providerId="ADAL" clId="{73465F13-6F92-4024-A1EB-1202C35996DD}" dt="2024-05-29T14:23:49.085" v="3037" actId="478"/>
          <ac:spMkLst>
            <pc:docMk/>
            <pc:sldMk cId="1483936646" sldId="282"/>
            <ac:spMk id="24" creationId="{CBFB5413-0C52-A027-9DD6-2DFCF6DF6FF0}"/>
          </ac:spMkLst>
        </pc:spChg>
        <pc:spChg chg="del">
          <ac:chgData name="Rubio Juncal, Jimena" userId="e8b31c7e-aa77-4291-a767-295dfc8c2c7f" providerId="ADAL" clId="{73465F13-6F92-4024-A1EB-1202C35996DD}" dt="2024-05-29T14:23:49.903" v="3038" actId="478"/>
          <ac:spMkLst>
            <pc:docMk/>
            <pc:sldMk cId="1483936646" sldId="282"/>
            <ac:spMk id="25" creationId="{92C72E07-1FE7-A2D0-4808-2F1B94AA014F}"/>
          </ac:spMkLst>
        </pc:spChg>
        <pc:spChg chg="del">
          <ac:chgData name="Rubio Juncal, Jimena" userId="e8b31c7e-aa77-4291-a767-295dfc8c2c7f" providerId="ADAL" clId="{73465F13-6F92-4024-A1EB-1202C35996DD}" dt="2024-05-29T14:23:50.905" v="3039" actId="478"/>
          <ac:spMkLst>
            <pc:docMk/>
            <pc:sldMk cId="1483936646" sldId="282"/>
            <ac:spMk id="26" creationId="{BAEE902D-04BC-BA9E-2383-EF5BA3206E0B}"/>
          </ac:spMkLst>
        </pc:spChg>
        <pc:spChg chg="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27" creationId="{827F969A-EE6B-7891-85FF-AC809FDAA694}"/>
          </ac:spMkLst>
        </pc:spChg>
        <pc:spChg chg="del">
          <ac:chgData name="Rubio Juncal, Jimena" userId="e8b31c7e-aa77-4291-a767-295dfc8c2c7f" providerId="ADAL" clId="{73465F13-6F92-4024-A1EB-1202C35996DD}" dt="2024-05-29T14:23:52.459" v="3041" actId="478"/>
          <ac:spMkLst>
            <pc:docMk/>
            <pc:sldMk cId="1483936646" sldId="282"/>
            <ac:spMk id="28" creationId="{F9415C75-C8D3-B277-D4F0-2BB525AE68DD}"/>
          </ac:spMkLst>
        </pc:spChg>
        <pc:spChg chg="del">
          <ac:chgData name="Rubio Juncal, Jimena" userId="e8b31c7e-aa77-4291-a767-295dfc8c2c7f" providerId="ADAL" clId="{73465F13-6F92-4024-A1EB-1202C35996DD}" dt="2024-05-29T14:23:51.833" v="3040" actId="478"/>
          <ac:spMkLst>
            <pc:docMk/>
            <pc:sldMk cId="1483936646" sldId="282"/>
            <ac:spMk id="29" creationId="{B98FB17B-89E6-F39A-CE61-EAA751CCA0B5}"/>
          </ac:spMkLst>
        </pc:spChg>
        <pc:spChg chg="del">
          <ac:chgData name="Rubio Juncal, Jimena" userId="e8b31c7e-aa77-4291-a767-295dfc8c2c7f" providerId="ADAL" clId="{73465F13-6F92-4024-A1EB-1202C35996DD}" dt="2024-05-29T14:23:53.630" v="3042" actId="478"/>
          <ac:spMkLst>
            <pc:docMk/>
            <pc:sldMk cId="1483936646" sldId="282"/>
            <ac:spMk id="30" creationId="{360985E0-F41C-B603-8759-9173244BBDFE}"/>
          </ac:spMkLst>
        </pc:spChg>
        <pc:spChg chg="del">
          <ac:chgData name="Rubio Juncal, Jimena" userId="e8b31c7e-aa77-4291-a767-295dfc8c2c7f" providerId="ADAL" clId="{73465F13-6F92-4024-A1EB-1202C35996DD}" dt="2024-05-29T14:23:54.365" v="3043" actId="478"/>
          <ac:spMkLst>
            <pc:docMk/>
            <pc:sldMk cId="1483936646" sldId="282"/>
            <ac:spMk id="31" creationId="{CDD14A11-B701-B886-EF64-892821D81DE6}"/>
          </ac:spMkLst>
        </pc:spChg>
        <pc:spChg chg="del">
          <ac:chgData name="Rubio Juncal, Jimena" userId="e8b31c7e-aa77-4291-a767-295dfc8c2c7f" providerId="ADAL" clId="{73465F13-6F92-4024-A1EB-1202C35996DD}" dt="2024-05-29T14:23:55.033" v="3044" actId="478"/>
          <ac:spMkLst>
            <pc:docMk/>
            <pc:sldMk cId="1483936646" sldId="282"/>
            <ac:spMk id="32" creationId="{D5190B33-1DC2-F0A8-013A-79550424FD67}"/>
          </ac:spMkLst>
        </pc:spChg>
        <pc:spChg chg="del">
          <ac:chgData name="Rubio Juncal, Jimena" userId="e8b31c7e-aa77-4291-a767-295dfc8c2c7f" providerId="ADAL" clId="{73465F13-6F92-4024-A1EB-1202C35996DD}" dt="2024-05-29T14:23:55.711" v="3045" actId="478"/>
          <ac:spMkLst>
            <pc:docMk/>
            <pc:sldMk cId="1483936646" sldId="282"/>
            <ac:spMk id="33" creationId="{CCBB9056-91CD-3E5C-FF19-E99C07DC8495}"/>
          </ac:spMkLst>
        </pc:spChg>
        <pc:spChg chg="add 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34" creationId="{18C486DE-7647-A5AE-2C21-B2860316BE4B}"/>
          </ac:spMkLst>
        </pc:spChg>
        <pc:spChg chg="add 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35" creationId="{83592F74-8658-41DE-F5CC-764ADDD60133}"/>
          </ac:spMkLst>
        </pc:spChg>
        <pc:spChg chg="add mod">
          <ac:chgData name="Rubio Juncal, Jimena" userId="e8b31c7e-aa77-4291-a767-295dfc8c2c7f" providerId="ADAL" clId="{73465F13-6F92-4024-A1EB-1202C35996DD}" dt="2024-05-29T14:27:20.343" v="3136" actId="1076"/>
          <ac:spMkLst>
            <pc:docMk/>
            <pc:sldMk cId="1483936646" sldId="282"/>
            <ac:spMk id="36" creationId="{BFD29F9C-51F8-2766-7469-C79BAE249CB8}"/>
          </ac:spMkLst>
        </pc:spChg>
        <pc:spChg chg="add mod">
          <ac:chgData name="Rubio Juncal, Jimena" userId="e8b31c7e-aa77-4291-a767-295dfc8c2c7f" providerId="ADAL" clId="{73465F13-6F92-4024-A1EB-1202C35996DD}" dt="2024-05-30T10:25:16.167" v="4800"/>
          <ac:spMkLst>
            <pc:docMk/>
            <pc:sldMk cId="1483936646" sldId="282"/>
            <ac:spMk id="37" creationId="{A6D737A2-790C-4E3F-027A-C9CE7385C08E}"/>
          </ac:spMkLst>
        </pc:spChg>
        <pc:spChg chg="add mod">
          <ac:chgData name="Rubio Juncal, Jimena" userId="e8b31c7e-aa77-4291-a767-295dfc8c2c7f" providerId="ADAL" clId="{73465F13-6F92-4024-A1EB-1202C35996DD}" dt="2024-05-29T14:27:26.730" v="3138" actId="1076"/>
          <ac:spMkLst>
            <pc:docMk/>
            <pc:sldMk cId="1483936646" sldId="282"/>
            <ac:spMk id="38" creationId="{4EFF2485-97F3-42F8-AC7C-137D3802342C}"/>
          </ac:spMkLst>
        </pc:spChg>
        <pc:spChg chg="add mod">
          <ac:chgData name="Rubio Juncal, Jimena" userId="e8b31c7e-aa77-4291-a767-295dfc8c2c7f" providerId="ADAL" clId="{73465F13-6F92-4024-A1EB-1202C35996DD}" dt="2024-05-29T14:28:35.200" v="3169" actId="1076"/>
          <ac:spMkLst>
            <pc:docMk/>
            <pc:sldMk cId="1483936646" sldId="282"/>
            <ac:spMk id="39" creationId="{E4C3CF17-2002-9291-FB95-E78F60DEC11E}"/>
          </ac:spMkLst>
        </pc:spChg>
        <pc:spChg chg="add mod">
          <ac:chgData name="Rubio Juncal, Jimena" userId="e8b31c7e-aa77-4291-a767-295dfc8c2c7f" providerId="ADAL" clId="{73465F13-6F92-4024-A1EB-1202C35996DD}" dt="2024-05-29T14:28:23.637" v="3165" actId="1076"/>
          <ac:spMkLst>
            <pc:docMk/>
            <pc:sldMk cId="1483936646" sldId="282"/>
            <ac:spMk id="40" creationId="{87D89165-4445-3611-F28D-C4531A7334F8}"/>
          </ac:spMkLst>
        </pc:spChg>
        <pc:spChg chg="add mod">
          <ac:chgData name="Rubio Juncal, Jimena" userId="e8b31c7e-aa77-4291-a767-295dfc8c2c7f" providerId="ADAL" clId="{73465F13-6F92-4024-A1EB-1202C35996DD}" dt="2024-05-29T14:29:11.012" v="3181" actId="1076"/>
          <ac:spMkLst>
            <pc:docMk/>
            <pc:sldMk cId="1483936646" sldId="282"/>
            <ac:spMk id="41" creationId="{8C4E01D9-B6E6-D186-3FAC-C88734AFAE34}"/>
          </ac:spMkLst>
        </pc:spChg>
      </pc:sldChg>
      <pc:sldChg chg="addSp delSp modSp mod">
        <pc:chgData name="Rubio Juncal, Jimena" userId="e8b31c7e-aa77-4291-a767-295dfc8c2c7f" providerId="ADAL" clId="{73465F13-6F92-4024-A1EB-1202C35996DD}" dt="2024-05-29T14:30:07.043" v="3259"/>
        <pc:sldMkLst>
          <pc:docMk/>
          <pc:sldMk cId="2983131316" sldId="283"/>
        </pc:sldMkLst>
        <pc:spChg chg="mod">
          <ac:chgData name="Rubio Juncal, Jimena" userId="e8b31c7e-aa77-4291-a767-295dfc8c2c7f" providerId="ADAL" clId="{73465F13-6F92-4024-A1EB-1202C35996DD}" dt="2024-05-29T14:29:49.051" v="3257" actId="113"/>
          <ac:spMkLst>
            <pc:docMk/>
            <pc:sldMk cId="2983131316" sldId="283"/>
            <ac:spMk id="2" creationId="{C081CF56-14FA-BF7A-DB5C-EB7AC9D982F1}"/>
          </ac:spMkLst>
        </pc:spChg>
        <pc:spChg chg="mod">
          <ac:chgData name="Rubio Juncal, Jimena" userId="e8b31c7e-aa77-4291-a767-295dfc8c2c7f" providerId="ADAL" clId="{73465F13-6F92-4024-A1EB-1202C35996DD}" dt="2024-05-29T14:29:30.383" v="3184" actId="20577"/>
          <ac:spMkLst>
            <pc:docMk/>
            <pc:sldMk cId="2983131316" sldId="283"/>
            <ac:spMk id="3" creationId="{803CA05A-A3FC-F86E-0F54-98B607868BB3}"/>
          </ac:spMkLst>
        </pc:spChg>
        <pc:spChg chg="add del mod">
          <ac:chgData name="Rubio Juncal, Jimena" userId="e8b31c7e-aa77-4291-a767-295dfc8c2c7f" providerId="ADAL" clId="{73465F13-6F92-4024-A1EB-1202C35996DD}" dt="2024-05-29T14:30:07.043" v="3259"/>
          <ac:spMkLst>
            <pc:docMk/>
            <pc:sldMk cId="2983131316" sldId="283"/>
            <ac:spMk id="5" creationId="{42878DFE-3FA2-58B5-ED18-434AAFD42671}"/>
          </ac:spMkLst>
        </pc:spChg>
        <pc:picChg chg="del">
          <ac:chgData name="Rubio Juncal, Jimena" userId="e8b31c7e-aa77-4291-a767-295dfc8c2c7f" providerId="ADAL" clId="{73465F13-6F92-4024-A1EB-1202C35996DD}" dt="2024-05-29T14:30:03.062" v="3258" actId="478"/>
          <ac:picMkLst>
            <pc:docMk/>
            <pc:sldMk cId="2983131316" sldId="283"/>
            <ac:picMk id="6" creationId="{6E13A0A1-9A8B-8E98-B7DA-885A6BBB51DB}"/>
          </ac:picMkLst>
        </pc:picChg>
        <pc:picChg chg="add mod">
          <ac:chgData name="Rubio Juncal, Jimena" userId="e8b31c7e-aa77-4291-a767-295dfc8c2c7f" providerId="ADAL" clId="{73465F13-6F92-4024-A1EB-1202C35996DD}" dt="2024-05-29T14:30:07.043" v="3259"/>
          <ac:picMkLst>
            <pc:docMk/>
            <pc:sldMk cId="2983131316" sldId="283"/>
            <ac:picMk id="7" creationId="{6496AF0E-E41A-779C-603A-5311A3CF4615}"/>
          </ac:picMkLst>
        </pc:picChg>
      </pc:sldChg>
      <pc:sldChg chg="addSp delSp modSp add mod">
        <pc:chgData name="Rubio Juncal, Jimena" userId="e8b31c7e-aa77-4291-a767-295dfc8c2c7f" providerId="ADAL" clId="{73465F13-6F92-4024-A1EB-1202C35996DD}" dt="2024-05-30T13:53:20.117" v="5070" actId="20577"/>
        <pc:sldMkLst>
          <pc:docMk/>
          <pc:sldMk cId="1234899889" sldId="284"/>
        </pc:sldMkLst>
        <pc:spChg chg="mod">
          <ac:chgData name="Rubio Juncal, Jimena" userId="e8b31c7e-aa77-4291-a767-295dfc8c2c7f" providerId="ADAL" clId="{73465F13-6F92-4024-A1EB-1202C35996DD}" dt="2024-05-29T14:30:22.359" v="3265" actId="20577"/>
          <ac:spMkLst>
            <pc:docMk/>
            <pc:sldMk cId="1234899889" sldId="284"/>
            <ac:spMk id="2" creationId="{B36EA221-1B3E-EF3B-17D8-83E5FF2CB38D}"/>
          </ac:spMkLst>
        </pc:spChg>
        <pc:spChg chg="del">
          <ac:chgData name="Rubio Juncal, Jimena" userId="e8b31c7e-aa77-4291-a767-295dfc8c2c7f" providerId="ADAL" clId="{73465F13-6F92-4024-A1EB-1202C35996DD}" dt="2024-05-29T14:30:35.497" v="3267" actId="478"/>
          <ac:spMkLst>
            <pc:docMk/>
            <pc:sldMk cId="1234899889" sldId="284"/>
            <ac:spMk id="3" creationId="{81E15777-3C40-15AA-EC3B-476A76C78B94}"/>
          </ac:spMkLst>
        </pc:spChg>
        <pc:spChg chg="add del mod">
          <ac:chgData name="Rubio Juncal, Jimena" userId="e8b31c7e-aa77-4291-a767-295dfc8c2c7f" providerId="ADAL" clId="{73465F13-6F92-4024-A1EB-1202C35996DD}" dt="2024-05-29T14:30:37.801" v="3268" actId="478"/>
          <ac:spMkLst>
            <pc:docMk/>
            <pc:sldMk cId="1234899889" sldId="284"/>
            <ac:spMk id="5" creationId="{C9CCA017-FF6C-CB92-7E11-D5E1E279FF5B}"/>
          </ac:spMkLst>
        </pc:spChg>
        <pc:spChg chg="mod">
          <ac:chgData name="Rubio Juncal, Jimena" userId="e8b31c7e-aa77-4291-a767-295dfc8c2c7f" providerId="ADAL" clId="{73465F13-6F92-4024-A1EB-1202C35996DD}" dt="2024-05-30T13:53:20.117" v="5070" actId="20577"/>
          <ac:spMkLst>
            <pc:docMk/>
            <pc:sldMk cId="1234899889" sldId="284"/>
            <ac:spMk id="6" creationId="{F4BB4931-EB91-828B-77A4-AC3F8FEE457B}"/>
          </ac:spMkLst>
        </pc:spChg>
        <pc:spChg chg="mod">
          <ac:chgData name="Rubio Juncal, Jimena" userId="e8b31c7e-aa77-4291-a767-295dfc8c2c7f" providerId="ADAL" clId="{73465F13-6F92-4024-A1EB-1202C35996DD}" dt="2024-05-29T15:09:17.026" v="4050" actId="1076"/>
          <ac:spMkLst>
            <pc:docMk/>
            <pc:sldMk cId="1234899889" sldId="284"/>
            <ac:spMk id="7" creationId="{45E37A8C-8D3E-96B7-DF23-64C285FAD55F}"/>
          </ac:spMkLst>
        </pc:spChg>
        <pc:spChg chg="mod">
          <ac:chgData name="Rubio Juncal, Jimena" userId="e8b31c7e-aa77-4291-a767-295dfc8c2c7f" providerId="ADAL" clId="{73465F13-6F92-4024-A1EB-1202C35996DD}" dt="2024-05-30T13:51:08.542" v="5067" actId="20577"/>
          <ac:spMkLst>
            <pc:docMk/>
            <pc:sldMk cId="1234899889" sldId="284"/>
            <ac:spMk id="8" creationId="{3FE4EC85-823B-4AAF-AEF8-2293A39BEF60}"/>
          </ac:spMkLst>
        </pc:spChg>
        <pc:spChg chg="mod">
          <ac:chgData name="Rubio Juncal, Jimena" userId="e8b31c7e-aa77-4291-a767-295dfc8c2c7f" providerId="ADAL" clId="{73465F13-6F92-4024-A1EB-1202C35996DD}" dt="2024-05-29T15:09:17.026" v="4050" actId="1076"/>
          <ac:spMkLst>
            <pc:docMk/>
            <pc:sldMk cId="1234899889" sldId="284"/>
            <ac:spMk id="9" creationId="{B760CEB3-D10B-2F1E-5234-5D27D697C0C2}"/>
          </ac:spMkLst>
        </pc:spChg>
        <pc:picChg chg="del">
          <ac:chgData name="Rubio Juncal, Jimena" userId="e8b31c7e-aa77-4291-a767-295dfc8c2c7f" providerId="ADAL" clId="{73465F13-6F92-4024-A1EB-1202C35996DD}" dt="2024-05-29T14:30:33.174" v="3266" actId="478"/>
          <ac:picMkLst>
            <pc:docMk/>
            <pc:sldMk cId="1234899889" sldId="284"/>
            <ac:picMk id="12" creationId="{D3787004-8B12-2A21-C8EC-140EB4CB478E}"/>
          </ac:picMkLst>
        </pc:picChg>
      </pc:sldChg>
      <pc:sldChg chg="addSp delSp modSp mod">
        <pc:chgData name="Rubio Juncal, Jimena" userId="e8b31c7e-aa77-4291-a767-295dfc8c2c7f" providerId="ADAL" clId="{73465F13-6F92-4024-A1EB-1202C35996DD}" dt="2024-05-30T13:56:19.964" v="5096" actId="20577"/>
        <pc:sldMkLst>
          <pc:docMk/>
          <pc:sldMk cId="4042955846" sldId="285"/>
        </pc:sldMkLst>
        <pc:spChg chg="mod">
          <ac:chgData name="Rubio Juncal, Jimena" userId="e8b31c7e-aa77-4291-a767-295dfc8c2c7f" providerId="ADAL" clId="{73465F13-6F92-4024-A1EB-1202C35996DD}" dt="2024-05-30T10:25:39.363" v="4802"/>
          <ac:spMkLst>
            <pc:docMk/>
            <pc:sldMk cId="4042955846" sldId="285"/>
            <ac:spMk id="3" creationId="{DCC27082-FA93-1C1F-BA54-D46A3D30296F}"/>
          </ac:spMkLst>
        </pc:spChg>
        <pc:spChg chg="del">
          <ac:chgData name="Rubio Juncal, Jimena" userId="e8b31c7e-aa77-4291-a767-295dfc8c2c7f" providerId="ADAL" clId="{73465F13-6F92-4024-A1EB-1202C35996DD}" dt="2024-05-29T15:10:27.298" v="4056" actId="478"/>
          <ac:spMkLst>
            <pc:docMk/>
            <pc:sldMk cId="4042955846" sldId="285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73465F13-6F92-4024-A1EB-1202C35996DD}" dt="2024-05-30T13:56:19.964" v="5096" actId="20577"/>
          <ac:spMkLst>
            <pc:docMk/>
            <pc:sldMk cId="4042955846" sldId="285"/>
            <ac:spMk id="5" creationId="{E7296860-6BF6-FC26-78D8-CA8F40371A50}"/>
          </ac:spMkLst>
        </pc:spChg>
        <pc:spChg chg="add mod">
          <ac:chgData name="Rubio Juncal, Jimena" userId="e8b31c7e-aa77-4291-a767-295dfc8c2c7f" providerId="ADAL" clId="{73465F13-6F92-4024-A1EB-1202C35996DD}" dt="2024-05-29T15:12:32.250" v="4116" actId="1076"/>
          <ac:spMkLst>
            <pc:docMk/>
            <pc:sldMk cId="4042955846" sldId="285"/>
            <ac:spMk id="6" creationId="{052E8F28-66F5-572C-7629-906B45DE3121}"/>
          </ac:spMkLst>
        </pc:spChg>
        <pc:spChg chg="mod">
          <ac:chgData name="Rubio Juncal, Jimena" userId="e8b31c7e-aa77-4291-a767-295dfc8c2c7f" providerId="ADAL" clId="{73465F13-6F92-4024-A1EB-1202C35996DD}" dt="2024-05-30T10:25:39.363" v="4802"/>
          <ac:spMkLst>
            <pc:docMk/>
            <pc:sldMk cId="4042955846" sldId="285"/>
            <ac:spMk id="7" creationId="{F4CA8EEC-6E39-5E9D-4BB4-5E1CCAFF3F55}"/>
          </ac:spMkLst>
        </pc:spChg>
        <pc:spChg chg="mod">
          <ac:chgData name="Rubio Juncal, Jimena" userId="e8b31c7e-aa77-4291-a767-295dfc8c2c7f" providerId="ADAL" clId="{73465F13-6F92-4024-A1EB-1202C35996DD}" dt="2024-05-29T15:11:41.706" v="4112" actId="1076"/>
          <ac:spMkLst>
            <pc:docMk/>
            <pc:sldMk cId="4042955846" sldId="285"/>
            <ac:spMk id="8" creationId="{9CCFEB35-E9C8-EFA5-BBB2-1736B99681AF}"/>
          </ac:spMkLst>
        </pc:spChg>
        <pc:spChg chg="del">
          <ac:chgData name="Rubio Juncal, Jimena" userId="e8b31c7e-aa77-4291-a767-295dfc8c2c7f" providerId="ADAL" clId="{73465F13-6F92-4024-A1EB-1202C35996DD}" dt="2024-05-29T15:10:28.273" v="4057" actId="478"/>
          <ac:spMkLst>
            <pc:docMk/>
            <pc:sldMk cId="4042955846" sldId="285"/>
            <ac:spMk id="9" creationId="{994BDC53-9B47-981F-2FE2-DCE19E1E8CA1}"/>
          </ac:spMkLst>
        </pc:spChg>
        <pc:spChg chg="mod">
          <ac:chgData name="Rubio Juncal, Jimena" userId="e8b31c7e-aa77-4291-a767-295dfc8c2c7f" providerId="ADAL" clId="{73465F13-6F92-4024-A1EB-1202C35996DD}" dt="2024-05-30T10:25:39.363" v="4802"/>
          <ac:spMkLst>
            <pc:docMk/>
            <pc:sldMk cId="4042955846" sldId="285"/>
            <ac:spMk id="10" creationId="{934C88A1-2A94-7925-3101-411843664296}"/>
          </ac:spMkLst>
        </pc:spChg>
        <pc:spChg chg="del">
          <ac:chgData name="Rubio Juncal, Jimena" userId="e8b31c7e-aa77-4291-a767-295dfc8c2c7f" providerId="ADAL" clId="{73465F13-6F92-4024-A1EB-1202C35996DD}" dt="2024-05-29T15:12:58.995" v="4142" actId="478"/>
          <ac:spMkLst>
            <pc:docMk/>
            <pc:sldMk cId="4042955846" sldId="285"/>
            <ac:spMk id="11" creationId="{38940DB7-AD30-E861-4B05-0466404779C3}"/>
          </ac:spMkLst>
        </pc:spChg>
        <pc:spChg chg="add mod">
          <ac:chgData name="Rubio Juncal, Jimena" userId="e8b31c7e-aa77-4291-a767-295dfc8c2c7f" providerId="ADAL" clId="{73465F13-6F92-4024-A1EB-1202C35996DD}" dt="2024-05-30T10:25:39.363" v="4802"/>
          <ac:spMkLst>
            <pc:docMk/>
            <pc:sldMk cId="4042955846" sldId="285"/>
            <ac:spMk id="12" creationId="{489783CD-7578-F69B-8CAF-54083169575A}"/>
          </ac:spMkLst>
        </pc:spChg>
        <pc:spChg chg="del">
          <ac:chgData name="Rubio Juncal, Jimena" userId="e8b31c7e-aa77-4291-a767-295dfc8c2c7f" providerId="ADAL" clId="{73465F13-6F92-4024-A1EB-1202C35996DD}" dt="2024-05-29T15:13:48.482" v="4250" actId="478"/>
          <ac:spMkLst>
            <pc:docMk/>
            <pc:sldMk cId="4042955846" sldId="285"/>
            <ac:spMk id="13" creationId="{3B81CAD8-947D-6BAA-6B62-488753340744}"/>
          </ac:spMkLst>
        </pc:spChg>
        <pc:spChg chg="del">
          <ac:chgData name="Rubio Juncal, Jimena" userId="e8b31c7e-aa77-4291-a767-295dfc8c2c7f" providerId="ADAL" clId="{73465F13-6F92-4024-A1EB-1202C35996DD}" dt="2024-05-29T15:10:25.921" v="4055" actId="478"/>
          <ac:spMkLst>
            <pc:docMk/>
            <pc:sldMk cId="4042955846" sldId="285"/>
            <ac:spMk id="17" creationId="{5A30BF00-7DFB-6565-214D-94A2A2C84318}"/>
          </ac:spMkLst>
        </pc:spChg>
        <pc:spChg chg="del">
          <ac:chgData name="Rubio Juncal, Jimena" userId="e8b31c7e-aa77-4291-a767-295dfc8c2c7f" providerId="ADAL" clId="{73465F13-6F92-4024-A1EB-1202C35996DD}" dt="2024-05-29T15:13:46.929" v="4249" actId="478"/>
          <ac:spMkLst>
            <pc:docMk/>
            <pc:sldMk cId="4042955846" sldId="285"/>
            <ac:spMk id="19" creationId="{AD6DEB9D-2D77-77D3-31D8-3C34DFABD863}"/>
          </ac:spMkLst>
        </pc:spChg>
        <pc:spChg chg="del">
          <ac:chgData name="Rubio Juncal, Jimena" userId="e8b31c7e-aa77-4291-a767-295dfc8c2c7f" providerId="ADAL" clId="{73465F13-6F92-4024-A1EB-1202C35996DD}" dt="2024-05-29T15:11:45.889" v="4113" actId="478"/>
          <ac:spMkLst>
            <pc:docMk/>
            <pc:sldMk cId="4042955846" sldId="285"/>
            <ac:spMk id="22" creationId="{CDB1B8F4-C0FF-D1F2-7983-AFBA31BBC4C8}"/>
          </ac:spMkLst>
        </pc:spChg>
        <pc:spChg chg="mod">
          <ac:chgData name="Rubio Juncal, Jimena" userId="e8b31c7e-aa77-4291-a767-295dfc8c2c7f" providerId="ADAL" clId="{73465F13-6F92-4024-A1EB-1202C35996DD}" dt="2024-05-30T10:25:39.363" v="4802"/>
          <ac:spMkLst>
            <pc:docMk/>
            <pc:sldMk cId="4042955846" sldId="285"/>
            <ac:spMk id="27" creationId="{827F969A-EE6B-7891-85FF-AC809FDAA694}"/>
          </ac:spMkLst>
        </pc:spChg>
        <pc:spChg chg="mod">
          <ac:chgData name="Rubio Juncal, Jimena" userId="e8b31c7e-aa77-4291-a767-295dfc8c2c7f" providerId="ADAL" clId="{73465F13-6F92-4024-A1EB-1202C35996DD}" dt="2024-05-30T10:25:39.363" v="4802"/>
          <ac:spMkLst>
            <pc:docMk/>
            <pc:sldMk cId="4042955846" sldId="285"/>
            <ac:spMk id="34" creationId="{18C486DE-7647-A5AE-2C21-B2860316BE4B}"/>
          </ac:spMkLst>
        </pc:spChg>
        <pc:spChg chg="del">
          <ac:chgData name="Rubio Juncal, Jimena" userId="e8b31c7e-aa77-4291-a767-295dfc8c2c7f" providerId="ADAL" clId="{73465F13-6F92-4024-A1EB-1202C35996DD}" dt="2024-05-29T15:13:49.425" v="4251" actId="478"/>
          <ac:spMkLst>
            <pc:docMk/>
            <pc:sldMk cId="4042955846" sldId="285"/>
            <ac:spMk id="35" creationId="{83592F74-8658-41DE-F5CC-764ADDD60133}"/>
          </ac:spMkLst>
        </pc:spChg>
        <pc:spChg chg="mod">
          <ac:chgData name="Rubio Juncal, Jimena" userId="e8b31c7e-aa77-4291-a767-295dfc8c2c7f" providerId="ADAL" clId="{73465F13-6F92-4024-A1EB-1202C35996DD}" dt="2024-05-29T15:14:13.210" v="4261" actId="1076"/>
          <ac:spMkLst>
            <pc:docMk/>
            <pc:sldMk cId="4042955846" sldId="285"/>
            <ac:spMk id="36" creationId="{BFD29F9C-51F8-2766-7469-C79BAE249CB8}"/>
          </ac:spMkLst>
        </pc:spChg>
        <pc:spChg chg="del">
          <ac:chgData name="Rubio Juncal, Jimena" userId="e8b31c7e-aa77-4291-a767-295dfc8c2c7f" providerId="ADAL" clId="{73465F13-6F92-4024-A1EB-1202C35996DD}" dt="2024-05-29T15:13:50.930" v="4252" actId="478"/>
          <ac:spMkLst>
            <pc:docMk/>
            <pc:sldMk cId="4042955846" sldId="285"/>
            <ac:spMk id="37" creationId="{A6D737A2-790C-4E3F-027A-C9CE7385C08E}"/>
          </ac:spMkLst>
        </pc:spChg>
        <pc:spChg chg="mod">
          <ac:chgData name="Rubio Juncal, Jimena" userId="e8b31c7e-aa77-4291-a767-295dfc8c2c7f" providerId="ADAL" clId="{73465F13-6F92-4024-A1EB-1202C35996DD}" dt="2024-05-29T15:14:23.257" v="4265" actId="1076"/>
          <ac:spMkLst>
            <pc:docMk/>
            <pc:sldMk cId="4042955846" sldId="285"/>
            <ac:spMk id="38" creationId="{4EFF2485-97F3-42F8-AC7C-137D3802342C}"/>
          </ac:spMkLst>
        </pc:spChg>
        <pc:spChg chg="del">
          <ac:chgData name="Rubio Juncal, Jimena" userId="e8b31c7e-aa77-4291-a767-295dfc8c2c7f" providerId="ADAL" clId="{73465F13-6F92-4024-A1EB-1202C35996DD}" dt="2024-05-29T15:14:53.346" v="4296" actId="478"/>
          <ac:spMkLst>
            <pc:docMk/>
            <pc:sldMk cId="4042955846" sldId="285"/>
            <ac:spMk id="39" creationId="{E4C3CF17-2002-9291-FB95-E78F60DEC11E}"/>
          </ac:spMkLst>
        </pc:spChg>
        <pc:spChg chg="mod">
          <ac:chgData name="Rubio Juncal, Jimena" userId="e8b31c7e-aa77-4291-a767-295dfc8c2c7f" providerId="ADAL" clId="{73465F13-6F92-4024-A1EB-1202C35996DD}" dt="2024-05-29T15:15:34.106" v="4308" actId="14100"/>
          <ac:spMkLst>
            <pc:docMk/>
            <pc:sldMk cId="4042955846" sldId="285"/>
            <ac:spMk id="40" creationId="{87D89165-4445-3611-F28D-C4531A7334F8}"/>
          </ac:spMkLst>
        </pc:spChg>
        <pc:spChg chg="mod">
          <ac:chgData name="Rubio Juncal, Jimena" userId="e8b31c7e-aa77-4291-a767-295dfc8c2c7f" providerId="ADAL" clId="{73465F13-6F92-4024-A1EB-1202C35996DD}" dt="2024-05-29T15:15:21.497" v="4306" actId="1076"/>
          <ac:spMkLst>
            <pc:docMk/>
            <pc:sldMk cId="4042955846" sldId="285"/>
            <ac:spMk id="41" creationId="{8C4E01D9-B6E6-D186-3FAC-C88734AFAE34}"/>
          </ac:spMkLst>
        </pc:spChg>
      </pc:sldChg>
      <pc:sldChg chg="addSp delSp modSp mod">
        <pc:chgData name="Rubio Juncal, Jimena" userId="e8b31c7e-aa77-4291-a767-295dfc8c2c7f" providerId="ADAL" clId="{73465F13-6F92-4024-A1EB-1202C35996DD}" dt="2024-05-29T16:09:18.398" v="4786" actId="20577"/>
        <pc:sldMkLst>
          <pc:docMk/>
          <pc:sldMk cId="260537184" sldId="286"/>
        </pc:sldMkLst>
        <pc:spChg chg="mod">
          <ac:chgData name="Rubio Juncal, Jimena" userId="e8b31c7e-aa77-4291-a767-295dfc8c2c7f" providerId="ADAL" clId="{73465F13-6F92-4024-A1EB-1202C35996DD}" dt="2024-05-29T16:09:18.398" v="4786" actId="20577"/>
          <ac:spMkLst>
            <pc:docMk/>
            <pc:sldMk cId="260537184" sldId="286"/>
            <ac:spMk id="2" creationId="{C081CF56-14FA-BF7A-DB5C-EB7AC9D982F1}"/>
          </ac:spMkLst>
        </pc:spChg>
        <pc:spChg chg="mod">
          <ac:chgData name="Rubio Juncal, Jimena" userId="e8b31c7e-aa77-4291-a767-295dfc8c2c7f" providerId="ADAL" clId="{73465F13-6F92-4024-A1EB-1202C35996DD}" dt="2024-05-29T15:16:08.776" v="4324" actId="27636"/>
          <ac:spMkLst>
            <pc:docMk/>
            <pc:sldMk cId="260537184" sldId="286"/>
            <ac:spMk id="3" creationId="{803CA05A-A3FC-F86E-0F54-98B607868BB3}"/>
          </ac:spMkLst>
        </pc:spChg>
        <pc:spChg chg="add del mod">
          <ac:chgData name="Rubio Juncal, Jimena" userId="e8b31c7e-aa77-4291-a767-295dfc8c2c7f" providerId="ADAL" clId="{73465F13-6F92-4024-A1EB-1202C35996DD}" dt="2024-05-29T15:20:31.180" v="4347" actId="931"/>
          <ac:spMkLst>
            <pc:docMk/>
            <pc:sldMk cId="260537184" sldId="286"/>
            <ac:spMk id="5" creationId="{3CD44E09-9BF2-B35D-B3CB-6DDAA89CD383}"/>
          </ac:spMkLst>
        </pc:spChg>
        <pc:picChg chg="del">
          <ac:chgData name="Rubio Juncal, Jimena" userId="e8b31c7e-aa77-4291-a767-295dfc8c2c7f" providerId="ADAL" clId="{73465F13-6F92-4024-A1EB-1202C35996DD}" dt="2024-05-29T15:20:18.515" v="4346" actId="478"/>
          <ac:picMkLst>
            <pc:docMk/>
            <pc:sldMk cId="260537184" sldId="286"/>
            <ac:picMk id="7" creationId="{6496AF0E-E41A-779C-603A-5311A3CF4615}"/>
          </ac:picMkLst>
        </pc:picChg>
        <pc:picChg chg="add mod">
          <ac:chgData name="Rubio Juncal, Jimena" userId="e8b31c7e-aa77-4291-a767-295dfc8c2c7f" providerId="ADAL" clId="{73465F13-6F92-4024-A1EB-1202C35996DD}" dt="2024-05-29T15:20:33.410" v="4348" actId="27614"/>
          <ac:picMkLst>
            <pc:docMk/>
            <pc:sldMk cId="260537184" sldId="286"/>
            <ac:picMk id="8" creationId="{334CC8EF-4647-7C47-2955-F8CAE93A7FF2}"/>
          </ac:picMkLst>
        </pc:picChg>
      </pc:sldChg>
      <pc:sldChg chg="modSp add mod">
        <pc:chgData name="Rubio Juncal, Jimena" userId="e8b31c7e-aa77-4291-a767-295dfc8c2c7f" providerId="ADAL" clId="{73465F13-6F92-4024-A1EB-1202C35996DD}" dt="2024-05-30T12:43:04.671" v="4883" actId="20577"/>
        <pc:sldMkLst>
          <pc:docMk/>
          <pc:sldMk cId="3531808425" sldId="288"/>
        </pc:sldMkLst>
        <pc:spChg chg="mod">
          <ac:chgData name="Rubio Juncal, Jimena" userId="e8b31c7e-aa77-4291-a767-295dfc8c2c7f" providerId="ADAL" clId="{73465F13-6F92-4024-A1EB-1202C35996DD}" dt="2024-05-30T12:43:04.671" v="4883" actId="20577"/>
          <ac:spMkLst>
            <pc:docMk/>
            <pc:sldMk cId="3531808425" sldId="288"/>
            <ac:spMk id="3" creationId="{F32090EC-E611-B626-15AB-503354FA8A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33915-B041-421D-847C-C0C7CBED5FF7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F27D-C2F9-4247-852D-0924891E7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3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AF27D-C2F9-4247-852D-0924891E75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1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AF27D-C2F9-4247-852D-0924891E75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0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14" y="482"/>
            <a:ext cx="5135287" cy="685751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5" y="433212"/>
            <a:ext cx="5514232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/>
        </p:nvSpPr>
        <p:spPr>
          <a:xfrm>
            <a:off x="2" y="1"/>
            <a:ext cx="7202065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4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20206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73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1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254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306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269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/>
        </p:nvSpPr>
        <p:spPr>
          <a:xfrm>
            <a:off x="10604799" y="592519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976" y="242"/>
            <a:ext cx="6620025" cy="685751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60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40" y="10306"/>
            <a:ext cx="669516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15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788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/>
        </p:nvSpPr>
        <p:spPr>
          <a:xfrm>
            <a:off x="10639894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3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412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/>
        </p:nvSpPr>
        <p:spPr>
          <a:xfrm>
            <a:off x="10629631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8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/>
        </p:nvSpPr>
        <p:spPr>
          <a:xfrm>
            <a:off x="0" y="386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0" y="1714571"/>
            <a:ext cx="4019997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121" y="1671354"/>
            <a:ext cx="4636195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160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-8869" y="-9918"/>
            <a:ext cx="1220086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3" y="433212"/>
            <a:ext cx="5514231" cy="362919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5" y="10306"/>
            <a:ext cx="5178955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36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054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7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386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6064" y="1900701"/>
            <a:ext cx="4785936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/>
        </p:nvSpPr>
        <p:spPr>
          <a:xfrm>
            <a:off x="7240861" y="1900700"/>
            <a:ext cx="165204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8366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60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7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0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/>
        </p:nvSpPr>
        <p:spPr>
          <a:xfrm>
            <a:off x="0" y="6692432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3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0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0512" y="1741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731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6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6" y="561884"/>
            <a:ext cx="5648479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5294523"/>
            <a:ext cx="2190567" cy="1441723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8776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502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878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8545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5789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62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82" y="242"/>
            <a:ext cx="5790319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5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151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2818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0062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6446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26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5293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2537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815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0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4" y="136617"/>
            <a:ext cx="3808249" cy="25064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1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3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19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54C5-A1E4-8D13-9FBE-51415B958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051E8-25E2-09D8-2C83-E42ECC63E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49BC6-0E4C-0A84-E86B-889C8029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6936-FEA7-49DD-BE95-B52414796181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EDDD-AC75-246D-8A4F-D066B885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6BA2-7DB1-08F6-A6EA-921BCF1B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10BC-3208-4DE3-A78F-DCA9E746B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939" y="1"/>
            <a:ext cx="5864061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75" y="-1497"/>
            <a:ext cx="5990548" cy="602756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3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/>
        </p:nvSpPr>
        <p:spPr>
          <a:xfrm>
            <a:off x="0" y="386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3" y="-1500"/>
            <a:ext cx="5986943" cy="602393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99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528" y="-7364"/>
            <a:ext cx="5676941" cy="687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6" y="-7364"/>
            <a:ext cx="3837473" cy="392343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2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"/>
            <a:ext cx="12203523" cy="6864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5" y="-7364"/>
            <a:ext cx="3837472" cy="392343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49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5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exeter.ac.uk/students/international/newstudents/airportcollectionservice/" TargetMode="External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rainline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nationalexpress.com/en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7064BC-1C3C-D5A7-1064-16FEE4BA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Getting from Heathrow Airport to the University of Exeter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87A099-9049-1AB5-7B89-89A0CCE8E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17" r="4837" b="-2"/>
          <a:stretch/>
        </p:blipFill>
        <p:spPr>
          <a:xfrm>
            <a:off x="7299383" y="-1497"/>
            <a:ext cx="5117163" cy="5549308"/>
          </a:xfrm>
          <a:noFill/>
        </p:spPr>
      </p:pic>
    </p:spTree>
    <p:extLst>
      <p:ext uri="{BB962C8B-B14F-4D97-AF65-F5344CB8AC3E}">
        <p14:creationId xmlns:p14="http://schemas.microsoft.com/office/powerpoint/2010/main" val="80308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0E-17EC-2D14-DE41-DFF381AE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Handy Flow Chart!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27082-FA93-1C1F-BA54-D46A3D30296F}"/>
              </a:ext>
            </a:extLst>
          </p:cNvPr>
          <p:cNvSpPr/>
          <p:nvPr/>
        </p:nvSpPr>
        <p:spPr>
          <a:xfrm>
            <a:off x="476140" y="1330943"/>
            <a:ext cx="2691603" cy="1984622"/>
          </a:xfrm>
          <a:custGeom>
            <a:avLst/>
            <a:gdLst>
              <a:gd name="connsiteX0" fmla="*/ 0 w 2691603"/>
              <a:gd name="connsiteY0" fmla="*/ 330777 h 1984622"/>
              <a:gd name="connsiteX1" fmla="*/ 330777 w 2691603"/>
              <a:gd name="connsiteY1" fmla="*/ 0 h 1984622"/>
              <a:gd name="connsiteX2" fmla="*/ 946559 w 2691603"/>
              <a:gd name="connsiteY2" fmla="*/ 0 h 1984622"/>
              <a:gd name="connsiteX3" fmla="*/ 1582641 w 2691603"/>
              <a:gd name="connsiteY3" fmla="*/ 0 h 1984622"/>
              <a:gd name="connsiteX4" fmla="*/ 2360826 w 2691603"/>
              <a:gd name="connsiteY4" fmla="*/ 0 h 1984622"/>
              <a:gd name="connsiteX5" fmla="*/ 2691603 w 2691603"/>
              <a:gd name="connsiteY5" fmla="*/ 330777 h 1984622"/>
              <a:gd name="connsiteX6" fmla="*/ 2691603 w 2691603"/>
              <a:gd name="connsiteY6" fmla="*/ 952619 h 1984622"/>
              <a:gd name="connsiteX7" fmla="*/ 2691603 w 2691603"/>
              <a:gd name="connsiteY7" fmla="*/ 1653845 h 1984622"/>
              <a:gd name="connsiteX8" fmla="*/ 2360826 w 2691603"/>
              <a:gd name="connsiteY8" fmla="*/ 1984622 h 1984622"/>
              <a:gd name="connsiteX9" fmla="*/ 1663843 w 2691603"/>
              <a:gd name="connsiteY9" fmla="*/ 1984622 h 1984622"/>
              <a:gd name="connsiteX10" fmla="*/ 1027760 w 2691603"/>
              <a:gd name="connsiteY10" fmla="*/ 1984622 h 1984622"/>
              <a:gd name="connsiteX11" fmla="*/ 330777 w 2691603"/>
              <a:gd name="connsiteY11" fmla="*/ 1984622 h 1984622"/>
              <a:gd name="connsiteX12" fmla="*/ 0 w 2691603"/>
              <a:gd name="connsiteY12" fmla="*/ 1653845 h 1984622"/>
              <a:gd name="connsiteX13" fmla="*/ 0 w 2691603"/>
              <a:gd name="connsiteY13" fmla="*/ 1018772 h 1984622"/>
              <a:gd name="connsiteX14" fmla="*/ 0 w 2691603"/>
              <a:gd name="connsiteY14" fmla="*/ 330777 h 198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1603" h="1984622" fill="none" extrusionOk="0">
                <a:moveTo>
                  <a:pt x="0" y="330777"/>
                </a:moveTo>
                <a:cubicBezTo>
                  <a:pt x="-7836" y="145048"/>
                  <a:pt x="132928" y="20766"/>
                  <a:pt x="330777" y="0"/>
                </a:cubicBezTo>
                <a:cubicBezTo>
                  <a:pt x="484580" y="10262"/>
                  <a:pt x="736331" y="14107"/>
                  <a:pt x="946559" y="0"/>
                </a:cubicBezTo>
                <a:cubicBezTo>
                  <a:pt x="1156787" y="-14107"/>
                  <a:pt x="1309443" y="-18738"/>
                  <a:pt x="1582641" y="0"/>
                </a:cubicBezTo>
                <a:cubicBezTo>
                  <a:pt x="1855839" y="18738"/>
                  <a:pt x="2145696" y="16853"/>
                  <a:pt x="2360826" y="0"/>
                </a:cubicBezTo>
                <a:cubicBezTo>
                  <a:pt x="2553315" y="-28547"/>
                  <a:pt x="2702952" y="152118"/>
                  <a:pt x="2691603" y="330777"/>
                </a:cubicBezTo>
                <a:cubicBezTo>
                  <a:pt x="2677076" y="480094"/>
                  <a:pt x="2710688" y="665415"/>
                  <a:pt x="2691603" y="952619"/>
                </a:cubicBezTo>
                <a:cubicBezTo>
                  <a:pt x="2672518" y="1239823"/>
                  <a:pt x="2704291" y="1355611"/>
                  <a:pt x="2691603" y="1653845"/>
                </a:cubicBezTo>
                <a:cubicBezTo>
                  <a:pt x="2696395" y="1845865"/>
                  <a:pt x="2531568" y="1988411"/>
                  <a:pt x="2360826" y="1984622"/>
                </a:cubicBezTo>
                <a:cubicBezTo>
                  <a:pt x="2108857" y="1969413"/>
                  <a:pt x="1907084" y="1972657"/>
                  <a:pt x="1663843" y="1984622"/>
                </a:cubicBezTo>
                <a:cubicBezTo>
                  <a:pt x="1420602" y="1996587"/>
                  <a:pt x="1236916" y="2014992"/>
                  <a:pt x="1027760" y="1984622"/>
                </a:cubicBezTo>
                <a:cubicBezTo>
                  <a:pt x="818604" y="1954252"/>
                  <a:pt x="589684" y="2001408"/>
                  <a:pt x="330777" y="1984622"/>
                </a:cubicBezTo>
                <a:cubicBezTo>
                  <a:pt x="164109" y="1990737"/>
                  <a:pt x="-7201" y="1806819"/>
                  <a:pt x="0" y="1653845"/>
                </a:cubicBezTo>
                <a:cubicBezTo>
                  <a:pt x="-13822" y="1519265"/>
                  <a:pt x="15914" y="1186550"/>
                  <a:pt x="0" y="1018772"/>
                </a:cubicBezTo>
                <a:cubicBezTo>
                  <a:pt x="-15914" y="850994"/>
                  <a:pt x="26526" y="480574"/>
                  <a:pt x="0" y="330777"/>
                </a:cubicBezTo>
                <a:close/>
              </a:path>
              <a:path w="2691603" h="1984622" stroke="0" extrusionOk="0">
                <a:moveTo>
                  <a:pt x="0" y="330777"/>
                </a:moveTo>
                <a:cubicBezTo>
                  <a:pt x="10243" y="149422"/>
                  <a:pt x="184526" y="-2856"/>
                  <a:pt x="330777" y="0"/>
                </a:cubicBezTo>
                <a:cubicBezTo>
                  <a:pt x="630757" y="-7388"/>
                  <a:pt x="834629" y="-28760"/>
                  <a:pt x="966859" y="0"/>
                </a:cubicBezTo>
                <a:cubicBezTo>
                  <a:pt x="1099089" y="28760"/>
                  <a:pt x="1449029" y="-1472"/>
                  <a:pt x="1623242" y="0"/>
                </a:cubicBezTo>
                <a:cubicBezTo>
                  <a:pt x="1797455" y="1472"/>
                  <a:pt x="2199405" y="31223"/>
                  <a:pt x="2360826" y="0"/>
                </a:cubicBezTo>
                <a:cubicBezTo>
                  <a:pt x="2504041" y="-16906"/>
                  <a:pt x="2710883" y="175671"/>
                  <a:pt x="2691603" y="330777"/>
                </a:cubicBezTo>
                <a:cubicBezTo>
                  <a:pt x="2722999" y="476014"/>
                  <a:pt x="2661293" y="727687"/>
                  <a:pt x="2691603" y="992311"/>
                </a:cubicBezTo>
                <a:cubicBezTo>
                  <a:pt x="2721913" y="1256935"/>
                  <a:pt x="2718404" y="1411169"/>
                  <a:pt x="2691603" y="1653845"/>
                </a:cubicBezTo>
                <a:cubicBezTo>
                  <a:pt x="2700387" y="1820879"/>
                  <a:pt x="2549390" y="1990941"/>
                  <a:pt x="2360826" y="1984622"/>
                </a:cubicBezTo>
                <a:cubicBezTo>
                  <a:pt x="2167407" y="1959417"/>
                  <a:pt x="1885586" y="1980565"/>
                  <a:pt x="1684143" y="1984622"/>
                </a:cubicBezTo>
                <a:cubicBezTo>
                  <a:pt x="1482700" y="1988679"/>
                  <a:pt x="1125660" y="2009612"/>
                  <a:pt x="966859" y="1984622"/>
                </a:cubicBezTo>
                <a:cubicBezTo>
                  <a:pt x="808058" y="1959632"/>
                  <a:pt x="476243" y="1994850"/>
                  <a:pt x="330777" y="1984622"/>
                </a:cubicBezTo>
                <a:cubicBezTo>
                  <a:pt x="111596" y="2010245"/>
                  <a:pt x="-4768" y="1815816"/>
                  <a:pt x="0" y="1653845"/>
                </a:cubicBezTo>
                <a:cubicBezTo>
                  <a:pt x="-30239" y="1400758"/>
                  <a:pt x="7308" y="1335684"/>
                  <a:pt x="0" y="1018772"/>
                </a:cubicBezTo>
                <a:cubicBezTo>
                  <a:pt x="-7308" y="701860"/>
                  <a:pt x="-15813" y="473906"/>
                  <a:pt x="0" y="330777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423789055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Outfit" pitchFamily="2" charset="0"/>
              </a:rPr>
              <a:t>Heathrow Airport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From the airport terminal find the National Express bus stop (Terminal 5 at stops 13-16, Terminal 4 at stops 13 and 14, and Terminal 2 and 3 at the central bus station)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90E1F8-B790-1118-5C6D-B2D4F48CA7B2}"/>
              </a:ext>
            </a:extLst>
          </p:cNvPr>
          <p:cNvSpPr/>
          <p:nvPr/>
        </p:nvSpPr>
        <p:spPr>
          <a:xfrm>
            <a:off x="6620609" y="3964879"/>
            <a:ext cx="2754575" cy="1296538"/>
          </a:xfrm>
          <a:custGeom>
            <a:avLst/>
            <a:gdLst>
              <a:gd name="connsiteX0" fmla="*/ 0 w 2754575"/>
              <a:gd name="connsiteY0" fmla="*/ 216094 h 1296538"/>
              <a:gd name="connsiteX1" fmla="*/ 216094 w 2754575"/>
              <a:gd name="connsiteY1" fmla="*/ 0 h 1296538"/>
              <a:gd name="connsiteX2" fmla="*/ 750243 w 2754575"/>
              <a:gd name="connsiteY2" fmla="*/ 0 h 1296538"/>
              <a:gd name="connsiteX3" fmla="*/ 1284392 w 2754575"/>
              <a:gd name="connsiteY3" fmla="*/ 0 h 1296538"/>
              <a:gd name="connsiteX4" fmla="*/ 1841765 w 2754575"/>
              <a:gd name="connsiteY4" fmla="*/ 0 h 1296538"/>
              <a:gd name="connsiteX5" fmla="*/ 2538481 w 2754575"/>
              <a:gd name="connsiteY5" fmla="*/ 0 h 1296538"/>
              <a:gd name="connsiteX6" fmla="*/ 2754575 w 2754575"/>
              <a:gd name="connsiteY6" fmla="*/ 216094 h 1296538"/>
              <a:gd name="connsiteX7" fmla="*/ 2754575 w 2754575"/>
              <a:gd name="connsiteY7" fmla="*/ 630982 h 1296538"/>
              <a:gd name="connsiteX8" fmla="*/ 2754575 w 2754575"/>
              <a:gd name="connsiteY8" fmla="*/ 1080444 h 1296538"/>
              <a:gd name="connsiteX9" fmla="*/ 2538481 w 2754575"/>
              <a:gd name="connsiteY9" fmla="*/ 1296538 h 1296538"/>
              <a:gd name="connsiteX10" fmla="*/ 2027556 w 2754575"/>
              <a:gd name="connsiteY10" fmla="*/ 1296538 h 1296538"/>
              <a:gd name="connsiteX11" fmla="*/ 1470183 w 2754575"/>
              <a:gd name="connsiteY11" fmla="*/ 1296538 h 1296538"/>
              <a:gd name="connsiteX12" fmla="*/ 959258 w 2754575"/>
              <a:gd name="connsiteY12" fmla="*/ 1296538 h 1296538"/>
              <a:gd name="connsiteX13" fmla="*/ 216094 w 2754575"/>
              <a:gd name="connsiteY13" fmla="*/ 1296538 h 1296538"/>
              <a:gd name="connsiteX14" fmla="*/ 0 w 2754575"/>
              <a:gd name="connsiteY14" fmla="*/ 1080444 h 1296538"/>
              <a:gd name="connsiteX15" fmla="*/ 0 w 2754575"/>
              <a:gd name="connsiteY15" fmla="*/ 665556 h 1296538"/>
              <a:gd name="connsiteX16" fmla="*/ 0 w 2754575"/>
              <a:gd name="connsiteY16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4575" h="1296538" fill="none" extrusionOk="0">
                <a:moveTo>
                  <a:pt x="0" y="216094"/>
                </a:moveTo>
                <a:cubicBezTo>
                  <a:pt x="-7041" y="86193"/>
                  <a:pt x="85242" y="-4641"/>
                  <a:pt x="216094" y="0"/>
                </a:cubicBezTo>
                <a:cubicBezTo>
                  <a:pt x="340487" y="14813"/>
                  <a:pt x="590582" y="1047"/>
                  <a:pt x="750243" y="0"/>
                </a:cubicBezTo>
                <a:cubicBezTo>
                  <a:pt x="909904" y="-1047"/>
                  <a:pt x="1053372" y="-4358"/>
                  <a:pt x="1284392" y="0"/>
                </a:cubicBezTo>
                <a:cubicBezTo>
                  <a:pt x="1515412" y="4358"/>
                  <a:pt x="1611378" y="16770"/>
                  <a:pt x="1841765" y="0"/>
                </a:cubicBezTo>
                <a:cubicBezTo>
                  <a:pt x="2072152" y="-16770"/>
                  <a:pt x="2294448" y="8166"/>
                  <a:pt x="2538481" y="0"/>
                </a:cubicBezTo>
                <a:cubicBezTo>
                  <a:pt x="2667577" y="-6427"/>
                  <a:pt x="2742636" y="100978"/>
                  <a:pt x="2754575" y="216094"/>
                </a:cubicBezTo>
                <a:cubicBezTo>
                  <a:pt x="2765217" y="405041"/>
                  <a:pt x="2768922" y="455672"/>
                  <a:pt x="2754575" y="630982"/>
                </a:cubicBezTo>
                <a:cubicBezTo>
                  <a:pt x="2740228" y="806292"/>
                  <a:pt x="2774738" y="916682"/>
                  <a:pt x="2754575" y="1080444"/>
                </a:cubicBezTo>
                <a:cubicBezTo>
                  <a:pt x="2725605" y="1199548"/>
                  <a:pt x="2659628" y="1293989"/>
                  <a:pt x="2538481" y="1296538"/>
                </a:cubicBezTo>
                <a:cubicBezTo>
                  <a:pt x="2357001" y="1303926"/>
                  <a:pt x="2192578" y="1319471"/>
                  <a:pt x="2027556" y="1296538"/>
                </a:cubicBezTo>
                <a:cubicBezTo>
                  <a:pt x="1862535" y="1273605"/>
                  <a:pt x="1741612" y="1305540"/>
                  <a:pt x="1470183" y="1296538"/>
                </a:cubicBezTo>
                <a:cubicBezTo>
                  <a:pt x="1198754" y="1287536"/>
                  <a:pt x="1062087" y="1308064"/>
                  <a:pt x="959258" y="1296538"/>
                </a:cubicBezTo>
                <a:cubicBezTo>
                  <a:pt x="856430" y="1285012"/>
                  <a:pt x="407075" y="1289152"/>
                  <a:pt x="216094" y="1296538"/>
                </a:cubicBezTo>
                <a:cubicBezTo>
                  <a:pt x="123236" y="1298068"/>
                  <a:pt x="5369" y="1206079"/>
                  <a:pt x="0" y="1080444"/>
                </a:cubicBezTo>
                <a:cubicBezTo>
                  <a:pt x="-16420" y="889101"/>
                  <a:pt x="5173" y="837342"/>
                  <a:pt x="0" y="665556"/>
                </a:cubicBezTo>
                <a:cubicBezTo>
                  <a:pt x="-5173" y="493770"/>
                  <a:pt x="-18511" y="388673"/>
                  <a:pt x="0" y="216094"/>
                </a:cubicBezTo>
                <a:close/>
              </a:path>
              <a:path w="2754575" h="1296538" stroke="0" extrusionOk="0">
                <a:moveTo>
                  <a:pt x="0" y="216094"/>
                </a:moveTo>
                <a:cubicBezTo>
                  <a:pt x="8287" y="111433"/>
                  <a:pt x="104574" y="4682"/>
                  <a:pt x="216094" y="0"/>
                </a:cubicBezTo>
                <a:cubicBezTo>
                  <a:pt x="397100" y="22174"/>
                  <a:pt x="627648" y="-11852"/>
                  <a:pt x="843138" y="0"/>
                </a:cubicBezTo>
                <a:cubicBezTo>
                  <a:pt x="1058628" y="11852"/>
                  <a:pt x="1329954" y="-21791"/>
                  <a:pt x="1470183" y="0"/>
                </a:cubicBezTo>
                <a:cubicBezTo>
                  <a:pt x="1610413" y="21791"/>
                  <a:pt x="2013946" y="-10313"/>
                  <a:pt x="2538481" y="0"/>
                </a:cubicBezTo>
                <a:cubicBezTo>
                  <a:pt x="2681569" y="15779"/>
                  <a:pt x="2753667" y="117332"/>
                  <a:pt x="2754575" y="216094"/>
                </a:cubicBezTo>
                <a:cubicBezTo>
                  <a:pt x="2746447" y="333335"/>
                  <a:pt x="2766142" y="487484"/>
                  <a:pt x="2754575" y="639626"/>
                </a:cubicBezTo>
                <a:cubicBezTo>
                  <a:pt x="2743008" y="791768"/>
                  <a:pt x="2773060" y="946454"/>
                  <a:pt x="2754575" y="1080444"/>
                </a:cubicBezTo>
                <a:cubicBezTo>
                  <a:pt x="2759646" y="1201321"/>
                  <a:pt x="2631990" y="1290220"/>
                  <a:pt x="2538481" y="1296538"/>
                </a:cubicBezTo>
                <a:cubicBezTo>
                  <a:pt x="2281685" y="1272156"/>
                  <a:pt x="2236903" y="1323933"/>
                  <a:pt x="1981108" y="1296538"/>
                </a:cubicBezTo>
                <a:cubicBezTo>
                  <a:pt x="1725313" y="1269143"/>
                  <a:pt x="1627371" y="1309163"/>
                  <a:pt x="1423735" y="1296538"/>
                </a:cubicBezTo>
                <a:cubicBezTo>
                  <a:pt x="1220099" y="1283913"/>
                  <a:pt x="1137013" y="1299519"/>
                  <a:pt x="912810" y="1296538"/>
                </a:cubicBezTo>
                <a:cubicBezTo>
                  <a:pt x="688607" y="1293557"/>
                  <a:pt x="524296" y="1274604"/>
                  <a:pt x="216094" y="1296538"/>
                </a:cubicBezTo>
                <a:cubicBezTo>
                  <a:pt x="113360" y="1309032"/>
                  <a:pt x="-7408" y="1179328"/>
                  <a:pt x="0" y="1080444"/>
                </a:cubicBezTo>
                <a:cubicBezTo>
                  <a:pt x="-17752" y="988501"/>
                  <a:pt x="-17814" y="735078"/>
                  <a:pt x="0" y="630982"/>
                </a:cubicBezTo>
                <a:cubicBezTo>
                  <a:pt x="17814" y="526886"/>
                  <a:pt x="10518" y="323679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40276590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Outfit" pitchFamily="2" charset="0"/>
              </a:rPr>
              <a:t>Taxi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Call a taxi from the bus station (Apple Taxi’s – 01392 666666) to campus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F7A65-2532-D757-810B-584F8938B392}"/>
              </a:ext>
            </a:extLst>
          </p:cNvPr>
          <p:cNvSpPr/>
          <p:nvPr/>
        </p:nvSpPr>
        <p:spPr>
          <a:xfrm>
            <a:off x="10304997" y="5408422"/>
            <a:ext cx="1234264" cy="858673"/>
          </a:xfrm>
          <a:custGeom>
            <a:avLst/>
            <a:gdLst>
              <a:gd name="connsiteX0" fmla="*/ 0 w 1234264"/>
              <a:gd name="connsiteY0" fmla="*/ 143115 h 858673"/>
              <a:gd name="connsiteX1" fmla="*/ 143115 w 1234264"/>
              <a:gd name="connsiteY1" fmla="*/ 0 h 858673"/>
              <a:gd name="connsiteX2" fmla="*/ 598171 w 1234264"/>
              <a:gd name="connsiteY2" fmla="*/ 0 h 858673"/>
              <a:gd name="connsiteX3" fmla="*/ 1091149 w 1234264"/>
              <a:gd name="connsiteY3" fmla="*/ 0 h 858673"/>
              <a:gd name="connsiteX4" fmla="*/ 1234264 w 1234264"/>
              <a:gd name="connsiteY4" fmla="*/ 143115 h 858673"/>
              <a:gd name="connsiteX5" fmla="*/ 1234264 w 1234264"/>
              <a:gd name="connsiteY5" fmla="*/ 715558 h 858673"/>
              <a:gd name="connsiteX6" fmla="*/ 1091149 w 1234264"/>
              <a:gd name="connsiteY6" fmla="*/ 858673 h 858673"/>
              <a:gd name="connsiteX7" fmla="*/ 645573 w 1234264"/>
              <a:gd name="connsiteY7" fmla="*/ 858673 h 858673"/>
              <a:gd name="connsiteX8" fmla="*/ 143115 w 1234264"/>
              <a:gd name="connsiteY8" fmla="*/ 858673 h 858673"/>
              <a:gd name="connsiteX9" fmla="*/ 0 w 1234264"/>
              <a:gd name="connsiteY9" fmla="*/ 715558 h 858673"/>
              <a:gd name="connsiteX10" fmla="*/ 0 w 1234264"/>
              <a:gd name="connsiteY10" fmla="*/ 143115 h 8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264" h="858673" fill="none" extrusionOk="0">
                <a:moveTo>
                  <a:pt x="0" y="143115"/>
                </a:moveTo>
                <a:cubicBezTo>
                  <a:pt x="-8091" y="53235"/>
                  <a:pt x="75726" y="-14808"/>
                  <a:pt x="143115" y="0"/>
                </a:cubicBezTo>
                <a:cubicBezTo>
                  <a:pt x="244287" y="-15010"/>
                  <a:pt x="423141" y="10439"/>
                  <a:pt x="598171" y="0"/>
                </a:cubicBezTo>
                <a:cubicBezTo>
                  <a:pt x="773201" y="-10439"/>
                  <a:pt x="911908" y="8835"/>
                  <a:pt x="1091149" y="0"/>
                </a:cubicBezTo>
                <a:cubicBezTo>
                  <a:pt x="1162873" y="-1094"/>
                  <a:pt x="1242415" y="63968"/>
                  <a:pt x="1234264" y="143115"/>
                </a:cubicBezTo>
                <a:cubicBezTo>
                  <a:pt x="1243545" y="278455"/>
                  <a:pt x="1205883" y="539670"/>
                  <a:pt x="1234264" y="715558"/>
                </a:cubicBezTo>
                <a:cubicBezTo>
                  <a:pt x="1229878" y="809563"/>
                  <a:pt x="1170043" y="863465"/>
                  <a:pt x="1091149" y="858673"/>
                </a:cubicBezTo>
                <a:cubicBezTo>
                  <a:pt x="886369" y="862706"/>
                  <a:pt x="785243" y="864306"/>
                  <a:pt x="645573" y="858673"/>
                </a:cubicBezTo>
                <a:cubicBezTo>
                  <a:pt x="505903" y="853040"/>
                  <a:pt x="286883" y="873764"/>
                  <a:pt x="143115" y="858673"/>
                </a:cubicBezTo>
                <a:cubicBezTo>
                  <a:pt x="50638" y="865160"/>
                  <a:pt x="-306" y="787256"/>
                  <a:pt x="0" y="715558"/>
                </a:cubicBezTo>
                <a:cubicBezTo>
                  <a:pt x="19691" y="544420"/>
                  <a:pt x="13803" y="316597"/>
                  <a:pt x="0" y="143115"/>
                </a:cubicBezTo>
                <a:close/>
              </a:path>
              <a:path w="1234264" h="858673" stroke="0" extrusionOk="0">
                <a:moveTo>
                  <a:pt x="0" y="143115"/>
                </a:moveTo>
                <a:cubicBezTo>
                  <a:pt x="10706" y="63385"/>
                  <a:pt x="51370" y="15053"/>
                  <a:pt x="143115" y="0"/>
                </a:cubicBezTo>
                <a:cubicBezTo>
                  <a:pt x="333323" y="12726"/>
                  <a:pt x="387210" y="-5051"/>
                  <a:pt x="588691" y="0"/>
                </a:cubicBezTo>
                <a:cubicBezTo>
                  <a:pt x="790172" y="5051"/>
                  <a:pt x="927842" y="4646"/>
                  <a:pt x="1091149" y="0"/>
                </a:cubicBezTo>
                <a:cubicBezTo>
                  <a:pt x="1168354" y="-6207"/>
                  <a:pt x="1235578" y="66173"/>
                  <a:pt x="1234264" y="143115"/>
                </a:cubicBezTo>
                <a:cubicBezTo>
                  <a:pt x="1228610" y="377313"/>
                  <a:pt x="1243726" y="497131"/>
                  <a:pt x="1234264" y="715558"/>
                </a:cubicBezTo>
                <a:cubicBezTo>
                  <a:pt x="1238430" y="800304"/>
                  <a:pt x="1180210" y="874117"/>
                  <a:pt x="1091149" y="858673"/>
                </a:cubicBezTo>
                <a:cubicBezTo>
                  <a:pt x="887851" y="845849"/>
                  <a:pt x="781466" y="880337"/>
                  <a:pt x="617132" y="858673"/>
                </a:cubicBezTo>
                <a:cubicBezTo>
                  <a:pt x="452798" y="837009"/>
                  <a:pt x="320165" y="846795"/>
                  <a:pt x="143115" y="858673"/>
                </a:cubicBezTo>
                <a:cubicBezTo>
                  <a:pt x="46315" y="853119"/>
                  <a:pt x="-557" y="803161"/>
                  <a:pt x="0" y="715558"/>
                </a:cubicBezTo>
                <a:cubicBezTo>
                  <a:pt x="-11009" y="570257"/>
                  <a:pt x="18244" y="418944"/>
                  <a:pt x="0" y="143115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6765374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B733C20-1B5E-C1BF-B79F-AC36948A4EE4}"/>
              </a:ext>
            </a:extLst>
          </p:cNvPr>
          <p:cNvSpPr/>
          <p:nvPr/>
        </p:nvSpPr>
        <p:spPr>
          <a:xfrm rot="10800000" flipH="1">
            <a:off x="5217420" y="4391313"/>
            <a:ext cx="1105469" cy="632424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87D63B1-DE68-F86D-CF5D-796DEEB80B71}"/>
              </a:ext>
            </a:extLst>
          </p:cNvPr>
          <p:cNvSpPr/>
          <p:nvPr/>
        </p:nvSpPr>
        <p:spPr>
          <a:xfrm rot="10800000" flipH="1">
            <a:off x="2062274" y="3429000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CA8EEC-6E39-5E9D-4BB4-5E1CCAFF3F55}"/>
              </a:ext>
            </a:extLst>
          </p:cNvPr>
          <p:cNvSpPr/>
          <p:nvPr/>
        </p:nvSpPr>
        <p:spPr>
          <a:xfrm>
            <a:off x="3463478" y="2952878"/>
            <a:ext cx="2415654" cy="1340407"/>
          </a:xfrm>
          <a:custGeom>
            <a:avLst/>
            <a:gdLst>
              <a:gd name="connsiteX0" fmla="*/ 0 w 2415654"/>
              <a:gd name="connsiteY0" fmla="*/ 223406 h 1340407"/>
              <a:gd name="connsiteX1" fmla="*/ 223406 w 2415654"/>
              <a:gd name="connsiteY1" fmla="*/ 0 h 1340407"/>
              <a:gd name="connsiteX2" fmla="*/ 840310 w 2415654"/>
              <a:gd name="connsiteY2" fmla="*/ 0 h 1340407"/>
              <a:gd name="connsiteX3" fmla="*/ 1457214 w 2415654"/>
              <a:gd name="connsiteY3" fmla="*/ 0 h 1340407"/>
              <a:gd name="connsiteX4" fmla="*/ 2192248 w 2415654"/>
              <a:gd name="connsiteY4" fmla="*/ 0 h 1340407"/>
              <a:gd name="connsiteX5" fmla="*/ 2415654 w 2415654"/>
              <a:gd name="connsiteY5" fmla="*/ 223406 h 1340407"/>
              <a:gd name="connsiteX6" fmla="*/ 2415654 w 2415654"/>
              <a:gd name="connsiteY6" fmla="*/ 652332 h 1340407"/>
              <a:gd name="connsiteX7" fmla="*/ 2415654 w 2415654"/>
              <a:gd name="connsiteY7" fmla="*/ 1117001 h 1340407"/>
              <a:gd name="connsiteX8" fmla="*/ 2192248 w 2415654"/>
              <a:gd name="connsiteY8" fmla="*/ 1340407 h 1340407"/>
              <a:gd name="connsiteX9" fmla="*/ 1516279 w 2415654"/>
              <a:gd name="connsiteY9" fmla="*/ 1340407 h 1340407"/>
              <a:gd name="connsiteX10" fmla="*/ 840310 w 2415654"/>
              <a:gd name="connsiteY10" fmla="*/ 1340407 h 1340407"/>
              <a:gd name="connsiteX11" fmla="*/ 223406 w 2415654"/>
              <a:gd name="connsiteY11" fmla="*/ 1340407 h 1340407"/>
              <a:gd name="connsiteX12" fmla="*/ 0 w 2415654"/>
              <a:gd name="connsiteY12" fmla="*/ 1117001 h 1340407"/>
              <a:gd name="connsiteX13" fmla="*/ 0 w 2415654"/>
              <a:gd name="connsiteY13" fmla="*/ 652332 h 1340407"/>
              <a:gd name="connsiteX14" fmla="*/ 0 w 2415654"/>
              <a:gd name="connsiteY14" fmla="*/ 223406 h 13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340407" fill="none" extrusionOk="0">
                <a:moveTo>
                  <a:pt x="0" y="223406"/>
                </a:moveTo>
                <a:cubicBezTo>
                  <a:pt x="-4303" y="92246"/>
                  <a:pt x="122430" y="6040"/>
                  <a:pt x="223406" y="0"/>
                </a:cubicBezTo>
                <a:cubicBezTo>
                  <a:pt x="379884" y="-20032"/>
                  <a:pt x="679306" y="8979"/>
                  <a:pt x="840310" y="0"/>
                </a:cubicBezTo>
                <a:cubicBezTo>
                  <a:pt x="1001314" y="-8979"/>
                  <a:pt x="1276679" y="24393"/>
                  <a:pt x="1457214" y="0"/>
                </a:cubicBezTo>
                <a:cubicBezTo>
                  <a:pt x="1637749" y="-24393"/>
                  <a:pt x="1848791" y="-32098"/>
                  <a:pt x="2192248" y="0"/>
                </a:cubicBezTo>
                <a:cubicBezTo>
                  <a:pt x="2300372" y="-2933"/>
                  <a:pt x="2419132" y="111029"/>
                  <a:pt x="2415654" y="223406"/>
                </a:cubicBezTo>
                <a:cubicBezTo>
                  <a:pt x="2402718" y="372095"/>
                  <a:pt x="2419616" y="497083"/>
                  <a:pt x="2415654" y="652332"/>
                </a:cubicBezTo>
                <a:cubicBezTo>
                  <a:pt x="2411692" y="807581"/>
                  <a:pt x="2393784" y="900620"/>
                  <a:pt x="2415654" y="1117001"/>
                </a:cubicBezTo>
                <a:cubicBezTo>
                  <a:pt x="2415632" y="1236690"/>
                  <a:pt x="2337187" y="1333998"/>
                  <a:pt x="2192248" y="1340407"/>
                </a:cubicBezTo>
                <a:cubicBezTo>
                  <a:pt x="1891712" y="1357313"/>
                  <a:pt x="1682658" y="1368642"/>
                  <a:pt x="1516279" y="1340407"/>
                </a:cubicBezTo>
                <a:cubicBezTo>
                  <a:pt x="1349900" y="1312172"/>
                  <a:pt x="1128579" y="1321880"/>
                  <a:pt x="840310" y="1340407"/>
                </a:cubicBezTo>
                <a:cubicBezTo>
                  <a:pt x="552041" y="1358934"/>
                  <a:pt x="506562" y="1335073"/>
                  <a:pt x="223406" y="1340407"/>
                </a:cubicBezTo>
                <a:cubicBezTo>
                  <a:pt x="79566" y="1324154"/>
                  <a:pt x="-8838" y="1231168"/>
                  <a:pt x="0" y="1117001"/>
                </a:cubicBezTo>
                <a:cubicBezTo>
                  <a:pt x="291" y="950390"/>
                  <a:pt x="-20229" y="781024"/>
                  <a:pt x="0" y="652332"/>
                </a:cubicBezTo>
                <a:cubicBezTo>
                  <a:pt x="20229" y="523640"/>
                  <a:pt x="-4708" y="387941"/>
                  <a:pt x="0" y="223406"/>
                </a:cubicBezTo>
                <a:close/>
              </a:path>
              <a:path w="2415654" h="1340407" stroke="0" extrusionOk="0">
                <a:moveTo>
                  <a:pt x="0" y="223406"/>
                </a:moveTo>
                <a:cubicBezTo>
                  <a:pt x="692" y="120447"/>
                  <a:pt x="124620" y="5943"/>
                  <a:pt x="223406" y="0"/>
                </a:cubicBezTo>
                <a:cubicBezTo>
                  <a:pt x="458278" y="31149"/>
                  <a:pt x="653562" y="13416"/>
                  <a:pt x="919064" y="0"/>
                </a:cubicBezTo>
                <a:cubicBezTo>
                  <a:pt x="1184566" y="-13416"/>
                  <a:pt x="1254055" y="27057"/>
                  <a:pt x="1535967" y="0"/>
                </a:cubicBezTo>
                <a:cubicBezTo>
                  <a:pt x="1817879" y="-27057"/>
                  <a:pt x="1880139" y="-7838"/>
                  <a:pt x="2192248" y="0"/>
                </a:cubicBezTo>
                <a:cubicBezTo>
                  <a:pt x="2341102" y="-6885"/>
                  <a:pt x="2406614" y="108118"/>
                  <a:pt x="2415654" y="223406"/>
                </a:cubicBezTo>
                <a:cubicBezTo>
                  <a:pt x="2401334" y="397512"/>
                  <a:pt x="2422314" y="482695"/>
                  <a:pt x="2415654" y="652332"/>
                </a:cubicBezTo>
                <a:cubicBezTo>
                  <a:pt x="2408994" y="821969"/>
                  <a:pt x="2404063" y="987725"/>
                  <a:pt x="2415654" y="1117001"/>
                </a:cubicBezTo>
                <a:cubicBezTo>
                  <a:pt x="2401228" y="1251330"/>
                  <a:pt x="2306902" y="1345843"/>
                  <a:pt x="2192248" y="1340407"/>
                </a:cubicBezTo>
                <a:cubicBezTo>
                  <a:pt x="1929582" y="1323194"/>
                  <a:pt x="1831888" y="1345242"/>
                  <a:pt x="1496590" y="1340407"/>
                </a:cubicBezTo>
                <a:cubicBezTo>
                  <a:pt x="1161292" y="1335572"/>
                  <a:pt x="1124792" y="1353720"/>
                  <a:pt x="820621" y="1340407"/>
                </a:cubicBezTo>
                <a:cubicBezTo>
                  <a:pt x="516450" y="1327094"/>
                  <a:pt x="513679" y="1323198"/>
                  <a:pt x="223406" y="1340407"/>
                </a:cubicBezTo>
                <a:cubicBezTo>
                  <a:pt x="98920" y="1346106"/>
                  <a:pt x="4246" y="1259920"/>
                  <a:pt x="0" y="1117001"/>
                </a:cubicBezTo>
                <a:cubicBezTo>
                  <a:pt x="7306" y="959303"/>
                  <a:pt x="12716" y="783786"/>
                  <a:pt x="0" y="661268"/>
                </a:cubicBezTo>
                <a:cubicBezTo>
                  <a:pt x="-12716" y="538750"/>
                  <a:pt x="8570" y="422028"/>
                  <a:pt x="0" y="223406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58678766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Outfit" pitchFamily="2" charset="0"/>
              </a:rPr>
              <a:t>National Express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Board the National Express to Exeter Sidwell Street (City Centre)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574A7225-2C7E-FA97-9C4E-ED6A067927E6}"/>
              </a:ext>
            </a:extLst>
          </p:cNvPr>
          <p:cNvSpPr/>
          <p:nvPr/>
        </p:nvSpPr>
        <p:spPr>
          <a:xfrm rot="10800000" flipH="1">
            <a:off x="8822450" y="5392380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12FC-3BF7-23FF-F1F3-BB57C8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84" y="3098043"/>
            <a:ext cx="8820231" cy="2688836"/>
          </a:xfrm>
        </p:spPr>
        <p:txBody>
          <a:bodyPr/>
          <a:lstStyle/>
          <a:p>
            <a:pPr algn="ctr"/>
            <a:r>
              <a:rPr lang="en-GB" dirty="0"/>
              <a:t>We hope you have a safe journey and we look forward to welcoming you to the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408746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42A20-FF04-B2BC-49CA-0EA4A50B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0" y="1732257"/>
            <a:ext cx="10548893" cy="593848"/>
          </a:xfrm>
        </p:spPr>
        <p:txBody>
          <a:bodyPr/>
          <a:lstStyle/>
          <a:p>
            <a:r>
              <a:rPr lang="en-GB" dirty="0"/>
              <a:t>There are 4 ways to continue your journey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C7E3-5103-B79F-9350-9489C15E4DD8}"/>
              </a:ext>
            </a:extLst>
          </p:cNvPr>
          <p:cNvSpPr/>
          <p:nvPr/>
        </p:nvSpPr>
        <p:spPr>
          <a:xfrm>
            <a:off x="1564105" y="2652025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University of Exeter’s </a:t>
            </a:r>
            <a:r>
              <a:rPr lang="en-GB" sz="2100" b="1" dirty="0">
                <a:solidFill>
                  <a:schemeClr val="bg1"/>
                </a:solidFill>
                <a:latin typeface="Outfi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Airport Collection Service</a:t>
            </a:r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191BC-ED73-5134-165B-DF1E71C3937B}"/>
              </a:ext>
            </a:extLst>
          </p:cNvPr>
          <p:cNvSpPr/>
          <p:nvPr/>
        </p:nvSpPr>
        <p:spPr>
          <a:xfrm>
            <a:off x="6766338" y="2601362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Rail</a:t>
            </a:r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 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Catch the Heathrow Express to London Paddington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ECA191-923C-585A-04D0-68D6CBD4F1B3}"/>
              </a:ext>
            </a:extLst>
          </p:cNvPr>
          <p:cNvSpPr/>
          <p:nvPr/>
        </p:nvSpPr>
        <p:spPr>
          <a:xfrm>
            <a:off x="1564106" y="4582664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Bus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Get a bus from Heathrow Terminal 5 or Terminal 2 and 3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BB07F-EA7E-0FCF-8A73-53890D4C1CC2}"/>
              </a:ext>
            </a:extLst>
          </p:cNvPr>
          <p:cNvSpPr/>
          <p:nvPr/>
        </p:nvSpPr>
        <p:spPr>
          <a:xfrm>
            <a:off x="6766337" y="4582664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Air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You may be able to fly to a closer airport </a:t>
            </a:r>
          </a:p>
        </p:txBody>
      </p:sp>
      <p:pic>
        <p:nvPicPr>
          <p:cNvPr id="19" name="Graphic 18" descr="Train with solid fill">
            <a:extLst>
              <a:ext uri="{FF2B5EF4-FFF2-40B4-BE49-F238E27FC236}">
                <a16:creationId xmlns:a16="http://schemas.microsoft.com/office/drawing/2014/main" id="{A4CA4C39-2D3F-8135-F3A6-55BEC06AB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832" y="2194825"/>
            <a:ext cx="914400" cy="914400"/>
          </a:xfrm>
          <a:prstGeom prst="rect">
            <a:avLst/>
          </a:prstGeom>
        </p:spPr>
      </p:pic>
      <p:pic>
        <p:nvPicPr>
          <p:cNvPr id="23" name="Graphic 22" descr="Bus with solid fill">
            <a:extLst>
              <a:ext uri="{FF2B5EF4-FFF2-40B4-BE49-F238E27FC236}">
                <a16:creationId xmlns:a16="http://schemas.microsoft.com/office/drawing/2014/main" id="{53C7FA2D-EB72-3DB6-CFDF-1968A9F95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4399" y="4125464"/>
            <a:ext cx="914400" cy="914400"/>
          </a:xfrm>
          <a:prstGeom prst="rect">
            <a:avLst/>
          </a:prstGeom>
        </p:spPr>
      </p:pic>
      <p:pic>
        <p:nvPicPr>
          <p:cNvPr id="25" name="Graphic 24" descr="Airplane with solid fill">
            <a:extLst>
              <a:ext uri="{FF2B5EF4-FFF2-40B4-BE49-F238E27FC236}">
                <a16:creationId xmlns:a16="http://schemas.microsoft.com/office/drawing/2014/main" id="{D26BB6DE-A4D7-BC49-C4F0-259CAE8695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718618">
            <a:off x="9922909" y="4125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Rail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648A47-DF2B-7BAE-DD44-2C06E73AC0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-1" r="7148" b="-1"/>
          <a:stretch/>
        </p:blipFill>
        <p:spPr>
          <a:xfrm>
            <a:off x="7406063" y="10"/>
            <a:ext cx="4785936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9073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84" y="1517210"/>
            <a:ext cx="5891886" cy="8598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you arrive at Heathrow Airport you will need to find the train station. Look out for this symbol: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86E1-96FC-1783-55B7-EC2DD5CD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880" y="1243194"/>
            <a:ext cx="1466850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B4931-EB91-828B-77A4-AC3F8FEE457B}"/>
              </a:ext>
            </a:extLst>
          </p:cNvPr>
          <p:cNvSpPr txBox="1"/>
          <p:nvPr/>
        </p:nvSpPr>
        <p:spPr>
          <a:xfrm>
            <a:off x="592684" y="2340224"/>
            <a:ext cx="8878827" cy="228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940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From there, y</a:t>
            </a:r>
            <a:r>
              <a:rPr kumimoji="0" lang="en-GB" sz="1940" b="0" i="0" u="none" strike="noStrike" kern="1200" cap="none" spc="0" normalizeH="0" baseline="0" noProof="0" dirty="0" err="1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ou</a:t>
            </a: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 must go to </a:t>
            </a:r>
            <a:r>
              <a:rPr kumimoji="0" lang="en-GB" sz="1940" b="1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London Paddington</a:t>
            </a: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 station to get a train to </a:t>
            </a:r>
            <a:r>
              <a:rPr kumimoji="0" lang="en-GB" sz="1940" b="1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Exeter St. David’s</a:t>
            </a:r>
            <a:r>
              <a:rPr lang="en-GB" sz="1940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 in 2-3 hours. 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It is advisable to pre-book your ticket due to price and availability. Here is the website for booking your train tickets online: </a:t>
            </a: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  <a:hlinkClick r:id="rId3"/>
              </a:rPr>
              <a:t>https://www.thetrainline.com/</a:t>
            </a: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  </a:t>
            </a: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Most trains will go straight to Exeter St. David’s train station.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37A8C-8D3E-96B7-DF23-64C285FAD55F}"/>
              </a:ext>
            </a:extLst>
          </p:cNvPr>
          <p:cNvSpPr/>
          <p:nvPr/>
        </p:nvSpPr>
        <p:spPr>
          <a:xfrm>
            <a:off x="566064" y="4800860"/>
            <a:ext cx="2891511" cy="1599940"/>
          </a:xfrm>
          <a:custGeom>
            <a:avLst/>
            <a:gdLst>
              <a:gd name="connsiteX0" fmla="*/ 0 w 2891511"/>
              <a:gd name="connsiteY0" fmla="*/ 0 h 1599940"/>
              <a:gd name="connsiteX1" fmla="*/ 607217 w 2891511"/>
              <a:gd name="connsiteY1" fmla="*/ 0 h 1599940"/>
              <a:gd name="connsiteX2" fmla="*/ 1214435 w 2891511"/>
              <a:gd name="connsiteY2" fmla="*/ 0 h 1599940"/>
              <a:gd name="connsiteX3" fmla="*/ 1705991 w 2891511"/>
              <a:gd name="connsiteY3" fmla="*/ 0 h 1599940"/>
              <a:gd name="connsiteX4" fmla="*/ 2226463 w 2891511"/>
              <a:gd name="connsiteY4" fmla="*/ 0 h 1599940"/>
              <a:gd name="connsiteX5" fmla="*/ 2891511 w 2891511"/>
              <a:gd name="connsiteY5" fmla="*/ 0 h 1599940"/>
              <a:gd name="connsiteX6" fmla="*/ 2891511 w 2891511"/>
              <a:gd name="connsiteY6" fmla="*/ 533313 h 1599940"/>
              <a:gd name="connsiteX7" fmla="*/ 2891511 w 2891511"/>
              <a:gd name="connsiteY7" fmla="*/ 1066627 h 1599940"/>
              <a:gd name="connsiteX8" fmla="*/ 2891511 w 2891511"/>
              <a:gd name="connsiteY8" fmla="*/ 1599940 h 1599940"/>
              <a:gd name="connsiteX9" fmla="*/ 2255379 w 2891511"/>
              <a:gd name="connsiteY9" fmla="*/ 1599940 h 1599940"/>
              <a:gd name="connsiteX10" fmla="*/ 1648161 w 2891511"/>
              <a:gd name="connsiteY10" fmla="*/ 1599940 h 1599940"/>
              <a:gd name="connsiteX11" fmla="*/ 1012029 w 2891511"/>
              <a:gd name="connsiteY11" fmla="*/ 1599940 h 1599940"/>
              <a:gd name="connsiteX12" fmla="*/ 0 w 2891511"/>
              <a:gd name="connsiteY12" fmla="*/ 1599940 h 1599940"/>
              <a:gd name="connsiteX13" fmla="*/ 0 w 2891511"/>
              <a:gd name="connsiteY13" fmla="*/ 1082626 h 1599940"/>
              <a:gd name="connsiteX14" fmla="*/ 0 w 2891511"/>
              <a:gd name="connsiteY14" fmla="*/ 597311 h 1599940"/>
              <a:gd name="connsiteX15" fmla="*/ 0 w 2891511"/>
              <a:gd name="connsiteY15" fmla="*/ 0 h 15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1511" h="1599940" fill="none" extrusionOk="0">
                <a:moveTo>
                  <a:pt x="0" y="0"/>
                </a:moveTo>
                <a:cubicBezTo>
                  <a:pt x="220272" y="-22435"/>
                  <a:pt x="458319" y="21695"/>
                  <a:pt x="607217" y="0"/>
                </a:cubicBezTo>
                <a:cubicBezTo>
                  <a:pt x="756115" y="-21695"/>
                  <a:pt x="1061664" y="-19140"/>
                  <a:pt x="1214435" y="0"/>
                </a:cubicBezTo>
                <a:cubicBezTo>
                  <a:pt x="1367206" y="19140"/>
                  <a:pt x="1536681" y="1942"/>
                  <a:pt x="1705991" y="0"/>
                </a:cubicBezTo>
                <a:cubicBezTo>
                  <a:pt x="1875301" y="-1942"/>
                  <a:pt x="2029957" y="3039"/>
                  <a:pt x="2226463" y="0"/>
                </a:cubicBezTo>
                <a:cubicBezTo>
                  <a:pt x="2422969" y="-3039"/>
                  <a:pt x="2605266" y="3201"/>
                  <a:pt x="2891511" y="0"/>
                </a:cubicBezTo>
                <a:cubicBezTo>
                  <a:pt x="2883071" y="226545"/>
                  <a:pt x="2907937" y="361244"/>
                  <a:pt x="2891511" y="533313"/>
                </a:cubicBezTo>
                <a:cubicBezTo>
                  <a:pt x="2875085" y="705382"/>
                  <a:pt x="2913041" y="833008"/>
                  <a:pt x="2891511" y="1066627"/>
                </a:cubicBezTo>
                <a:cubicBezTo>
                  <a:pt x="2869981" y="1300246"/>
                  <a:pt x="2878273" y="1445075"/>
                  <a:pt x="2891511" y="1599940"/>
                </a:cubicBezTo>
                <a:cubicBezTo>
                  <a:pt x="2616924" y="1574715"/>
                  <a:pt x="2459820" y="1609105"/>
                  <a:pt x="2255379" y="1599940"/>
                </a:cubicBezTo>
                <a:cubicBezTo>
                  <a:pt x="2050938" y="1590775"/>
                  <a:pt x="1779413" y="1602214"/>
                  <a:pt x="1648161" y="1599940"/>
                </a:cubicBezTo>
                <a:cubicBezTo>
                  <a:pt x="1516909" y="1597666"/>
                  <a:pt x="1175579" y="1568718"/>
                  <a:pt x="1012029" y="1599940"/>
                </a:cubicBezTo>
                <a:cubicBezTo>
                  <a:pt x="848479" y="1631162"/>
                  <a:pt x="490196" y="1633029"/>
                  <a:pt x="0" y="1599940"/>
                </a:cubicBezTo>
                <a:cubicBezTo>
                  <a:pt x="-890" y="1457422"/>
                  <a:pt x="428" y="1236970"/>
                  <a:pt x="0" y="1082626"/>
                </a:cubicBezTo>
                <a:cubicBezTo>
                  <a:pt x="-428" y="928282"/>
                  <a:pt x="-6751" y="741641"/>
                  <a:pt x="0" y="597311"/>
                </a:cubicBezTo>
                <a:cubicBezTo>
                  <a:pt x="6751" y="452981"/>
                  <a:pt x="25153" y="298157"/>
                  <a:pt x="0" y="0"/>
                </a:cubicBezTo>
                <a:close/>
              </a:path>
              <a:path w="2891511" h="1599940" stroke="0" extrusionOk="0">
                <a:moveTo>
                  <a:pt x="0" y="0"/>
                </a:moveTo>
                <a:cubicBezTo>
                  <a:pt x="155205" y="-25105"/>
                  <a:pt x="466080" y="-20278"/>
                  <a:pt x="636132" y="0"/>
                </a:cubicBezTo>
                <a:cubicBezTo>
                  <a:pt x="806184" y="20278"/>
                  <a:pt x="949687" y="629"/>
                  <a:pt x="1185520" y="0"/>
                </a:cubicBezTo>
                <a:cubicBezTo>
                  <a:pt x="1421353" y="-629"/>
                  <a:pt x="1535218" y="11573"/>
                  <a:pt x="1677076" y="0"/>
                </a:cubicBezTo>
                <a:cubicBezTo>
                  <a:pt x="1818934" y="-11573"/>
                  <a:pt x="2042672" y="-7850"/>
                  <a:pt x="2255379" y="0"/>
                </a:cubicBezTo>
                <a:cubicBezTo>
                  <a:pt x="2468086" y="7850"/>
                  <a:pt x="2685835" y="-24967"/>
                  <a:pt x="2891511" y="0"/>
                </a:cubicBezTo>
                <a:cubicBezTo>
                  <a:pt x="2869715" y="180234"/>
                  <a:pt x="2876864" y="303232"/>
                  <a:pt x="2891511" y="517314"/>
                </a:cubicBezTo>
                <a:cubicBezTo>
                  <a:pt x="2906158" y="731396"/>
                  <a:pt x="2906293" y="837366"/>
                  <a:pt x="2891511" y="1050627"/>
                </a:cubicBezTo>
                <a:cubicBezTo>
                  <a:pt x="2876729" y="1263888"/>
                  <a:pt x="2917386" y="1430124"/>
                  <a:pt x="2891511" y="1599940"/>
                </a:cubicBezTo>
                <a:cubicBezTo>
                  <a:pt x="2691481" y="1604199"/>
                  <a:pt x="2634474" y="1608949"/>
                  <a:pt x="2399954" y="1599940"/>
                </a:cubicBezTo>
                <a:cubicBezTo>
                  <a:pt x="2165434" y="1590931"/>
                  <a:pt x="2038962" y="1602619"/>
                  <a:pt x="1821652" y="1599940"/>
                </a:cubicBezTo>
                <a:cubicBezTo>
                  <a:pt x="1604342" y="1597261"/>
                  <a:pt x="1467307" y="1628854"/>
                  <a:pt x="1214435" y="1599940"/>
                </a:cubicBezTo>
                <a:cubicBezTo>
                  <a:pt x="961563" y="1571026"/>
                  <a:pt x="769425" y="1597246"/>
                  <a:pt x="578302" y="1599940"/>
                </a:cubicBezTo>
                <a:cubicBezTo>
                  <a:pt x="387179" y="1602634"/>
                  <a:pt x="157816" y="1599899"/>
                  <a:pt x="0" y="1599940"/>
                </a:cubicBezTo>
                <a:cubicBezTo>
                  <a:pt x="9180" y="1457854"/>
                  <a:pt x="6624" y="1189443"/>
                  <a:pt x="0" y="1082626"/>
                </a:cubicBezTo>
                <a:cubicBezTo>
                  <a:pt x="-6624" y="975809"/>
                  <a:pt x="-26292" y="707023"/>
                  <a:pt x="0" y="533313"/>
                </a:cubicBezTo>
                <a:cubicBezTo>
                  <a:pt x="26292" y="359603"/>
                  <a:pt x="11534" y="179177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There are 3 train stations at Heathrow airport: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Terminal 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Terminal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Terminal 2 and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0CEB3-D10B-2F1E-5234-5D27D697C0C2}"/>
              </a:ext>
            </a:extLst>
          </p:cNvPr>
          <p:cNvSpPr/>
          <p:nvPr/>
        </p:nvSpPr>
        <p:spPr>
          <a:xfrm>
            <a:off x="8022282" y="4800860"/>
            <a:ext cx="3787783" cy="1599940"/>
          </a:xfrm>
          <a:custGeom>
            <a:avLst/>
            <a:gdLst>
              <a:gd name="connsiteX0" fmla="*/ 0 w 3787783"/>
              <a:gd name="connsiteY0" fmla="*/ 0 h 1599940"/>
              <a:gd name="connsiteX1" fmla="*/ 555542 w 3787783"/>
              <a:gd name="connsiteY1" fmla="*/ 0 h 1599940"/>
              <a:gd name="connsiteX2" fmla="*/ 1073205 w 3787783"/>
              <a:gd name="connsiteY2" fmla="*/ 0 h 1599940"/>
              <a:gd name="connsiteX3" fmla="*/ 1628747 w 3787783"/>
              <a:gd name="connsiteY3" fmla="*/ 0 h 1599940"/>
              <a:gd name="connsiteX4" fmla="*/ 2335800 w 3787783"/>
              <a:gd name="connsiteY4" fmla="*/ 0 h 1599940"/>
              <a:gd name="connsiteX5" fmla="*/ 2967097 w 3787783"/>
              <a:gd name="connsiteY5" fmla="*/ 0 h 1599940"/>
              <a:gd name="connsiteX6" fmla="*/ 3787783 w 3787783"/>
              <a:gd name="connsiteY6" fmla="*/ 0 h 1599940"/>
              <a:gd name="connsiteX7" fmla="*/ 3787783 w 3787783"/>
              <a:gd name="connsiteY7" fmla="*/ 549313 h 1599940"/>
              <a:gd name="connsiteX8" fmla="*/ 3787783 w 3787783"/>
              <a:gd name="connsiteY8" fmla="*/ 1114625 h 1599940"/>
              <a:gd name="connsiteX9" fmla="*/ 3787783 w 3787783"/>
              <a:gd name="connsiteY9" fmla="*/ 1599940 h 1599940"/>
              <a:gd name="connsiteX10" fmla="*/ 3270119 w 3787783"/>
              <a:gd name="connsiteY10" fmla="*/ 1599940 h 1599940"/>
              <a:gd name="connsiteX11" fmla="*/ 2714578 w 3787783"/>
              <a:gd name="connsiteY11" fmla="*/ 1599940 h 1599940"/>
              <a:gd name="connsiteX12" fmla="*/ 2121158 w 3787783"/>
              <a:gd name="connsiteY12" fmla="*/ 1599940 h 1599940"/>
              <a:gd name="connsiteX13" fmla="*/ 1451983 w 3787783"/>
              <a:gd name="connsiteY13" fmla="*/ 1599940 h 1599940"/>
              <a:gd name="connsiteX14" fmla="*/ 744931 w 3787783"/>
              <a:gd name="connsiteY14" fmla="*/ 1599940 h 1599940"/>
              <a:gd name="connsiteX15" fmla="*/ 0 w 3787783"/>
              <a:gd name="connsiteY15" fmla="*/ 1599940 h 1599940"/>
              <a:gd name="connsiteX16" fmla="*/ 0 w 3787783"/>
              <a:gd name="connsiteY16" fmla="*/ 1034628 h 1599940"/>
              <a:gd name="connsiteX17" fmla="*/ 0 w 3787783"/>
              <a:gd name="connsiteY17" fmla="*/ 485315 h 1599940"/>
              <a:gd name="connsiteX18" fmla="*/ 0 w 3787783"/>
              <a:gd name="connsiteY18" fmla="*/ 0 h 15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7783" h="1599940" fill="none" extrusionOk="0">
                <a:moveTo>
                  <a:pt x="0" y="0"/>
                </a:moveTo>
                <a:cubicBezTo>
                  <a:pt x="215551" y="-1071"/>
                  <a:pt x="396167" y="1323"/>
                  <a:pt x="555542" y="0"/>
                </a:cubicBezTo>
                <a:cubicBezTo>
                  <a:pt x="714917" y="-1323"/>
                  <a:pt x="851535" y="10740"/>
                  <a:pt x="1073205" y="0"/>
                </a:cubicBezTo>
                <a:cubicBezTo>
                  <a:pt x="1294875" y="-10740"/>
                  <a:pt x="1435762" y="16804"/>
                  <a:pt x="1628747" y="0"/>
                </a:cubicBezTo>
                <a:cubicBezTo>
                  <a:pt x="1821732" y="-16804"/>
                  <a:pt x="2131227" y="-32390"/>
                  <a:pt x="2335800" y="0"/>
                </a:cubicBezTo>
                <a:cubicBezTo>
                  <a:pt x="2540373" y="32390"/>
                  <a:pt x="2780016" y="-8869"/>
                  <a:pt x="2967097" y="0"/>
                </a:cubicBezTo>
                <a:cubicBezTo>
                  <a:pt x="3154178" y="8869"/>
                  <a:pt x="3613833" y="10442"/>
                  <a:pt x="3787783" y="0"/>
                </a:cubicBezTo>
                <a:cubicBezTo>
                  <a:pt x="3787960" y="115783"/>
                  <a:pt x="3811728" y="275042"/>
                  <a:pt x="3787783" y="549313"/>
                </a:cubicBezTo>
                <a:cubicBezTo>
                  <a:pt x="3763838" y="823584"/>
                  <a:pt x="3787736" y="857459"/>
                  <a:pt x="3787783" y="1114625"/>
                </a:cubicBezTo>
                <a:cubicBezTo>
                  <a:pt x="3787830" y="1371791"/>
                  <a:pt x="3799262" y="1394801"/>
                  <a:pt x="3787783" y="1599940"/>
                </a:cubicBezTo>
                <a:cubicBezTo>
                  <a:pt x="3546588" y="1606446"/>
                  <a:pt x="3472445" y="1615995"/>
                  <a:pt x="3270119" y="1599940"/>
                </a:cubicBezTo>
                <a:cubicBezTo>
                  <a:pt x="3067793" y="1583885"/>
                  <a:pt x="2882161" y="1626207"/>
                  <a:pt x="2714578" y="1599940"/>
                </a:cubicBezTo>
                <a:cubicBezTo>
                  <a:pt x="2546995" y="1573673"/>
                  <a:pt x="2268581" y="1627024"/>
                  <a:pt x="2121158" y="1599940"/>
                </a:cubicBezTo>
                <a:cubicBezTo>
                  <a:pt x="1973735" y="1572856"/>
                  <a:pt x="1653355" y="1579003"/>
                  <a:pt x="1451983" y="1599940"/>
                </a:cubicBezTo>
                <a:cubicBezTo>
                  <a:pt x="1250612" y="1620877"/>
                  <a:pt x="979211" y="1615696"/>
                  <a:pt x="744931" y="1599940"/>
                </a:cubicBezTo>
                <a:cubicBezTo>
                  <a:pt x="510651" y="1584184"/>
                  <a:pt x="178490" y="1577203"/>
                  <a:pt x="0" y="1599940"/>
                </a:cubicBezTo>
                <a:cubicBezTo>
                  <a:pt x="-7252" y="1460558"/>
                  <a:pt x="10811" y="1247811"/>
                  <a:pt x="0" y="1034628"/>
                </a:cubicBezTo>
                <a:cubicBezTo>
                  <a:pt x="-10811" y="821445"/>
                  <a:pt x="-17640" y="675804"/>
                  <a:pt x="0" y="485315"/>
                </a:cubicBezTo>
                <a:cubicBezTo>
                  <a:pt x="17640" y="294826"/>
                  <a:pt x="892" y="103834"/>
                  <a:pt x="0" y="0"/>
                </a:cubicBezTo>
                <a:close/>
              </a:path>
              <a:path w="3787783" h="1599940" stroke="0" extrusionOk="0">
                <a:moveTo>
                  <a:pt x="0" y="0"/>
                </a:moveTo>
                <a:cubicBezTo>
                  <a:pt x="248515" y="7101"/>
                  <a:pt x="355297" y="-6975"/>
                  <a:pt x="707053" y="0"/>
                </a:cubicBezTo>
                <a:cubicBezTo>
                  <a:pt x="1058809" y="6975"/>
                  <a:pt x="1172599" y="26816"/>
                  <a:pt x="1300472" y="0"/>
                </a:cubicBezTo>
                <a:cubicBezTo>
                  <a:pt x="1428345" y="-26816"/>
                  <a:pt x="1711967" y="-18627"/>
                  <a:pt x="1818136" y="0"/>
                </a:cubicBezTo>
                <a:cubicBezTo>
                  <a:pt x="1924305" y="18627"/>
                  <a:pt x="2144341" y="-8254"/>
                  <a:pt x="2449433" y="0"/>
                </a:cubicBezTo>
                <a:cubicBezTo>
                  <a:pt x="2754525" y="8254"/>
                  <a:pt x="2912347" y="-2247"/>
                  <a:pt x="3080730" y="0"/>
                </a:cubicBezTo>
                <a:cubicBezTo>
                  <a:pt x="3249113" y="2247"/>
                  <a:pt x="3448836" y="15768"/>
                  <a:pt x="3787783" y="0"/>
                </a:cubicBezTo>
                <a:cubicBezTo>
                  <a:pt x="3772072" y="144040"/>
                  <a:pt x="3802565" y="320052"/>
                  <a:pt x="3787783" y="533313"/>
                </a:cubicBezTo>
                <a:cubicBezTo>
                  <a:pt x="3773001" y="746574"/>
                  <a:pt x="3776134" y="929415"/>
                  <a:pt x="3787783" y="1066627"/>
                </a:cubicBezTo>
                <a:cubicBezTo>
                  <a:pt x="3799432" y="1203839"/>
                  <a:pt x="3790377" y="1471245"/>
                  <a:pt x="3787783" y="1599940"/>
                </a:cubicBezTo>
                <a:cubicBezTo>
                  <a:pt x="3615928" y="1620489"/>
                  <a:pt x="3355052" y="1581792"/>
                  <a:pt x="3156486" y="1599940"/>
                </a:cubicBezTo>
                <a:cubicBezTo>
                  <a:pt x="2957920" y="1618088"/>
                  <a:pt x="2639968" y="1613874"/>
                  <a:pt x="2487311" y="1599940"/>
                </a:cubicBezTo>
                <a:cubicBezTo>
                  <a:pt x="2334654" y="1586006"/>
                  <a:pt x="1958445" y="1632308"/>
                  <a:pt x="1780258" y="1599940"/>
                </a:cubicBezTo>
                <a:cubicBezTo>
                  <a:pt x="1602071" y="1567572"/>
                  <a:pt x="1262792" y="1618577"/>
                  <a:pt x="1111083" y="1599940"/>
                </a:cubicBezTo>
                <a:cubicBezTo>
                  <a:pt x="959375" y="1581303"/>
                  <a:pt x="490036" y="1646800"/>
                  <a:pt x="0" y="1599940"/>
                </a:cubicBezTo>
                <a:cubicBezTo>
                  <a:pt x="26539" y="1322532"/>
                  <a:pt x="25840" y="1154031"/>
                  <a:pt x="0" y="1034628"/>
                </a:cubicBezTo>
                <a:cubicBezTo>
                  <a:pt x="-25840" y="915225"/>
                  <a:pt x="11534" y="680492"/>
                  <a:pt x="0" y="501315"/>
                </a:cubicBezTo>
                <a:cubicBezTo>
                  <a:pt x="-11534" y="322138"/>
                  <a:pt x="-17976" y="134890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Elizabeth line 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is a slower (30-40 minutes) and cheaper alternative departing every 30 minutes from Terminals 4 and 5, and every 15 minutes from Terminal 2 and 3.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E8D0F-0370-B2A8-D9CE-38AFEEF9772E}"/>
              </a:ext>
            </a:extLst>
          </p:cNvPr>
          <p:cNvSpPr/>
          <p:nvPr/>
        </p:nvSpPr>
        <p:spPr>
          <a:xfrm>
            <a:off x="3743417" y="4814836"/>
            <a:ext cx="3993023" cy="1599940"/>
          </a:xfrm>
          <a:custGeom>
            <a:avLst/>
            <a:gdLst>
              <a:gd name="connsiteX0" fmla="*/ 0 w 3993023"/>
              <a:gd name="connsiteY0" fmla="*/ 0 h 1599940"/>
              <a:gd name="connsiteX1" fmla="*/ 585643 w 3993023"/>
              <a:gd name="connsiteY1" fmla="*/ 0 h 1599940"/>
              <a:gd name="connsiteX2" fmla="*/ 1131357 w 3993023"/>
              <a:gd name="connsiteY2" fmla="*/ 0 h 1599940"/>
              <a:gd name="connsiteX3" fmla="*/ 1717000 w 3993023"/>
              <a:gd name="connsiteY3" fmla="*/ 0 h 1599940"/>
              <a:gd name="connsiteX4" fmla="*/ 2462364 w 3993023"/>
              <a:gd name="connsiteY4" fmla="*/ 0 h 1599940"/>
              <a:gd name="connsiteX5" fmla="*/ 3127868 w 3993023"/>
              <a:gd name="connsiteY5" fmla="*/ 0 h 1599940"/>
              <a:gd name="connsiteX6" fmla="*/ 3993023 w 3993023"/>
              <a:gd name="connsiteY6" fmla="*/ 0 h 1599940"/>
              <a:gd name="connsiteX7" fmla="*/ 3993023 w 3993023"/>
              <a:gd name="connsiteY7" fmla="*/ 549313 h 1599940"/>
              <a:gd name="connsiteX8" fmla="*/ 3993023 w 3993023"/>
              <a:gd name="connsiteY8" fmla="*/ 1114625 h 1599940"/>
              <a:gd name="connsiteX9" fmla="*/ 3993023 w 3993023"/>
              <a:gd name="connsiteY9" fmla="*/ 1599940 h 1599940"/>
              <a:gd name="connsiteX10" fmla="*/ 3447310 w 3993023"/>
              <a:gd name="connsiteY10" fmla="*/ 1599940 h 1599940"/>
              <a:gd name="connsiteX11" fmla="*/ 2861666 w 3993023"/>
              <a:gd name="connsiteY11" fmla="*/ 1599940 h 1599940"/>
              <a:gd name="connsiteX12" fmla="*/ 2236093 w 3993023"/>
              <a:gd name="connsiteY12" fmla="*/ 1599940 h 1599940"/>
              <a:gd name="connsiteX13" fmla="*/ 1530659 w 3993023"/>
              <a:gd name="connsiteY13" fmla="*/ 1599940 h 1599940"/>
              <a:gd name="connsiteX14" fmla="*/ 785295 w 3993023"/>
              <a:gd name="connsiteY14" fmla="*/ 1599940 h 1599940"/>
              <a:gd name="connsiteX15" fmla="*/ 0 w 3993023"/>
              <a:gd name="connsiteY15" fmla="*/ 1599940 h 1599940"/>
              <a:gd name="connsiteX16" fmla="*/ 0 w 3993023"/>
              <a:gd name="connsiteY16" fmla="*/ 1034628 h 1599940"/>
              <a:gd name="connsiteX17" fmla="*/ 0 w 3993023"/>
              <a:gd name="connsiteY17" fmla="*/ 485315 h 1599940"/>
              <a:gd name="connsiteX18" fmla="*/ 0 w 3993023"/>
              <a:gd name="connsiteY18" fmla="*/ 0 h 15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93023" h="1599940" fill="none" extrusionOk="0">
                <a:moveTo>
                  <a:pt x="0" y="0"/>
                </a:moveTo>
                <a:cubicBezTo>
                  <a:pt x="276791" y="-26922"/>
                  <a:pt x="347355" y="18647"/>
                  <a:pt x="585643" y="0"/>
                </a:cubicBezTo>
                <a:cubicBezTo>
                  <a:pt x="823931" y="-18647"/>
                  <a:pt x="1013647" y="-8951"/>
                  <a:pt x="1131357" y="0"/>
                </a:cubicBezTo>
                <a:cubicBezTo>
                  <a:pt x="1249067" y="8951"/>
                  <a:pt x="1564823" y="-23294"/>
                  <a:pt x="1717000" y="0"/>
                </a:cubicBezTo>
                <a:cubicBezTo>
                  <a:pt x="1869177" y="23294"/>
                  <a:pt x="2140298" y="-24160"/>
                  <a:pt x="2462364" y="0"/>
                </a:cubicBezTo>
                <a:cubicBezTo>
                  <a:pt x="2784430" y="24160"/>
                  <a:pt x="2890599" y="675"/>
                  <a:pt x="3127868" y="0"/>
                </a:cubicBezTo>
                <a:cubicBezTo>
                  <a:pt x="3365137" y="-675"/>
                  <a:pt x="3579182" y="35554"/>
                  <a:pt x="3993023" y="0"/>
                </a:cubicBezTo>
                <a:cubicBezTo>
                  <a:pt x="3993200" y="115783"/>
                  <a:pt x="4016968" y="275042"/>
                  <a:pt x="3993023" y="549313"/>
                </a:cubicBezTo>
                <a:cubicBezTo>
                  <a:pt x="3969078" y="823584"/>
                  <a:pt x="3992976" y="857459"/>
                  <a:pt x="3993023" y="1114625"/>
                </a:cubicBezTo>
                <a:cubicBezTo>
                  <a:pt x="3993070" y="1371791"/>
                  <a:pt x="4004502" y="1394801"/>
                  <a:pt x="3993023" y="1599940"/>
                </a:cubicBezTo>
                <a:cubicBezTo>
                  <a:pt x="3739320" y="1573871"/>
                  <a:pt x="3635214" y="1585720"/>
                  <a:pt x="3447310" y="1599940"/>
                </a:cubicBezTo>
                <a:cubicBezTo>
                  <a:pt x="3259406" y="1614160"/>
                  <a:pt x="3024304" y="1599250"/>
                  <a:pt x="2861666" y="1599940"/>
                </a:cubicBezTo>
                <a:cubicBezTo>
                  <a:pt x="2699028" y="1600630"/>
                  <a:pt x="2433081" y="1571947"/>
                  <a:pt x="2236093" y="1599940"/>
                </a:cubicBezTo>
                <a:cubicBezTo>
                  <a:pt x="2039105" y="1627933"/>
                  <a:pt x="1799054" y="1577473"/>
                  <a:pt x="1530659" y="1599940"/>
                </a:cubicBezTo>
                <a:cubicBezTo>
                  <a:pt x="1262264" y="1622407"/>
                  <a:pt x="1110210" y="1574280"/>
                  <a:pt x="785295" y="1599940"/>
                </a:cubicBezTo>
                <a:cubicBezTo>
                  <a:pt x="460380" y="1625600"/>
                  <a:pt x="200523" y="1609000"/>
                  <a:pt x="0" y="1599940"/>
                </a:cubicBezTo>
                <a:cubicBezTo>
                  <a:pt x="-7252" y="1460558"/>
                  <a:pt x="10811" y="1247811"/>
                  <a:pt x="0" y="1034628"/>
                </a:cubicBezTo>
                <a:cubicBezTo>
                  <a:pt x="-10811" y="821445"/>
                  <a:pt x="-17640" y="675804"/>
                  <a:pt x="0" y="485315"/>
                </a:cubicBezTo>
                <a:cubicBezTo>
                  <a:pt x="17640" y="294826"/>
                  <a:pt x="892" y="103834"/>
                  <a:pt x="0" y="0"/>
                </a:cubicBezTo>
                <a:close/>
              </a:path>
              <a:path w="3993023" h="1599940" stroke="0" extrusionOk="0">
                <a:moveTo>
                  <a:pt x="0" y="0"/>
                </a:moveTo>
                <a:cubicBezTo>
                  <a:pt x="178356" y="10414"/>
                  <a:pt x="460442" y="-8558"/>
                  <a:pt x="745364" y="0"/>
                </a:cubicBezTo>
                <a:cubicBezTo>
                  <a:pt x="1030286" y="8558"/>
                  <a:pt x="1171493" y="22270"/>
                  <a:pt x="1370938" y="0"/>
                </a:cubicBezTo>
                <a:cubicBezTo>
                  <a:pt x="1570383" y="-22270"/>
                  <a:pt x="1781059" y="7316"/>
                  <a:pt x="1916651" y="0"/>
                </a:cubicBezTo>
                <a:cubicBezTo>
                  <a:pt x="2052243" y="-7316"/>
                  <a:pt x="2255664" y="4717"/>
                  <a:pt x="2582155" y="0"/>
                </a:cubicBezTo>
                <a:cubicBezTo>
                  <a:pt x="2908646" y="-4717"/>
                  <a:pt x="3033282" y="-22036"/>
                  <a:pt x="3247659" y="0"/>
                </a:cubicBezTo>
                <a:cubicBezTo>
                  <a:pt x="3462036" y="22036"/>
                  <a:pt x="3743602" y="1766"/>
                  <a:pt x="3993023" y="0"/>
                </a:cubicBezTo>
                <a:cubicBezTo>
                  <a:pt x="3977312" y="144040"/>
                  <a:pt x="4007805" y="320052"/>
                  <a:pt x="3993023" y="533313"/>
                </a:cubicBezTo>
                <a:cubicBezTo>
                  <a:pt x="3978241" y="746574"/>
                  <a:pt x="3981374" y="929415"/>
                  <a:pt x="3993023" y="1066627"/>
                </a:cubicBezTo>
                <a:cubicBezTo>
                  <a:pt x="4004672" y="1203839"/>
                  <a:pt x="3995617" y="1471245"/>
                  <a:pt x="3993023" y="1599940"/>
                </a:cubicBezTo>
                <a:cubicBezTo>
                  <a:pt x="3792430" y="1573529"/>
                  <a:pt x="3590483" y="1593774"/>
                  <a:pt x="3327519" y="1599940"/>
                </a:cubicBezTo>
                <a:cubicBezTo>
                  <a:pt x="3064555" y="1606106"/>
                  <a:pt x="2795172" y="1625941"/>
                  <a:pt x="2622085" y="1599940"/>
                </a:cubicBezTo>
                <a:cubicBezTo>
                  <a:pt x="2448998" y="1573939"/>
                  <a:pt x="2076374" y="1626829"/>
                  <a:pt x="1876721" y="1599940"/>
                </a:cubicBezTo>
                <a:cubicBezTo>
                  <a:pt x="1677068" y="1573051"/>
                  <a:pt x="1452720" y="1617080"/>
                  <a:pt x="1171287" y="1599940"/>
                </a:cubicBezTo>
                <a:cubicBezTo>
                  <a:pt x="889854" y="1582800"/>
                  <a:pt x="575287" y="1586497"/>
                  <a:pt x="0" y="1599940"/>
                </a:cubicBezTo>
                <a:cubicBezTo>
                  <a:pt x="26539" y="1322532"/>
                  <a:pt x="25840" y="1154031"/>
                  <a:pt x="0" y="1034628"/>
                </a:cubicBezTo>
                <a:cubicBezTo>
                  <a:pt x="-25840" y="915225"/>
                  <a:pt x="11534" y="680492"/>
                  <a:pt x="0" y="501315"/>
                </a:cubicBezTo>
                <a:cubicBezTo>
                  <a:pt x="-11534" y="322138"/>
                  <a:pt x="-17976" y="134890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500" b="1" dirty="0">
                <a:solidFill>
                  <a:schemeClr val="tx1"/>
                </a:solidFill>
                <a:latin typeface="Outfit" pitchFamily="2" charset="0"/>
              </a:rPr>
              <a:t>Heathrow Express </a:t>
            </a:r>
            <a:r>
              <a:rPr lang="en-GB" sz="1500" dirty="0">
                <a:solidFill>
                  <a:schemeClr val="tx1"/>
                </a:solidFill>
                <a:latin typeface="Outfit" pitchFamily="2" charset="0"/>
              </a:rPr>
              <a:t>trains run every 15 minutes from Terminal 5 and Terminal 2 and 3. They take around 15-21 minutes to reach London Paddington. Trains start from 5am to a bit before midnight. </a:t>
            </a:r>
          </a:p>
        </p:txBody>
      </p:sp>
    </p:spTree>
    <p:extLst>
      <p:ext uri="{BB962C8B-B14F-4D97-AF65-F5344CB8AC3E}">
        <p14:creationId xmlns:p14="http://schemas.microsoft.com/office/powerpoint/2010/main" val="1205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0E-17EC-2D14-DE41-DFF381AE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Handy Flow Chart!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27082-FA93-1C1F-BA54-D46A3D30296F}"/>
              </a:ext>
            </a:extLst>
          </p:cNvPr>
          <p:cNvSpPr/>
          <p:nvPr/>
        </p:nvSpPr>
        <p:spPr>
          <a:xfrm>
            <a:off x="322094" y="1358922"/>
            <a:ext cx="2221081" cy="1459342"/>
          </a:xfrm>
          <a:custGeom>
            <a:avLst/>
            <a:gdLst>
              <a:gd name="connsiteX0" fmla="*/ 0 w 2221081"/>
              <a:gd name="connsiteY0" fmla="*/ 243229 h 1459342"/>
              <a:gd name="connsiteX1" fmla="*/ 243229 w 2221081"/>
              <a:gd name="connsiteY1" fmla="*/ 0 h 1459342"/>
              <a:gd name="connsiteX2" fmla="*/ 769398 w 2221081"/>
              <a:gd name="connsiteY2" fmla="*/ 0 h 1459342"/>
              <a:gd name="connsiteX3" fmla="*/ 1347606 w 2221081"/>
              <a:gd name="connsiteY3" fmla="*/ 0 h 1459342"/>
              <a:gd name="connsiteX4" fmla="*/ 1977852 w 2221081"/>
              <a:gd name="connsiteY4" fmla="*/ 0 h 1459342"/>
              <a:gd name="connsiteX5" fmla="*/ 2221081 w 2221081"/>
              <a:gd name="connsiteY5" fmla="*/ 243229 h 1459342"/>
              <a:gd name="connsiteX6" fmla="*/ 2221081 w 2221081"/>
              <a:gd name="connsiteY6" fmla="*/ 719942 h 1459342"/>
              <a:gd name="connsiteX7" fmla="*/ 2221081 w 2221081"/>
              <a:gd name="connsiteY7" fmla="*/ 1216113 h 1459342"/>
              <a:gd name="connsiteX8" fmla="*/ 1977852 w 2221081"/>
              <a:gd name="connsiteY8" fmla="*/ 1459342 h 1459342"/>
              <a:gd name="connsiteX9" fmla="*/ 1416991 w 2221081"/>
              <a:gd name="connsiteY9" fmla="*/ 1459342 h 1459342"/>
              <a:gd name="connsiteX10" fmla="*/ 821437 w 2221081"/>
              <a:gd name="connsiteY10" fmla="*/ 1459342 h 1459342"/>
              <a:gd name="connsiteX11" fmla="*/ 243229 w 2221081"/>
              <a:gd name="connsiteY11" fmla="*/ 1459342 h 1459342"/>
              <a:gd name="connsiteX12" fmla="*/ 0 w 2221081"/>
              <a:gd name="connsiteY12" fmla="*/ 1216113 h 1459342"/>
              <a:gd name="connsiteX13" fmla="*/ 0 w 2221081"/>
              <a:gd name="connsiteY13" fmla="*/ 719942 h 1459342"/>
              <a:gd name="connsiteX14" fmla="*/ 0 w 2221081"/>
              <a:gd name="connsiteY14" fmla="*/ 243229 h 145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1081" h="1459342" fill="none" extrusionOk="0">
                <a:moveTo>
                  <a:pt x="0" y="243229"/>
                </a:moveTo>
                <a:cubicBezTo>
                  <a:pt x="4911" y="95112"/>
                  <a:pt x="113467" y="-3190"/>
                  <a:pt x="243229" y="0"/>
                </a:cubicBezTo>
                <a:cubicBezTo>
                  <a:pt x="505150" y="-11786"/>
                  <a:pt x="618630" y="8860"/>
                  <a:pt x="769398" y="0"/>
                </a:cubicBezTo>
                <a:cubicBezTo>
                  <a:pt x="920166" y="-8860"/>
                  <a:pt x="1133771" y="-6839"/>
                  <a:pt x="1347606" y="0"/>
                </a:cubicBezTo>
                <a:cubicBezTo>
                  <a:pt x="1561441" y="6839"/>
                  <a:pt x="1830463" y="-6011"/>
                  <a:pt x="1977852" y="0"/>
                </a:cubicBezTo>
                <a:cubicBezTo>
                  <a:pt x="2089454" y="-1440"/>
                  <a:pt x="2215534" y="90314"/>
                  <a:pt x="2221081" y="243229"/>
                </a:cubicBezTo>
                <a:cubicBezTo>
                  <a:pt x="2198948" y="435501"/>
                  <a:pt x="2204365" y="576010"/>
                  <a:pt x="2221081" y="719942"/>
                </a:cubicBezTo>
                <a:cubicBezTo>
                  <a:pt x="2237797" y="863874"/>
                  <a:pt x="2242112" y="974875"/>
                  <a:pt x="2221081" y="1216113"/>
                </a:cubicBezTo>
                <a:cubicBezTo>
                  <a:pt x="2215958" y="1325525"/>
                  <a:pt x="2117387" y="1463882"/>
                  <a:pt x="1977852" y="1459342"/>
                </a:cubicBezTo>
                <a:cubicBezTo>
                  <a:pt x="1782272" y="1453783"/>
                  <a:pt x="1653453" y="1476239"/>
                  <a:pt x="1416991" y="1459342"/>
                </a:cubicBezTo>
                <a:cubicBezTo>
                  <a:pt x="1180529" y="1442445"/>
                  <a:pt x="996012" y="1435620"/>
                  <a:pt x="821437" y="1459342"/>
                </a:cubicBezTo>
                <a:cubicBezTo>
                  <a:pt x="646862" y="1483064"/>
                  <a:pt x="410474" y="1456354"/>
                  <a:pt x="243229" y="1459342"/>
                </a:cubicBezTo>
                <a:cubicBezTo>
                  <a:pt x="110447" y="1455287"/>
                  <a:pt x="-15852" y="1323094"/>
                  <a:pt x="0" y="1216113"/>
                </a:cubicBezTo>
                <a:cubicBezTo>
                  <a:pt x="-20925" y="1012352"/>
                  <a:pt x="4548" y="823913"/>
                  <a:pt x="0" y="719942"/>
                </a:cubicBezTo>
                <a:cubicBezTo>
                  <a:pt x="-4548" y="615971"/>
                  <a:pt x="-21948" y="406643"/>
                  <a:pt x="0" y="243229"/>
                </a:cubicBezTo>
                <a:close/>
              </a:path>
              <a:path w="2221081" h="1459342" stroke="0" extrusionOk="0">
                <a:moveTo>
                  <a:pt x="0" y="243229"/>
                </a:moveTo>
                <a:cubicBezTo>
                  <a:pt x="-7426" y="94527"/>
                  <a:pt x="111619" y="4503"/>
                  <a:pt x="243229" y="0"/>
                </a:cubicBezTo>
                <a:cubicBezTo>
                  <a:pt x="487526" y="-5889"/>
                  <a:pt x="574206" y="-10586"/>
                  <a:pt x="856129" y="0"/>
                </a:cubicBezTo>
                <a:cubicBezTo>
                  <a:pt x="1138052" y="10586"/>
                  <a:pt x="1195931" y="14161"/>
                  <a:pt x="1434337" y="0"/>
                </a:cubicBezTo>
                <a:cubicBezTo>
                  <a:pt x="1672743" y="-14161"/>
                  <a:pt x="1729782" y="-9173"/>
                  <a:pt x="1977852" y="0"/>
                </a:cubicBezTo>
                <a:cubicBezTo>
                  <a:pt x="2129307" y="-4981"/>
                  <a:pt x="2211833" y="119588"/>
                  <a:pt x="2221081" y="243229"/>
                </a:cubicBezTo>
                <a:cubicBezTo>
                  <a:pt x="2220797" y="351993"/>
                  <a:pt x="2228882" y="605328"/>
                  <a:pt x="2221081" y="729671"/>
                </a:cubicBezTo>
                <a:cubicBezTo>
                  <a:pt x="2213280" y="854014"/>
                  <a:pt x="2224019" y="1004864"/>
                  <a:pt x="2221081" y="1216113"/>
                </a:cubicBezTo>
                <a:cubicBezTo>
                  <a:pt x="2229056" y="1357742"/>
                  <a:pt x="2133256" y="1465688"/>
                  <a:pt x="1977852" y="1459342"/>
                </a:cubicBezTo>
                <a:cubicBezTo>
                  <a:pt x="1859312" y="1474484"/>
                  <a:pt x="1584040" y="1450590"/>
                  <a:pt x="1434337" y="1459342"/>
                </a:cubicBezTo>
                <a:cubicBezTo>
                  <a:pt x="1284635" y="1468094"/>
                  <a:pt x="958148" y="1460946"/>
                  <a:pt x="821437" y="1459342"/>
                </a:cubicBezTo>
                <a:cubicBezTo>
                  <a:pt x="684726" y="1457738"/>
                  <a:pt x="482473" y="1472734"/>
                  <a:pt x="243229" y="1459342"/>
                </a:cubicBezTo>
                <a:cubicBezTo>
                  <a:pt x="111505" y="1482983"/>
                  <a:pt x="-19683" y="1356206"/>
                  <a:pt x="0" y="1216113"/>
                </a:cubicBezTo>
                <a:cubicBezTo>
                  <a:pt x="-11680" y="1059328"/>
                  <a:pt x="9181" y="868771"/>
                  <a:pt x="0" y="749129"/>
                </a:cubicBezTo>
                <a:cubicBezTo>
                  <a:pt x="-9181" y="629487"/>
                  <a:pt x="-10878" y="482599"/>
                  <a:pt x="0" y="243229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21834606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Outfit" pitchFamily="2" charset="0"/>
              </a:rPr>
              <a:t>Heathrow Airport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From the airport terminal follow the signs for rail connections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DABFEE-8EA1-0AAE-20AD-745C2F052332}"/>
              </a:ext>
            </a:extLst>
          </p:cNvPr>
          <p:cNvSpPr/>
          <p:nvPr/>
        </p:nvSpPr>
        <p:spPr>
          <a:xfrm>
            <a:off x="5209237" y="3869518"/>
            <a:ext cx="2261608" cy="815451"/>
          </a:xfrm>
          <a:custGeom>
            <a:avLst/>
            <a:gdLst>
              <a:gd name="connsiteX0" fmla="*/ 0 w 2261608"/>
              <a:gd name="connsiteY0" fmla="*/ 135911 h 815451"/>
              <a:gd name="connsiteX1" fmla="*/ 135911 w 2261608"/>
              <a:gd name="connsiteY1" fmla="*/ 0 h 815451"/>
              <a:gd name="connsiteX2" fmla="*/ 819071 w 2261608"/>
              <a:gd name="connsiteY2" fmla="*/ 0 h 815451"/>
              <a:gd name="connsiteX3" fmla="*/ 1522129 w 2261608"/>
              <a:gd name="connsiteY3" fmla="*/ 0 h 815451"/>
              <a:gd name="connsiteX4" fmla="*/ 2125697 w 2261608"/>
              <a:gd name="connsiteY4" fmla="*/ 0 h 815451"/>
              <a:gd name="connsiteX5" fmla="*/ 2261608 w 2261608"/>
              <a:gd name="connsiteY5" fmla="*/ 135911 h 815451"/>
              <a:gd name="connsiteX6" fmla="*/ 2261608 w 2261608"/>
              <a:gd name="connsiteY6" fmla="*/ 679540 h 815451"/>
              <a:gd name="connsiteX7" fmla="*/ 2125697 w 2261608"/>
              <a:gd name="connsiteY7" fmla="*/ 815451 h 815451"/>
              <a:gd name="connsiteX8" fmla="*/ 1422639 w 2261608"/>
              <a:gd name="connsiteY8" fmla="*/ 815451 h 815451"/>
              <a:gd name="connsiteX9" fmla="*/ 779275 w 2261608"/>
              <a:gd name="connsiteY9" fmla="*/ 815451 h 815451"/>
              <a:gd name="connsiteX10" fmla="*/ 135911 w 2261608"/>
              <a:gd name="connsiteY10" fmla="*/ 815451 h 815451"/>
              <a:gd name="connsiteX11" fmla="*/ 0 w 2261608"/>
              <a:gd name="connsiteY11" fmla="*/ 679540 h 815451"/>
              <a:gd name="connsiteX12" fmla="*/ 0 w 2261608"/>
              <a:gd name="connsiteY12" fmla="*/ 135911 h 81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1608" h="815451" fill="none" extrusionOk="0">
                <a:moveTo>
                  <a:pt x="0" y="135911"/>
                </a:moveTo>
                <a:cubicBezTo>
                  <a:pt x="1296" y="46188"/>
                  <a:pt x="59308" y="4182"/>
                  <a:pt x="135911" y="0"/>
                </a:cubicBezTo>
                <a:cubicBezTo>
                  <a:pt x="283007" y="-18175"/>
                  <a:pt x="490008" y="-9529"/>
                  <a:pt x="819071" y="0"/>
                </a:cubicBezTo>
                <a:cubicBezTo>
                  <a:pt x="1148134" y="9529"/>
                  <a:pt x="1307244" y="-13895"/>
                  <a:pt x="1522129" y="0"/>
                </a:cubicBezTo>
                <a:cubicBezTo>
                  <a:pt x="1737014" y="13895"/>
                  <a:pt x="1827477" y="5065"/>
                  <a:pt x="2125697" y="0"/>
                </a:cubicBezTo>
                <a:cubicBezTo>
                  <a:pt x="2206032" y="-15744"/>
                  <a:pt x="2264934" y="58384"/>
                  <a:pt x="2261608" y="135911"/>
                </a:cubicBezTo>
                <a:cubicBezTo>
                  <a:pt x="2274826" y="252810"/>
                  <a:pt x="2282972" y="500456"/>
                  <a:pt x="2261608" y="679540"/>
                </a:cubicBezTo>
                <a:cubicBezTo>
                  <a:pt x="2266411" y="748963"/>
                  <a:pt x="2199602" y="803106"/>
                  <a:pt x="2125697" y="815451"/>
                </a:cubicBezTo>
                <a:cubicBezTo>
                  <a:pt x="1867670" y="841690"/>
                  <a:pt x="1747300" y="783159"/>
                  <a:pt x="1422639" y="815451"/>
                </a:cubicBezTo>
                <a:cubicBezTo>
                  <a:pt x="1097978" y="847743"/>
                  <a:pt x="1056882" y="807385"/>
                  <a:pt x="779275" y="815451"/>
                </a:cubicBezTo>
                <a:cubicBezTo>
                  <a:pt x="501668" y="823517"/>
                  <a:pt x="363660" y="801934"/>
                  <a:pt x="135911" y="815451"/>
                </a:cubicBezTo>
                <a:cubicBezTo>
                  <a:pt x="50662" y="817758"/>
                  <a:pt x="7611" y="738235"/>
                  <a:pt x="0" y="679540"/>
                </a:cubicBezTo>
                <a:cubicBezTo>
                  <a:pt x="5550" y="466128"/>
                  <a:pt x="-10235" y="264314"/>
                  <a:pt x="0" y="135911"/>
                </a:cubicBezTo>
                <a:close/>
              </a:path>
              <a:path w="2261608" h="815451" stroke="0" extrusionOk="0">
                <a:moveTo>
                  <a:pt x="0" y="135911"/>
                </a:moveTo>
                <a:cubicBezTo>
                  <a:pt x="5455" y="59149"/>
                  <a:pt x="48317" y="-6043"/>
                  <a:pt x="135911" y="0"/>
                </a:cubicBezTo>
                <a:cubicBezTo>
                  <a:pt x="437200" y="-32496"/>
                  <a:pt x="621513" y="1561"/>
                  <a:pt x="819071" y="0"/>
                </a:cubicBezTo>
                <a:cubicBezTo>
                  <a:pt x="1016629" y="-1561"/>
                  <a:pt x="1168783" y="27492"/>
                  <a:pt x="1502231" y="0"/>
                </a:cubicBezTo>
                <a:cubicBezTo>
                  <a:pt x="1835679" y="-27492"/>
                  <a:pt x="1915212" y="-29770"/>
                  <a:pt x="2125697" y="0"/>
                </a:cubicBezTo>
                <a:cubicBezTo>
                  <a:pt x="2203507" y="-3824"/>
                  <a:pt x="2257360" y="48302"/>
                  <a:pt x="2261608" y="135911"/>
                </a:cubicBezTo>
                <a:cubicBezTo>
                  <a:pt x="2237065" y="327109"/>
                  <a:pt x="2243609" y="543967"/>
                  <a:pt x="2261608" y="679540"/>
                </a:cubicBezTo>
                <a:cubicBezTo>
                  <a:pt x="2251764" y="754418"/>
                  <a:pt x="2183981" y="809700"/>
                  <a:pt x="2125697" y="815451"/>
                </a:cubicBezTo>
                <a:cubicBezTo>
                  <a:pt x="1885518" y="828166"/>
                  <a:pt x="1677389" y="782436"/>
                  <a:pt x="1462435" y="815451"/>
                </a:cubicBezTo>
                <a:cubicBezTo>
                  <a:pt x="1247481" y="848466"/>
                  <a:pt x="1125508" y="805676"/>
                  <a:pt x="858867" y="815451"/>
                </a:cubicBezTo>
                <a:cubicBezTo>
                  <a:pt x="592226" y="825226"/>
                  <a:pt x="365002" y="787435"/>
                  <a:pt x="135911" y="815451"/>
                </a:cubicBezTo>
                <a:cubicBezTo>
                  <a:pt x="62214" y="814027"/>
                  <a:pt x="-6276" y="751260"/>
                  <a:pt x="0" y="679540"/>
                </a:cubicBezTo>
                <a:cubicBezTo>
                  <a:pt x="15197" y="504905"/>
                  <a:pt x="-9178" y="331745"/>
                  <a:pt x="0" y="135911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75272065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the train to</a:t>
            </a:r>
          </a:p>
          <a:p>
            <a:pPr algn="ctr"/>
            <a:r>
              <a:rPr lang="en-GB" sz="1700" b="1" dirty="0">
                <a:solidFill>
                  <a:schemeClr val="bg1"/>
                </a:solidFill>
                <a:latin typeface="Outfit" pitchFamily="2" charset="0"/>
              </a:rPr>
              <a:t>Exeter St David’s</a:t>
            </a:r>
            <a:endParaRPr lang="en-GB" sz="17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90E1F8-B790-1118-5C6D-B2D4F48CA7B2}"/>
              </a:ext>
            </a:extLst>
          </p:cNvPr>
          <p:cNvSpPr/>
          <p:nvPr/>
        </p:nvSpPr>
        <p:spPr>
          <a:xfrm>
            <a:off x="7844760" y="4277243"/>
            <a:ext cx="2754575" cy="1296538"/>
          </a:xfrm>
          <a:custGeom>
            <a:avLst/>
            <a:gdLst>
              <a:gd name="connsiteX0" fmla="*/ 0 w 2754575"/>
              <a:gd name="connsiteY0" fmla="*/ 216094 h 1296538"/>
              <a:gd name="connsiteX1" fmla="*/ 216094 w 2754575"/>
              <a:gd name="connsiteY1" fmla="*/ 0 h 1296538"/>
              <a:gd name="connsiteX2" fmla="*/ 773467 w 2754575"/>
              <a:gd name="connsiteY2" fmla="*/ 0 h 1296538"/>
              <a:gd name="connsiteX3" fmla="*/ 1307616 w 2754575"/>
              <a:gd name="connsiteY3" fmla="*/ 0 h 1296538"/>
              <a:gd name="connsiteX4" fmla="*/ 1934660 w 2754575"/>
              <a:gd name="connsiteY4" fmla="*/ 0 h 1296538"/>
              <a:gd name="connsiteX5" fmla="*/ 2538481 w 2754575"/>
              <a:gd name="connsiteY5" fmla="*/ 0 h 1296538"/>
              <a:gd name="connsiteX6" fmla="*/ 2754575 w 2754575"/>
              <a:gd name="connsiteY6" fmla="*/ 216094 h 1296538"/>
              <a:gd name="connsiteX7" fmla="*/ 2754575 w 2754575"/>
              <a:gd name="connsiteY7" fmla="*/ 630982 h 1296538"/>
              <a:gd name="connsiteX8" fmla="*/ 2754575 w 2754575"/>
              <a:gd name="connsiteY8" fmla="*/ 1080444 h 1296538"/>
              <a:gd name="connsiteX9" fmla="*/ 2538481 w 2754575"/>
              <a:gd name="connsiteY9" fmla="*/ 1296538 h 1296538"/>
              <a:gd name="connsiteX10" fmla="*/ 1911437 w 2754575"/>
              <a:gd name="connsiteY10" fmla="*/ 1296538 h 1296538"/>
              <a:gd name="connsiteX11" fmla="*/ 1354064 w 2754575"/>
              <a:gd name="connsiteY11" fmla="*/ 1296538 h 1296538"/>
              <a:gd name="connsiteX12" fmla="*/ 727019 w 2754575"/>
              <a:gd name="connsiteY12" fmla="*/ 1296538 h 1296538"/>
              <a:gd name="connsiteX13" fmla="*/ 216094 w 2754575"/>
              <a:gd name="connsiteY13" fmla="*/ 1296538 h 1296538"/>
              <a:gd name="connsiteX14" fmla="*/ 0 w 2754575"/>
              <a:gd name="connsiteY14" fmla="*/ 1080444 h 1296538"/>
              <a:gd name="connsiteX15" fmla="*/ 0 w 2754575"/>
              <a:gd name="connsiteY15" fmla="*/ 665556 h 1296538"/>
              <a:gd name="connsiteX16" fmla="*/ 0 w 2754575"/>
              <a:gd name="connsiteY16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4575" h="1296538" fill="none" extrusionOk="0">
                <a:moveTo>
                  <a:pt x="0" y="216094"/>
                </a:moveTo>
                <a:cubicBezTo>
                  <a:pt x="-3136" y="97361"/>
                  <a:pt x="98748" y="12182"/>
                  <a:pt x="216094" y="0"/>
                </a:cubicBezTo>
                <a:cubicBezTo>
                  <a:pt x="493189" y="-12641"/>
                  <a:pt x="661968" y="-16133"/>
                  <a:pt x="773467" y="0"/>
                </a:cubicBezTo>
                <a:cubicBezTo>
                  <a:pt x="884966" y="16133"/>
                  <a:pt x="1177063" y="-23315"/>
                  <a:pt x="1307616" y="0"/>
                </a:cubicBezTo>
                <a:cubicBezTo>
                  <a:pt x="1438169" y="23315"/>
                  <a:pt x="1632033" y="30645"/>
                  <a:pt x="1934660" y="0"/>
                </a:cubicBezTo>
                <a:cubicBezTo>
                  <a:pt x="2237287" y="-30645"/>
                  <a:pt x="2278478" y="19712"/>
                  <a:pt x="2538481" y="0"/>
                </a:cubicBezTo>
                <a:cubicBezTo>
                  <a:pt x="2678648" y="9776"/>
                  <a:pt x="2743071" y="98572"/>
                  <a:pt x="2754575" y="216094"/>
                </a:cubicBezTo>
                <a:cubicBezTo>
                  <a:pt x="2761093" y="357591"/>
                  <a:pt x="2762656" y="434387"/>
                  <a:pt x="2754575" y="630982"/>
                </a:cubicBezTo>
                <a:cubicBezTo>
                  <a:pt x="2746494" y="827577"/>
                  <a:pt x="2771141" y="932682"/>
                  <a:pt x="2754575" y="1080444"/>
                </a:cubicBezTo>
                <a:cubicBezTo>
                  <a:pt x="2758588" y="1219586"/>
                  <a:pt x="2648067" y="1304664"/>
                  <a:pt x="2538481" y="1296538"/>
                </a:cubicBezTo>
                <a:cubicBezTo>
                  <a:pt x="2276167" y="1311854"/>
                  <a:pt x="2050946" y="1283705"/>
                  <a:pt x="1911437" y="1296538"/>
                </a:cubicBezTo>
                <a:cubicBezTo>
                  <a:pt x="1771928" y="1309371"/>
                  <a:pt x="1531205" y="1289752"/>
                  <a:pt x="1354064" y="1296538"/>
                </a:cubicBezTo>
                <a:cubicBezTo>
                  <a:pt x="1176923" y="1303324"/>
                  <a:pt x="1012762" y="1294116"/>
                  <a:pt x="727019" y="1296538"/>
                </a:cubicBezTo>
                <a:cubicBezTo>
                  <a:pt x="441277" y="1298960"/>
                  <a:pt x="446619" y="1302980"/>
                  <a:pt x="216094" y="1296538"/>
                </a:cubicBezTo>
                <a:cubicBezTo>
                  <a:pt x="108130" y="1269806"/>
                  <a:pt x="9145" y="1194833"/>
                  <a:pt x="0" y="1080444"/>
                </a:cubicBezTo>
                <a:cubicBezTo>
                  <a:pt x="-9931" y="920007"/>
                  <a:pt x="-3219" y="851715"/>
                  <a:pt x="0" y="665556"/>
                </a:cubicBezTo>
                <a:cubicBezTo>
                  <a:pt x="3219" y="479397"/>
                  <a:pt x="3016" y="415214"/>
                  <a:pt x="0" y="216094"/>
                </a:cubicBezTo>
                <a:close/>
              </a:path>
              <a:path w="2754575" h="1296538" stroke="0" extrusionOk="0">
                <a:moveTo>
                  <a:pt x="0" y="216094"/>
                </a:moveTo>
                <a:cubicBezTo>
                  <a:pt x="-21230" y="92157"/>
                  <a:pt x="103106" y="2609"/>
                  <a:pt x="216094" y="0"/>
                </a:cubicBezTo>
                <a:cubicBezTo>
                  <a:pt x="342966" y="-17170"/>
                  <a:pt x="645777" y="25727"/>
                  <a:pt x="819915" y="0"/>
                </a:cubicBezTo>
                <a:cubicBezTo>
                  <a:pt x="994053" y="-25727"/>
                  <a:pt x="1113977" y="-6516"/>
                  <a:pt x="1354064" y="0"/>
                </a:cubicBezTo>
                <a:cubicBezTo>
                  <a:pt x="1594151" y="6516"/>
                  <a:pt x="1774946" y="12819"/>
                  <a:pt x="1911437" y="0"/>
                </a:cubicBezTo>
                <a:cubicBezTo>
                  <a:pt x="2047928" y="-12819"/>
                  <a:pt x="2375620" y="22840"/>
                  <a:pt x="2538481" y="0"/>
                </a:cubicBezTo>
                <a:cubicBezTo>
                  <a:pt x="2675934" y="6374"/>
                  <a:pt x="2740049" y="73761"/>
                  <a:pt x="2754575" y="216094"/>
                </a:cubicBezTo>
                <a:cubicBezTo>
                  <a:pt x="2736792" y="323018"/>
                  <a:pt x="2737855" y="468899"/>
                  <a:pt x="2754575" y="656913"/>
                </a:cubicBezTo>
                <a:cubicBezTo>
                  <a:pt x="2771295" y="844927"/>
                  <a:pt x="2737694" y="959183"/>
                  <a:pt x="2754575" y="1080444"/>
                </a:cubicBezTo>
                <a:cubicBezTo>
                  <a:pt x="2751601" y="1214472"/>
                  <a:pt x="2658551" y="1291237"/>
                  <a:pt x="2538481" y="1296538"/>
                </a:cubicBezTo>
                <a:cubicBezTo>
                  <a:pt x="2267377" y="1324150"/>
                  <a:pt x="2081095" y="1306758"/>
                  <a:pt x="1957884" y="1296538"/>
                </a:cubicBezTo>
                <a:cubicBezTo>
                  <a:pt x="1834673" y="1286318"/>
                  <a:pt x="1468786" y="1295328"/>
                  <a:pt x="1330840" y="1296538"/>
                </a:cubicBezTo>
                <a:cubicBezTo>
                  <a:pt x="1192894" y="1297748"/>
                  <a:pt x="1057331" y="1275791"/>
                  <a:pt x="819915" y="1296538"/>
                </a:cubicBezTo>
                <a:cubicBezTo>
                  <a:pt x="582500" y="1317285"/>
                  <a:pt x="467891" y="1272739"/>
                  <a:pt x="216094" y="1296538"/>
                </a:cubicBezTo>
                <a:cubicBezTo>
                  <a:pt x="101649" y="1306411"/>
                  <a:pt x="-657" y="1197142"/>
                  <a:pt x="0" y="1080444"/>
                </a:cubicBezTo>
                <a:cubicBezTo>
                  <a:pt x="4261" y="912493"/>
                  <a:pt x="7173" y="800246"/>
                  <a:pt x="0" y="639626"/>
                </a:cubicBezTo>
                <a:cubicBezTo>
                  <a:pt x="-7173" y="479006"/>
                  <a:pt x="-2029" y="409581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17635491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Get a taxi from outside the train station to campus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F7A65-2532-D757-810B-584F8938B392}"/>
              </a:ext>
            </a:extLst>
          </p:cNvPr>
          <p:cNvSpPr/>
          <p:nvPr/>
        </p:nvSpPr>
        <p:spPr>
          <a:xfrm>
            <a:off x="10696883" y="5573781"/>
            <a:ext cx="1234264" cy="858673"/>
          </a:xfrm>
          <a:custGeom>
            <a:avLst/>
            <a:gdLst>
              <a:gd name="connsiteX0" fmla="*/ 0 w 1234264"/>
              <a:gd name="connsiteY0" fmla="*/ 143115 h 858673"/>
              <a:gd name="connsiteX1" fmla="*/ 143115 w 1234264"/>
              <a:gd name="connsiteY1" fmla="*/ 0 h 858673"/>
              <a:gd name="connsiteX2" fmla="*/ 598171 w 1234264"/>
              <a:gd name="connsiteY2" fmla="*/ 0 h 858673"/>
              <a:gd name="connsiteX3" fmla="*/ 1091149 w 1234264"/>
              <a:gd name="connsiteY3" fmla="*/ 0 h 858673"/>
              <a:gd name="connsiteX4" fmla="*/ 1234264 w 1234264"/>
              <a:gd name="connsiteY4" fmla="*/ 143115 h 858673"/>
              <a:gd name="connsiteX5" fmla="*/ 1234264 w 1234264"/>
              <a:gd name="connsiteY5" fmla="*/ 715558 h 858673"/>
              <a:gd name="connsiteX6" fmla="*/ 1091149 w 1234264"/>
              <a:gd name="connsiteY6" fmla="*/ 858673 h 858673"/>
              <a:gd name="connsiteX7" fmla="*/ 617132 w 1234264"/>
              <a:gd name="connsiteY7" fmla="*/ 858673 h 858673"/>
              <a:gd name="connsiteX8" fmla="*/ 143115 w 1234264"/>
              <a:gd name="connsiteY8" fmla="*/ 858673 h 858673"/>
              <a:gd name="connsiteX9" fmla="*/ 0 w 1234264"/>
              <a:gd name="connsiteY9" fmla="*/ 715558 h 858673"/>
              <a:gd name="connsiteX10" fmla="*/ 0 w 1234264"/>
              <a:gd name="connsiteY10" fmla="*/ 143115 h 8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4264" h="858673" fill="none" extrusionOk="0">
                <a:moveTo>
                  <a:pt x="0" y="143115"/>
                </a:moveTo>
                <a:cubicBezTo>
                  <a:pt x="-11019" y="66602"/>
                  <a:pt x="52444" y="-7524"/>
                  <a:pt x="143115" y="0"/>
                </a:cubicBezTo>
                <a:cubicBezTo>
                  <a:pt x="299823" y="21039"/>
                  <a:pt x="442185" y="4777"/>
                  <a:pt x="598171" y="0"/>
                </a:cubicBezTo>
                <a:cubicBezTo>
                  <a:pt x="754157" y="-4777"/>
                  <a:pt x="899351" y="-3641"/>
                  <a:pt x="1091149" y="0"/>
                </a:cubicBezTo>
                <a:cubicBezTo>
                  <a:pt x="1177775" y="-2832"/>
                  <a:pt x="1224501" y="66210"/>
                  <a:pt x="1234264" y="143115"/>
                </a:cubicBezTo>
                <a:cubicBezTo>
                  <a:pt x="1224220" y="284792"/>
                  <a:pt x="1229285" y="505815"/>
                  <a:pt x="1234264" y="715558"/>
                </a:cubicBezTo>
                <a:cubicBezTo>
                  <a:pt x="1249397" y="790708"/>
                  <a:pt x="1178524" y="853345"/>
                  <a:pt x="1091149" y="858673"/>
                </a:cubicBezTo>
                <a:cubicBezTo>
                  <a:pt x="916966" y="849689"/>
                  <a:pt x="791254" y="860483"/>
                  <a:pt x="617132" y="858673"/>
                </a:cubicBezTo>
                <a:cubicBezTo>
                  <a:pt x="443010" y="856863"/>
                  <a:pt x="371204" y="844213"/>
                  <a:pt x="143115" y="858673"/>
                </a:cubicBezTo>
                <a:cubicBezTo>
                  <a:pt x="71909" y="868743"/>
                  <a:pt x="7107" y="795408"/>
                  <a:pt x="0" y="715558"/>
                </a:cubicBezTo>
                <a:cubicBezTo>
                  <a:pt x="-21048" y="571008"/>
                  <a:pt x="-19627" y="428120"/>
                  <a:pt x="0" y="143115"/>
                </a:cubicBezTo>
                <a:close/>
              </a:path>
              <a:path w="1234264" h="858673" stroke="0" extrusionOk="0">
                <a:moveTo>
                  <a:pt x="0" y="143115"/>
                </a:moveTo>
                <a:cubicBezTo>
                  <a:pt x="2164" y="67944"/>
                  <a:pt x="71153" y="14047"/>
                  <a:pt x="143115" y="0"/>
                </a:cubicBezTo>
                <a:cubicBezTo>
                  <a:pt x="384567" y="12360"/>
                  <a:pt x="451690" y="9796"/>
                  <a:pt x="636093" y="0"/>
                </a:cubicBezTo>
                <a:cubicBezTo>
                  <a:pt x="820496" y="-9796"/>
                  <a:pt x="902770" y="-5706"/>
                  <a:pt x="1091149" y="0"/>
                </a:cubicBezTo>
                <a:cubicBezTo>
                  <a:pt x="1166392" y="7955"/>
                  <a:pt x="1223005" y="59712"/>
                  <a:pt x="1234264" y="143115"/>
                </a:cubicBezTo>
                <a:cubicBezTo>
                  <a:pt x="1257875" y="397208"/>
                  <a:pt x="1229428" y="508528"/>
                  <a:pt x="1234264" y="715558"/>
                </a:cubicBezTo>
                <a:cubicBezTo>
                  <a:pt x="1236508" y="792325"/>
                  <a:pt x="1153176" y="856154"/>
                  <a:pt x="1091149" y="858673"/>
                </a:cubicBezTo>
                <a:cubicBezTo>
                  <a:pt x="947475" y="881267"/>
                  <a:pt x="738093" y="873952"/>
                  <a:pt x="617132" y="858673"/>
                </a:cubicBezTo>
                <a:cubicBezTo>
                  <a:pt x="496171" y="843394"/>
                  <a:pt x="315227" y="874434"/>
                  <a:pt x="143115" y="858673"/>
                </a:cubicBezTo>
                <a:cubicBezTo>
                  <a:pt x="56072" y="868222"/>
                  <a:pt x="-11928" y="795113"/>
                  <a:pt x="0" y="715558"/>
                </a:cubicBezTo>
                <a:cubicBezTo>
                  <a:pt x="10365" y="432214"/>
                  <a:pt x="8816" y="302530"/>
                  <a:pt x="0" y="143115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4346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B733C20-1B5E-C1BF-B79F-AC36948A4EE4}"/>
              </a:ext>
            </a:extLst>
          </p:cNvPr>
          <p:cNvSpPr/>
          <p:nvPr/>
        </p:nvSpPr>
        <p:spPr>
          <a:xfrm rot="10800000" flipH="1">
            <a:off x="3953229" y="4027132"/>
            <a:ext cx="1105469" cy="632424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87D63B1-DE68-F86D-CF5D-796DEEB80B71}"/>
              </a:ext>
            </a:extLst>
          </p:cNvPr>
          <p:cNvSpPr/>
          <p:nvPr/>
        </p:nvSpPr>
        <p:spPr>
          <a:xfrm rot="10800000" flipH="1">
            <a:off x="1591752" y="2933992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D9B795A4-F85E-8BBE-62A2-E4E6352619EE}"/>
              </a:ext>
            </a:extLst>
          </p:cNvPr>
          <p:cNvSpPr/>
          <p:nvPr/>
        </p:nvSpPr>
        <p:spPr>
          <a:xfrm rot="10800000" flipH="1">
            <a:off x="6641743" y="4816210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CA8EEC-6E39-5E9D-4BB4-5E1CCAFF3F55}"/>
              </a:ext>
            </a:extLst>
          </p:cNvPr>
          <p:cNvSpPr/>
          <p:nvPr/>
        </p:nvSpPr>
        <p:spPr>
          <a:xfrm>
            <a:off x="2796580" y="2009896"/>
            <a:ext cx="2313296" cy="1927702"/>
          </a:xfrm>
          <a:custGeom>
            <a:avLst/>
            <a:gdLst>
              <a:gd name="connsiteX0" fmla="*/ 0 w 2313296"/>
              <a:gd name="connsiteY0" fmla="*/ 321290 h 1927702"/>
              <a:gd name="connsiteX1" fmla="*/ 321290 w 2313296"/>
              <a:gd name="connsiteY1" fmla="*/ 0 h 1927702"/>
              <a:gd name="connsiteX2" fmla="*/ 878195 w 2313296"/>
              <a:gd name="connsiteY2" fmla="*/ 0 h 1927702"/>
              <a:gd name="connsiteX3" fmla="*/ 1384979 w 2313296"/>
              <a:gd name="connsiteY3" fmla="*/ 0 h 1927702"/>
              <a:gd name="connsiteX4" fmla="*/ 1992006 w 2313296"/>
              <a:gd name="connsiteY4" fmla="*/ 0 h 1927702"/>
              <a:gd name="connsiteX5" fmla="*/ 2313296 w 2313296"/>
              <a:gd name="connsiteY5" fmla="*/ 321290 h 1927702"/>
              <a:gd name="connsiteX6" fmla="*/ 2313296 w 2313296"/>
              <a:gd name="connsiteY6" fmla="*/ 976702 h 1927702"/>
              <a:gd name="connsiteX7" fmla="*/ 2313296 w 2313296"/>
              <a:gd name="connsiteY7" fmla="*/ 1606412 h 1927702"/>
              <a:gd name="connsiteX8" fmla="*/ 1992006 w 2313296"/>
              <a:gd name="connsiteY8" fmla="*/ 1927702 h 1927702"/>
              <a:gd name="connsiteX9" fmla="*/ 1401686 w 2313296"/>
              <a:gd name="connsiteY9" fmla="*/ 1927702 h 1927702"/>
              <a:gd name="connsiteX10" fmla="*/ 861488 w 2313296"/>
              <a:gd name="connsiteY10" fmla="*/ 1927702 h 1927702"/>
              <a:gd name="connsiteX11" fmla="*/ 321290 w 2313296"/>
              <a:gd name="connsiteY11" fmla="*/ 1927702 h 1927702"/>
              <a:gd name="connsiteX12" fmla="*/ 0 w 2313296"/>
              <a:gd name="connsiteY12" fmla="*/ 1606412 h 1927702"/>
              <a:gd name="connsiteX13" fmla="*/ 0 w 2313296"/>
              <a:gd name="connsiteY13" fmla="*/ 963851 h 1927702"/>
              <a:gd name="connsiteX14" fmla="*/ 0 w 2313296"/>
              <a:gd name="connsiteY14" fmla="*/ 321290 h 192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3296" h="1927702" fill="none" extrusionOk="0">
                <a:moveTo>
                  <a:pt x="0" y="321290"/>
                </a:moveTo>
                <a:cubicBezTo>
                  <a:pt x="1192" y="183610"/>
                  <a:pt x="161369" y="-24164"/>
                  <a:pt x="321290" y="0"/>
                </a:cubicBezTo>
                <a:cubicBezTo>
                  <a:pt x="534456" y="11838"/>
                  <a:pt x="717650" y="-12377"/>
                  <a:pt x="878195" y="0"/>
                </a:cubicBezTo>
                <a:cubicBezTo>
                  <a:pt x="1038741" y="12377"/>
                  <a:pt x="1177159" y="-4904"/>
                  <a:pt x="1384979" y="0"/>
                </a:cubicBezTo>
                <a:cubicBezTo>
                  <a:pt x="1592799" y="4904"/>
                  <a:pt x="1703974" y="-13559"/>
                  <a:pt x="1992006" y="0"/>
                </a:cubicBezTo>
                <a:cubicBezTo>
                  <a:pt x="2179013" y="-5393"/>
                  <a:pt x="2303263" y="100987"/>
                  <a:pt x="2313296" y="321290"/>
                </a:cubicBezTo>
                <a:cubicBezTo>
                  <a:pt x="2293928" y="545314"/>
                  <a:pt x="2324108" y="825877"/>
                  <a:pt x="2313296" y="976702"/>
                </a:cubicBezTo>
                <a:cubicBezTo>
                  <a:pt x="2302484" y="1127527"/>
                  <a:pt x="2328353" y="1363909"/>
                  <a:pt x="2313296" y="1606412"/>
                </a:cubicBezTo>
                <a:cubicBezTo>
                  <a:pt x="2339983" y="1798204"/>
                  <a:pt x="2182795" y="1892409"/>
                  <a:pt x="1992006" y="1927702"/>
                </a:cubicBezTo>
                <a:cubicBezTo>
                  <a:pt x="1791674" y="1949414"/>
                  <a:pt x="1634972" y="1901582"/>
                  <a:pt x="1401686" y="1927702"/>
                </a:cubicBezTo>
                <a:cubicBezTo>
                  <a:pt x="1168400" y="1953822"/>
                  <a:pt x="1005458" y="1926020"/>
                  <a:pt x="861488" y="1927702"/>
                </a:cubicBezTo>
                <a:cubicBezTo>
                  <a:pt x="717518" y="1929384"/>
                  <a:pt x="549368" y="1948011"/>
                  <a:pt x="321290" y="1927702"/>
                </a:cubicBezTo>
                <a:cubicBezTo>
                  <a:pt x="133624" y="1964113"/>
                  <a:pt x="-2728" y="1763429"/>
                  <a:pt x="0" y="1606412"/>
                </a:cubicBezTo>
                <a:cubicBezTo>
                  <a:pt x="4751" y="1466893"/>
                  <a:pt x="10664" y="1129485"/>
                  <a:pt x="0" y="963851"/>
                </a:cubicBezTo>
                <a:cubicBezTo>
                  <a:pt x="-10664" y="798217"/>
                  <a:pt x="29317" y="613643"/>
                  <a:pt x="0" y="321290"/>
                </a:cubicBezTo>
                <a:close/>
              </a:path>
              <a:path w="2313296" h="1927702" stroke="0" extrusionOk="0">
                <a:moveTo>
                  <a:pt x="0" y="321290"/>
                </a:moveTo>
                <a:cubicBezTo>
                  <a:pt x="-25913" y="130445"/>
                  <a:pt x="131384" y="34409"/>
                  <a:pt x="321290" y="0"/>
                </a:cubicBezTo>
                <a:cubicBezTo>
                  <a:pt x="437978" y="-25744"/>
                  <a:pt x="644279" y="6078"/>
                  <a:pt x="844781" y="0"/>
                </a:cubicBezTo>
                <a:cubicBezTo>
                  <a:pt x="1045283" y="-6078"/>
                  <a:pt x="1196451" y="-24009"/>
                  <a:pt x="1351565" y="0"/>
                </a:cubicBezTo>
                <a:cubicBezTo>
                  <a:pt x="1506679" y="24009"/>
                  <a:pt x="1784259" y="-27961"/>
                  <a:pt x="1992006" y="0"/>
                </a:cubicBezTo>
                <a:cubicBezTo>
                  <a:pt x="2184972" y="-15329"/>
                  <a:pt x="2294913" y="167965"/>
                  <a:pt x="2313296" y="321290"/>
                </a:cubicBezTo>
                <a:cubicBezTo>
                  <a:pt x="2287105" y="537013"/>
                  <a:pt x="2342539" y="838309"/>
                  <a:pt x="2313296" y="976702"/>
                </a:cubicBezTo>
                <a:cubicBezTo>
                  <a:pt x="2284053" y="1115095"/>
                  <a:pt x="2331251" y="1383621"/>
                  <a:pt x="2313296" y="1606412"/>
                </a:cubicBezTo>
                <a:cubicBezTo>
                  <a:pt x="2314519" y="1773879"/>
                  <a:pt x="2180459" y="1907556"/>
                  <a:pt x="1992006" y="1927702"/>
                </a:cubicBezTo>
                <a:cubicBezTo>
                  <a:pt x="1772462" y="1953907"/>
                  <a:pt x="1573374" y="1929655"/>
                  <a:pt x="1451808" y="1927702"/>
                </a:cubicBezTo>
                <a:cubicBezTo>
                  <a:pt x="1330242" y="1925749"/>
                  <a:pt x="1125726" y="1921052"/>
                  <a:pt x="878195" y="1927702"/>
                </a:cubicBezTo>
                <a:cubicBezTo>
                  <a:pt x="630664" y="1934352"/>
                  <a:pt x="550427" y="1946073"/>
                  <a:pt x="321290" y="1927702"/>
                </a:cubicBezTo>
                <a:cubicBezTo>
                  <a:pt x="144907" y="1922796"/>
                  <a:pt x="3109" y="1795882"/>
                  <a:pt x="0" y="1606412"/>
                </a:cubicBezTo>
                <a:cubicBezTo>
                  <a:pt x="24555" y="1383136"/>
                  <a:pt x="-3093" y="1140516"/>
                  <a:pt x="0" y="938149"/>
                </a:cubicBezTo>
                <a:cubicBezTo>
                  <a:pt x="3093" y="735782"/>
                  <a:pt x="-11402" y="498646"/>
                  <a:pt x="0" y="32129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22704457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Outfit" pitchFamily="2" charset="0"/>
              </a:rPr>
              <a:t>Heathrow Express/Elizabeth line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Board the Heathrow Express or the Elizabeth line to London Paddington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574A7225-2C7E-FA97-9C4E-ED6A067927E6}"/>
              </a:ext>
            </a:extLst>
          </p:cNvPr>
          <p:cNvSpPr/>
          <p:nvPr/>
        </p:nvSpPr>
        <p:spPr>
          <a:xfrm rot="10800000" flipH="1">
            <a:off x="9453134" y="5667204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1006543"/>
          </a:xfrm>
        </p:spPr>
        <p:txBody>
          <a:bodyPr anchor="t">
            <a:normAutofit/>
          </a:bodyPr>
          <a:lstStyle/>
          <a:p>
            <a:r>
              <a:rPr lang="en-GB" sz="5000" dirty="0"/>
              <a:t>Air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1CF56-14FA-BF7A-DB5C-EB7AC9D982F1}"/>
              </a:ext>
            </a:extLst>
          </p:cNvPr>
          <p:cNvSpPr txBox="1">
            <a:spLocks/>
          </p:cNvSpPr>
          <p:nvPr/>
        </p:nvSpPr>
        <p:spPr>
          <a:xfrm>
            <a:off x="518877" y="3043238"/>
            <a:ext cx="5888750" cy="2000251"/>
          </a:xfrm>
          <a:prstGeom prst="rect">
            <a:avLst/>
          </a:prstGeom>
        </p:spPr>
        <p:txBody>
          <a:bodyPr/>
          <a:lstStyle>
            <a:lvl1pPr marL="0" indent="0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None/>
              <a:defRPr sz="1940" kern="1200">
                <a:solidFill>
                  <a:srgbClr val="003C3B"/>
                </a:solidFill>
                <a:latin typeface="Outfit" pitchFamily="2" charset="0"/>
                <a:ea typeface="+mn-ea"/>
                <a:cs typeface="+mn-cs"/>
              </a:defRPr>
            </a:lvl1pPr>
            <a:lvl2pPr marL="277240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7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1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5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19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3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67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13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It might be possible for you to fly to a closer airport such as </a:t>
            </a:r>
            <a:r>
              <a:rPr lang="en-GB" sz="2000" b="1" dirty="0"/>
              <a:t>Bristol </a:t>
            </a:r>
            <a:r>
              <a:rPr lang="en-GB" sz="2000" dirty="0"/>
              <a:t>or</a:t>
            </a:r>
            <a:r>
              <a:rPr lang="en-GB" sz="2000" b="1" dirty="0"/>
              <a:t> Exeter </a:t>
            </a:r>
          </a:p>
          <a:p>
            <a:endParaRPr lang="en-GB" sz="2000" dirty="0"/>
          </a:p>
          <a:p>
            <a:r>
              <a:rPr lang="en-GB" sz="2000" dirty="0"/>
              <a:t>The advantage would be much shorter transfer time to Exeter campuses and quicker to get through customs and baggage.</a:t>
            </a:r>
            <a:endParaRPr lang="en-GB" sz="2100" dirty="0"/>
          </a:p>
        </p:txBody>
      </p:sp>
      <p:pic>
        <p:nvPicPr>
          <p:cNvPr id="8" name="Picture Placeholder 7" descr="Airplane in flight over clouds">
            <a:extLst>
              <a:ext uri="{FF2B5EF4-FFF2-40B4-BE49-F238E27FC236}">
                <a16:creationId xmlns:a16="http://schemas.microsoft.com/office/drawing/2014/main" id="{BC0A0138-4A56-E019-104B-C7B02D19D7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678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B4931-EB91-828B-77A4-AC3F8FEE457B}"/>
              </a:ext>
            </a:extLst>
          </p:cNvPr>
          <p:cNvSpPr txBox="1"/>
          <p:nvPr/>
        </p:nvSpPr>
        <p:spPr>
          <a:xfrm>
            <a:off x="520161" y="1670374"/>
            <a:ext cx="10481214" cy="1589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You may be able to book a flight via a European hub airport (such as Schiphol) to Bristol or Exeter Airport</a:t>
            </a:r>
            <a:r>
              <a:rPr lang="en-GB" sz="1940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s. 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Make sure you check luggage restrictions for your onward flight – you may not be allowed as many bags as you are on your first flight!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37A8C-8D3E-96B7-DF23-64C285FAD55F}"/>
              </a:ext>
            </a:extLst>
          </p:cNvPr>
          <p:cNvSpPr/>
          <p:nvPr/>
        </p:nvSpPr>
        <p:spPr>
          <a:xfrm>
            <a:off x="520161" y="4276859"/>
            <a:ext cx="3141460" cy="1597231"/>
          </a:xfrm>
          <a:custGeom>
            <a:avLst/>
            <a:gdLst>
              <a:gd name="connsiteX0" fmla="*/ 0 w 3141460"/>
              <a:gd name="connsiteY0" fmla="*/ 0 h 1597231"/>
              <a:gd name="connsiteX1" fmla="*/ 659707 w 3141460"/>
              <a:gd name="connsiteY1" fmla="*/ 0 h 1597231"/>
              <a:gd name="connsiteX2" fmla="*/ 1319413 w 3141460"/>
              <a:gd name="connsiteY2" fmla="*/ 0 h 1597231"/>
              <a:gd name="connsiteX3" fmla="*/ 1853461 w 3141460"/>
              <a:gd name="connsiteY3" fmla="*/ 0 h 1597231"/>
              <a:gd name="connsiteX4" fmla="*/ 2418924 w 3141460"/>
              <a:gd name="connsiteY4" fmla="*/ 0 h 1597231"/>
              <a:gd name="connsiteX5" fmla="*/ 3141460 w 3141460"/>
              <a:gd name="connsiteY5" fmla="*/ 0 h 1597231"/>
              <a:gd name="connsiteX6" fmla="*/ 3141460 w 3141460"/>
              <a:gd name="connsiteY6" fmla="*/ 532410 h 1597231"/>
              <a:gd name="connsiteX7" fmla="*/ 3141460 w 3141460"/>
              <a:gd name="connsiteY7" fmla="*/ 1064821 h 1597231"/>
              <a:gd name="connsiteX8" fmla="*/ 3141460 w 3141460"/>
              <a:gd name="connsiteY8" fmla="*/ 1597231 h 1597231"/>
              <a:gd name="connsiteX9" fmla="*/ 2450339 w 3141460"/>
              <a:gd name="connsiteY9" fmla="*/ 1597231 h 1597231"/>
              <a:gd name="connsiteX10" fmla="*/ 1790632 w 3141460"/>
              <a:gd name="connsiteY10" fmla="*/ 1597231 h 1597231"/>
              <a:gd name="connsiteX11" fmla="*/ 1099511 w 3141460"/>
              <a:gd name="connsiteY11" fmla="*/ 1597231 h 1597231"/>
              <a:gd name="connsiteX12" fmla="*/ 0 w 3141460"/>
              <a:gd name="connsiteY12" fmla="*/ 1597231 h 1597231"/>
              <a:gd name="connsiteX13" fmla="*/ 0 w 3141460"/>
              <a:gd name="connsiteY13" fmla="*/ 1080793 h 1597231"/>
              <a:gd name="connsiteX14" fmla="*/ 0 w 3141460"/>
              <a:gd name="connsiteY14" fmla="*/ 596300 h 1597231"/>
              <a:gd name="connsiteX15" fmla="*/ 0 w 3141460"/>
              <a:gd name="connsiteY15" fmla="*/ 0 h 159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1460" h="1597231" fill="none" extrusionOk="0">
                <a:moveTo>
                  <a:pt x="0" y="0"/>
                </a:moveTo>
                <a:cubicBezTo>
                  <a:pt x="231533" y="29580"/>
                  <a:pt x="447374" y="5934"/>
                  <a:pt x="659707" y="0"/>
                </a:cubicBezTo>
                <a:cubicBezTo>
                  <a:pt x="872040" y="-5934"/>
                  <a:pt x="1057265" y="27630"/>
                  <a:pt x="1319413" y="0"/>
                </a:cubicBezTo>
                <a:cubicBezTo>
                  <a:pt x="1581561" y="-27630"/>
                  <a:pt x="1711153" y="-14801"/>
                  <a:pt x="1853461" y="0"/>
                </a:cubicBezTo>
                <a:cubicBezTo>
                  <a:pt x="1995769" y="14801"/>
                  <a:pt x="2179803" y="23792"/>
                  <a:pt x="2418924" y="0"/>
                </a:cubicBezTo>
                <a:cubicBezTo>
                  <a:pt x="2658045" y="-23792"/>
                  <a:pt x="2967834" y="-30368"/>
                  <a:pt x="3141460" y="0"/>
                </a:cubicBezTo>
                <a:cubicBezTo>
                  <a:pt x="3145227" y="226023"/>
                  <a:pt x="3118869" y="322869"/>
                  <a:pt x="3141460" y="532410"/>
                </a:cubicBezTo>
                <a:cubicBezTo>
                  <a:pt x="3164052" y="741951"/>
                  <a:pt x="3115574" y="861518"/>
                  <a:pt x="3141460" y="1064821"/>
                </a:cubicBezTo>
                <a:cubicBezTo>
                  <a:pt x="3167346" y="1268124"/>
                  <a:pt x="3118377" y="1409998"/>
                  <a:pt x="3141460" y="1597231"/>
                </a:cubicBezTo>
                <a:cubicBezTo>
                  <a:pt x="2949710" y="1598701"/>
                  <a:pt x="2592189" y="1627291"/>
                  <a:pt x="2450339" y="1597231"/>
                </a:cubicBezTo>
                <a:cubicBezTo>
                  <a:pt x="2308489" y="1567171"/>
                  <a:pt x="2059451" y="1592476"/>
                  <a:pt x="1790632" y="1597231"/>
                </a:cubicBezTo>
                <a:cubicBezTo>
                  <a:pt x="1521813" y="1601986"/>
                  <a:pt x="1438094" y="1569116"/>
                  <a:pt x="1099511" y="1597231"/>
                </a:cubicBezTo>
                <a:cubicBezTo>
                  <a:pt x="760928" y="1625346"/>
                  <a:pt x="323676" y="1591019"/>
                  <a:pt x="0" y="1597231"/>
                </a:cubicBezTo>
                <a:cubicBezTo>
                  <a:pt x="24091" y="1490724"/>
                  <a:pt x="9692" y="1220097"/>
                  <a:pt x="0" y="1080793"/>
                </a:cubicBezTo>
                <a:cubicBezTo>
                  <a:pt x="-9692" y="941489"/>
                  <a:pt x="-5550" y="805421"/>
                  <a:pt x="0" y="596300"/>
                </a:cubicBezTo>
                <a:cubicBezTo>
                  <a:pt x="5550" y="387179"/>
                  <a:pt x="-2209" y="144163"/>
                  <a:pt x="0" y="0"/>
                </a:cubicBezTo>
                <a:close/>
              </a:path>
              <a:path w="3141460" h="1597231" stroke="0" extrusionOk="0">
                <a:moveTo>
                  <a:pt x="0" y="0"/>
                </a:moveTo>
                <a:cubicBezTo>
                  <a:pt x="326225" y="-8676"/>
                  <a:pt x="348524" y="31637"/>
                  <a:pt x="691121" y="0"/>
                </a:cubicBezTo>
                <a:cubicBezTo>
                  <a:pt x="1033718" y="-31637"/>
                  <a:pt x="1026130" y="-2501"/>
                  <a:pt x="1287999" y="0"/>
                </a:cubicBezTo>
                <a:cubicBezTo>
                  <a:pt x="1549868" y="2501"/>
                  <a:pt x="1679929" y="9300"/>
                  <a:pt x="1822047" y="0"/>
                </a:cubicBezTo>
                <a:cubicBezTo>
                  <a:pt x="1964165" y="-9300"/>
                  <a:pt x="2248771" y="15462"/>
                  <a:pt x="2450339" y="0"/>
                </a:cubicBezTo>
                <a:cubicBezTo>
                  <a:pt x="2651907" y="-15462"/>
                  <a:pt x="2929867" y="18431"/>
                  <a:pt x="3141460" y="0"/>
                </a:cubicBezTo>
                <a:cubicBezTo>
                  <a:pt x="3128276" y="115888"/>
                  <a:pt x="3155967" y="293481"/>
                  <a:pt x="3141460" y="516438"/>
                </a:cubicBezTo>
                <a:cubicBezTo>
                  <a:pt x="3126953" y="739395"/>
                  <a:pt x="3150418" y="900977"/>
                  <a:pt x="3141460" y="1048848"/>
                </a:cubicBezTo>
                <a:cubicBezTo>
                  <a:pt x="3132503" y="1196719"/>
                  <a:pt x="3130508" y="1395993"/>
                  <a:pt x="3141460" y="1597231"/>
                </a:cubicBezTo>
                <a:cubicBezTo>
                  <a:pt x="2970069" y="1599782"/>
                  <a:pt x="2799983" y="1588692"/>
                  <a:pt x="2607412" y="1597231"/>
                </a:cubicBezTo>
                <a:cubicBezTo>
                  <a:pt x="2414841" y="1605770"/>
                  <a:pt x="2172501" y="1613853"/>
                  <a:pt x="1979120" y="1597231"/>
                </a:cubicBezTo>
                <a:cubicBezTo>
                  <a:pt x="1785739" y="1580609"/>
                  <a:pt x="1592685" y="1582312"/>
                  <a:pt x="1319413" y="1597231"/>
                </a:cubicBezTo>
                <a:cubicBezTo>
                  <a:pt x="1046141" y="1612150"/>
                  <a:pt x="780151" y="1614413"/>
                  <a:pt x="628292" y="1597231"/>
                </a:cubicBezTo>
                <a:cubicBezTo>
                  <a:pt x="476433" y="1580049"/>
                  <a:pt x="282758" y="1596477"/>
                  <a:pt x="0" y="1597231"/>
                </a:cubicBezTo>
                <a:cubicBezTo>
                  <a:pt x="-17346" y="1460952"/>
                  <a:pt x="-7339" y="1323011"/>
                  <a:pt x="0" y="1080793"/>
                </a:cubicBezTo>
                <a:cubicBezTo>
                  <a:pt x="7339" y="838575"/>
                  <a:pt x="-3332" y="736584"/>
                  <a:pt x="0" y="532410"/>
                </a:cubicBezTo>
                <a:cubicBezTo>
                  <a:pt x="3332" y="328236"/>
                  <a:pt x="9755" y="22551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Bristol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 airport is approx. 2 hours away from Exeter campuses. 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Catch the A1 bus from outside the airport to Bristol Temple Meads and then the train to Exeter St David's rail station.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4EC85-823B-4AAF-AEF8-2293A39BEF60}"/>
              </a:ext>
            </a:extLst>
          </p:cNvPr>
          <p:cNvSpPr/>
          <p:nvPr/>
        </p:nvSpPr>
        <p:spPr>
          <a:xfrm>
            <a:off x="4249917" y="4274150"/>
            <a:ext cx="3886109" cy="1599940"/>
          </a:xfrm>
          <a:custGeom>
            <a:avLst/>
            <a:gdLst>
              <a:gd name="connsiteX0" fmla="*/ 0 w 3886109"/>
              <a:gd name="connsiteY0" fmla="*/ 0 h 1599940"/>
              <a:gd name="connsiteX1" fmla="*/ 569963 w 3886109"/>
              <a:gd name="connsiteY1" fmla="*/ 0 h 1599940"/>
              <a:gd name="connsiteX2" fmla="*/ 1101064 w 3886109"/>
              <a:gd name="connsiteY2" fmla="*/ 0 h 1599940"/>
              <a:gd name="connsiteX3" fmla="*/ 1671027 w 3886109"/>
              <a:gd name="connsiteY3" fmla="*/ 0 h 1599940"/>
              <a:gd name="connsiteX4" fmla="*/ 2396434 w 3886109"/>
              <a:gd name="connsiteY4" fmla="*/ 0 h 1599940"/>
              <a:gd name="connsiteX5" fmla="*/ 3044119 w 3886109"/>
              <a:gd name="connsiteY5" fmla="*/ 0 h 1599940"/>
              <a:gd name="connsiteX6" fmla="*/ 3886109 w 3886109"/>
              <a:gd name="connsiteY6" fmla="*/ 0 h 1599940"/>
              <a:gd name="connsiteX7" fmla="*/ 3886109 w 3886109"/>
              <a:gd name="connsiteY7" fmla="*/ 549313 h 1599940"/>
              <a:gd name="connsiteX8" fmla="*/ 3886109 w 3886109"/>
              <a:gd name="connsiteY8" fmla="*/ 1114625 h 1599940"/>
              <a:gd name="connsiteX9" fmla="*/ 3886109 w 3886109"/>
              <a:gd name="connsiteY9" fmla="*/ 1599940 h 1599940"/>
              <a:gd name="connsiteX10" fmla="*/ 3355007 w 3886109"/>
              <a:gd name="connsiteY10" fmla="*/ 1599940 h 1599940"/>
              <a:gd name="connsiteX11" fmla="*/ 2785045 w 3886109"/>
              <a:gd name="connsiteY11" fmla="*/ 1599940 h 1599940"/>
              <a:gd name="connsiteX12" fmla="*/ 2176221 w 3886109"/>
              <a:gd name="connsiteY12" fmla="*/ 1599940 h 1599940"/>
              <a:gd name="connsiteX13" fmla="*/ 1489675 w 3886109"/>
              <a:gd name="connsiteY13" fmla="*/ 1599940 h 1599940"/>
              <a:gd name="connsiteX14" fmla="*/ 764268 w 3886109"/>
              <a:gd name="connsiteY14" fmla="*/ 1599940 h 1599940"/>
              <a:gd name="connsiteX15" fmla="*/ 0 w 3886109"/>
              <a:gd name="connsiteY15" fmla="*/ 1599940 h 1599940"/>
              <a:gd name="connsiteX16" fmla="*/ 0 w 3886109"/>
              <a:gd name="connsiteY16" fmla="*/ 1034628 h 1599940"/>
              <a:gd name="connsiteX17" fmla="*/ 0 w 3886109"/>
              <a:gd name="connsiteY17" fmla="*/ 485315 h 1599940"/>
              <a:gd name="connsiteX18" fmla="*/ 0 w 3886109"/>
              <a:gd name="connsiteY18" fmla="*/ 0 h 15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6109" h="1599940" fill="none" extrusionOk="0">
                <a:moveTo>
                  <a:pt x="0" y="0"/>
                </a:moveTo>
                <a:cubicBezTo>
                  <a:pt x="159884" y="-12574"/>
                  <a:pt x="443804" y="-16303"/>
                  <a:pt x="569963" y="0"/>
                </a:cubicBezTo>
                <a:cubicBezTo>
                  <a:pt x="696122" y="16303"/>
                  <a:pt x="888240" y="8433"/>
                  <a:pt x="1101064" y="0"/>
                </a:cubicBezTo>
                <a:cubicBezTo>
                  <a:pt x="1313888" y="-8433"/>
                  <a:pt x="1518894" y="-24075"/>
                  <a:pt x="1671027" y="0"/>
                </a:cubicBezTo>
                <a:cubicBezTo>
                  <a:pt x="1823160" y="24075"/>
                  <a:pt x="2191536" y="2423"/>
                  <a:pt x="2396434" y="0"/>
                </a:cubicBezTo>
                <a:cubicBezTo>
                  <a:pt x="2601332" y="-2423"/>
                  <a:pt x="2808719" y="-1855"/>
                  <a:pt x="3044119" y="0"/>
                </a:cubicBezTo>
                <a:cubicBezTo>
                  <a:pt x="3279519" y="1855"/>
                  <a:pt x="3594175" y="-933"/>
                  <a:pt x="3886109" y="0"/>
                </a:cubicBezTo>
                <a:cubicBezTo>
                  <a:pt x="3886286" y="115783"/>
                  <a:pt x="3910054" y="275042"/>
                  <a:pt x="3886109" y="549313"/>
                </a:cubicBezTo>
                <a:cubicBezTo>
                  <a:pt x="3862164" y="823584"/>
                  <a:pt x="3886062" y="857459"/>
                  <a:pt x="3886109" y="1114625"/>
                </a:cubicBezTo>
                <a:cubicBezTo>
                  <a:pt x="3886156" y="1371791"/>
                  <a:pt x="3897588" y="1394801"/>
                  <a:pt x="3886109" y="1599940"/>
                </a:cubicBezTo>
                <a:cubicBezTo>
                  <a:pt x="3707769" y="1616495"/>
                  <a:pt x="3557170" y="1609028"/>
                  <a:pt x="3355007" y="1599940"/>
                </a:cubicBezTo>
                <a:cubicBezTo>
                  <a:pt x="3152844" y="1590852"/>
                  <a:pt x="2949716" y="1622320"/>
                  <a:pt x="2785045" y="1599940"/>
                </a:cubicBezTo>
                <a:cubicBezTo>
                  <a:pt x="2620374" y="1577560"/>
                  <a:pt x="2331708" y="1585992"/>
                  <a:pt x="2176221" y="1599940"/>
                </a:cubicBezTo>
                <a:cubicBezTo>
                  <a:pt x="2020734" y="1613888"/>
                  <a:pt x="1767949" y="1586174"/>
                  <a:pt x="1489675" y="1599940"/>
                </a:cubicBezTo>
                <a:cubicBezTo>
                  <a:pt x="1211401" y="1613706"/>
                  <a:pt x="1011215" y="1625214"/>
                  <a:pt x="764268" y="1599940"/>
                </a:cubicBezTo>
                <a:cubicBezTo>
                  <a:pt x="517321" y="1574666"/>
                  <a:pt x="202864" y="1610785"/>
                  <a:pt x="0" y="1599940"/>
                </a:cubicBezTo>
                <a:cubicBezTo>
                  <a:pt x="-7252" y="1460558"/>
                  <a:pt x="10811" y="1247811"/>
                  <a:pt x="0" y="1034628"/>
                </a:cubicBezTo>
                <a:cubicBezTo>
                  <a:pt x="-10811" y="821445"/>
                  <a:pt x="-17640" y="675804"/>
                  <a:pt x="0" y="485315"/>
                </a:cubicBezTo>
                <a:cubicBezTo>
                  <a:pt x="17640" y="294826"/>
                  <a:pt x="892" y="103834"/>
                  <a:pt x="0" y="0"/>
                </a:cubicBezTo>
                <a:close/>
              </a:path>
              <a:path w="3886109" h="1599940" stroke="0" extrusionOk="0">
                <a:moveTo>
                  <a:pt x="0" y="0"/>
                </a:moveTo>
                <a:cubicBezTo>
                  <a:pt x="355095" y="17363"/>
                  <a:pt x="384143" y="34404"/>
                  <a:pt x="725407" y="0"/>
                </a:cubicBezTo>
                <a:cubicBezTo>
                  <a:pt x="1066671" y="-34404"/>
                  <a:pt x="1080080" y="27053"/>
                  <a:pt x="1334231" y="0"/>
                </a:cubicBezTo>
                <a:cubicBezTo>
                  <a:pt x="1588382" y="-27053"/>
                  <a:pt x="1616748" y="-1638"/>
                  <a:pt x="1865332" y="0"/>
                </a:cubicBezTo>
                <a:cubicBezTo>
                  <a:pt x="2113916" y="1638"/>
                  <a:pt x="2364809" y="-22495"/>
                  <a:pt x="2513017" y="0"/>
                </a:cubicBezTo>
                <a:cubicBezTo>
                  <a:pt x="2661226" y="22495"/>
                  <a:pt x="2926634" y="2327"/>
                  <a:pt x="3160702" y="0"/>
                </a:cubicBezTo>
                <a:cubicBezTo>
                  <a:pt x="3394770" y="-2327"/>
                  <a:pt x="3724818" y="8294"/>
                  <a:pt x="3886109" y="0"/>
                </a:cubicBezTo>
                <a:cubicBezTo>
                  <a:pt x="3870398" y="144040"/>
                  <a:pt x="3900891" y="320052"/>
                  <a:pt x="3886109" y="533313"/>
                </a:cubicBezTo>
                <a:cubicBezTo>
                  <a:pt x="3871327" y="746574"/>
                  <a:pt x="3874460" y="929415"/>
                  <a:pt x="3886109" y="1066627"/>
                </a:cubicBezTo>
                <a:cubicBezTo>
                  <a:pt x="3897758" y="1203839"/>
                  <a:pt x="3888703" y="1471245"/>
                  <a:pt x="3886109" y="1599940"/>
                </a:cubicBezTo>
                <a:cubicBezTo>
                  <a:pt x="3736787" y="1593023"/>
                  <a:pt x="3389564" y="1607281"/>
                  <a:pt x="3238424" y="1599940"/>
                </a:cubicBezTo>
                <a:cubicBezTo>
                  <a:pt x="3087284" y="1592599"/>
                  <a:pt x="2724589" y="1632343"/>
                  <a:pt x="2551878" y="1599940"/>
                </a:cubicBezTo>
                <a:cubicBezTo>
                  <a:pt x="2379167" y="1567537"/>
                  <a:pt x="2141539" y="1595654"/>
                  <a:pt x="1826471" y="1599940"/>
                </a:cubicBezTo>
                <a:cubicBezTo>
                  <a:pt x="1511403" y="1604226"/>
                  <a:pt x="1429293" y="1606993"/>
                  <a:pt x="1139925" y="1599940"/>
                </a:cubicBezTo>
                <a:cubicBezTo>
                  <a:pt x="850557" y="1592887"/>
                  <a:pt x="292998" y="1647721"/>
                  <a:pt x="0" y="1599940"/>
                </a:cubicBezTo>
                <a:cubicBezTo>
                  <a:pt x="26539" y="1322532"/>
                  <a:pt x="25840" y="1154031"/>
                  <a:pt x="0" y="1034628"/>
                </a:cubicBezTo>
                <a:cubicBezTo>
                  <a:pt x="-25840" y="915225"/>
                  <a:pt x="11534" y="680492"/>
                  <a:pt x="0" y="501315"/>
                </a:cubicBezTo>
                <a:cubicBezTo>
                  <a:pt x="-11534" y="322138"/>
                  <a:pt x="-17976" y="134890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Exeter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 airport is approximately 45 minutes from Exeter campuses. Catch Bus 4A from outside the airport to Exeter St David’s station and then find a taxi outside the station to take you to Streatham campus.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0CEB3-D10B-2F1E-5234-5D27D697C0C2}"/>
              </a:ext>
            </a:extLst>
          </p:cNvPr>
          <p:cNvSpPr/>
          <p:nvPr/>
        </p:nvSpPr>
        <p:spPr>
          <a:xfrm>
            <a:off x="8724322" y="4395484"/>
            <a:ext cx="2855711" cy="1357271"/>
          </a:xfrm>
          <a:custGeom>
            <a:avLst/>
            <a:gdLst>
              <a:gd name="connsiteX0" fmla="*/ 0 w 2855711"/>
              <a:gd name="connsiteY0" fmla="*/ 0 h 1357271"/>
              <a:gd name="connsiteX1" fmla="*/ 599699 w 2855711"/>
              <a:gd name="connsiteY1" fmla="*/ 0 h 1357271"/>
              <a:gd name="connsiteX2" fmla="*/ 1085170 w 2855711"/>
              <a:gd name="connsiteY2" fmla="*/ 0 h 1357271"/>
              <a:gd name="connsiteX3" fmla="*/ 1627755 w 2855711"/>
              <a:gd name="connsiteY3" fmla="*/ 0 h 1357271"/>
              <a:gd name="connsiteX4" fmla="*/ 2227455 w 2855711"/>
              <a:gd name="connsiteY4" fmla="*/ 0 h 1357271"/>
              <a:gd name="connsiteX5" fmla="*/ 2855711 w 2855711"/>
              <a:gd name="connsiteY5" fmla="*/ 0 h 1357271"/>
              <a:gd name="connsiteX6" fmla="*/ 2855711 w 2855711"/>
              <a:gd name="connsiteY6" fmla="*/ 651490 h 1357271"/>
              <a:gd name="connsiteX7" fmla="*/ 2855711 w 2855711"/>
              <a:gd name="connsiteY7" fmla="*/ 1357271 h 1357271"/>
              <a:gd name="connsiteX8" fmla="*/ 2284569 w 2855711"/>
              <a:gd name="connsiteY8" fmla="*/ 1357271 h 1357271"/>
              <a:gd name="connsiteX9" fmla="*/ 1684869 w 2855711"/>
              <a:gd name="connsiteY9" fmla="*/ 1357271 h 1357271"/>
              <a:gd name="connsiteX10" fmla="*/ 1199399 w 2855711"/>
              <a:gd name="connsiteY10" fmla="*/ 1357271 h 1357271"/>
              <a:gd name="connsiteX11" fmla="*/ 656814 w 2855711"/>
              <a:gd name="connsiteY11" fmla="*/ 1357271 h 1357271"/>
              <a:gd name="connsiteX12" fmla="*/ 0 w 2855711"/>
              <a:gd name="connsiteY12" fmla="*/ 1357271 h 1357271"/>
              <a:gd name="connsiteX13" fmla="*/ 0 w 2855711"/>
              <a:gd name="connsiteY13" fmla="*/ 651490 h 1357271"/>
              <a:gd name="connsiteX14" fmla="*/ 0 w 2855711"/>
              <a:gd name="connsiteY14" fmla="*/ 0 h 135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5711" h="1357271" fill="none" extrusionOk="0">
                <a:moveTo>
                  <a:pt x="0" y="0"/>
                </a:moveTo>
                <a:cubicBezTo>
                  <a:pt x="182120" y="9180"/>
                  <a:pt x="343543" y="-24294"/>
                  <a:pt x="599699" y="0"/>
                </a:cubicBezTo>
                <a:cubicBezTo>
                  <a:pt x="855855" y="24294"/>
                  <a:pt x="958916" y="-6385"/>
                  <a:pt x="1085170" y="0"/>
                </a:cubicBezTo>
                <a:cubicBezTo>
                  <a:pt x="1211424" y="6385"/>
                  <a:pt x="1517572" y="4543"/>
                  <a:pt x="1627755" y="0"/>
                </a:cubicBezTo>
                <a:cubicBezTo>
                  <a:pt x="1737939" y="-4543"/>
                  <a:pt x="1935530" y="29267"/>
                  <a:pt x="2227455" y="0"/>
                </a:cubicBezTo>
                <a:cubicBezTo>
                  <a:pt x="2519380" y="-29267"/>
                  <a:pt x="2640788" y="-15198"/>
                  <a:pt x="2855711" y="0"/>
                </a:cubicBezTo>
                <a:cubicBezTo>
                  <a:pt x="2870048" y="320483"/>
                  <a:pt x="2853991" y="339536"/>
                  <a:pt x="2855711" y="651490"/>
                </a:cubicBezTo>
                <a:cubicBezTo>
                  <a:pt x="2857432" y="963444"/>
                  <a:pt x="2828185" y="1036446"/>
                  <a:pt x="2855711" y="1357271"/>
                </a:cubicBezTo>
                <a:cubicBezTo>
                  <a:pt x="2593891" y="1378473"/>
                  <a:pt x="2431633" y="1330281"/>
                  <a:pt x="2284569" y="1357271"/>
                </a:cubicBezTo>
                <a:cubicBezTo>
                  <a:pt x="2137505" y="1384261"/>
                  <a:pt x="1848124" y="1378986"/>
                  <a:pt x="1684869" y="1357271"/>
                </a:cubicBezTo>
                <a:cubicBezTo>
                  <a:pt x="1521614" y="1335556"/>
                  <a:pt x="1420047" y="1333186"/>
                  <a:pt x="1199399" y="1357271"/>
                </a:cubicBezTo>
                <a:cubicBezTo>
                  <a:pt x="978751" y="1381357"/>
                  <a:pt x="850467" y="1340939"/>
                  <a:pt x="656814" y="1357271"/>
                </a:cubicBezTo>
                <a:cubicBezTo>
                  <a:pt x="463162" y="1373603"/>
                  <a:pt x="290339" y="1328830"/>
                  <a:pt x="0" y="1357271"/>
                </a:cubicBezTo>
                <a:cubicBezTo>
                  <a:pt x="-22608" y="1194848"/>
                  <a:pt x="16165" y="911363"/>
                  <a:pt x="0" y="651490"/>
                </a:cubicBezTo>
                <a:cubicBezTo>
                  <a:pt x="-16165" y="391617"/>
                  <a:pt x="24907" y="244657"/>
                  <a:pt x="0" y="0"/>
                </a:cubicBezTo>
                <a:close/>
              </a:path>
              <a:path w="2855711" h="1357271" stroke="0" extrusionOk="0">
                <a:moveTo>
                  <a:pt x="0" y="0"/>
                </a:moveTo>
                <a:cubicBezTo>
                  <a:pt x="189869" y="12254"/>
                  <a:pt x="453464" y="-4367"/>
                  <a:pt x="628256" y="0"/>
                </a:cubicBezTo>
                <a:cubicBezTo>
                  <a:pt x="803048" y="4367"/>
                  <a:pt x="999693" y="7809"/>
                  <a:pt x="1170842" y="0"/>
                </a:cubicBezTo>
                <a:cubicBezTo>
                  <a:pt x="1341991" y="-7809"/>
                  <a:pt x="1540449" y="-17382"/>
                  <a:pt x="1656312" y="0"/>
                </a:cubicBezTo>
                <a:cubicBezTo>
                  <a:pt x="1772175" y="17382"/>
                  <a:pt x="2105019" y="-8761"/>
                  <a:pt x="2227455" y="0"/>
                </a:cubicBezTo>
                <a:cubicBezTo>
                  <a:pt x="2349891" y="8761"/>
                  <a:pt x="2682983" y="-5524"/>
                  <a:pt x="2855711" y="0"/>
                </a:cubicBezTo>
                <a:cubicBezTo>
                  <a:pt x="2842948" y="281721"/>
                  <a:pt x="2850461" y="334747"/>
                  <a:pt x="2855711" y="665063"/>
                </a:cubicBezTo>
                <a:cubicBezTo>
                  <a:pt x="2860961" y="995379"/>
                  <a:pt x="2857054" y="1097717"/>
                  <a:pt x="2855711" y="1357271"/>
                </a:cubicBezTo>
                <a:cubicBezTo>
                  <a:pt x="2728464" y="1335997"/>
                  <a:pt x="2460111" y="1359369"/>
                  <a:pt x="2284569" y="1357271"/>
                </a:cubicBezTo>
                <a:cubicBezTo>
                  <a:pt x="2109027" y="1355173"/>
                  <a:pt x="1908579" y="1372028"/>
                  <a:pt x="1799098" y="1357271"/>
                </a:cubicBezTo>
                <a:cubicBezTo>
                  <a:pt x="1689617" y="1342514"/>
                  <a:pt x="1405357" y="1359254"/>
                  <a:pt x="1227956" y="1357271"/>
                </a:cubicBezTo>
                <a:cubicBezTo>
                  <a:pt x="1050555" y="1355288"/>
                  <a:pt x="924757" y="1380344"/>
                  <a:pt x="628256" y="1357271"/>
                </a:cubicBezTo>
                <a:cubicBezTo>
                  <a:pt x="331755" y="1334198"/>
                  <a:pt x="145566" y="1335185"/>
                  <a:pt x="0" y="1357271"/>
                </a:cubicBezTo>
                <a:cubicBezTo>
                  <a:pt x="2081" y="1187573"/>
                  <a:pt x="32443" y="837787"/>
                  <a:pt x="0" y="665063"/>
                </a:cubicBezTo>
                <a:cubicBezTo>
                  <a:pt x="-32443" y="492339"/>
                  <a:pt x="-27185" y="237033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It might take you longer than normal to get through any airport checks so make sure you leave </a:t>
            </a:r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plenty of time 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between connecting flights!</a:t>
            </a:r>
            <a:endParaRPr lang="en-GB" sz="1700" dirty="0">
              <a:solidFill>
                <a:schemeClr val="tx1"/>
              </a:solidFill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8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Bus</a:t>
            </a:r>
          </a:p>
        </p:txBody>
      </p:sp>
      <p:pic>
        <p:nvPicPr>
          <p:cNvPr id="7" name="Picture Placeholder 6" descr="A white bus on the road&#10;&#10;Description automatically generated">
            <a:extLst>
              <a:ext uri="{FF2B5EF4-FFF2-40B4-BE49-F238E27FC236}">
                <a16:creationId xmlns:a16="http://schemas.microsoft.com/office/drawing/2014/main" id="{A4603D81-8A4E-DEE9-0A46-B3775B35B3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-4" r="33328" b="4"/>
          <a:stretch/>
        </p:blipFill>
        <p:spPr>
          <a:xfrm>
            <a:off x="7406063" y="287"/>
            <a:ext cx="4785936" cy="6857425"/>
          </a:xfrm>
          <a:noFill/>
        </p:spPr>
      </p:pic>
    </p:spTree>
    <p:extLst>
      <p:ext uri="{BB962C8B-B14F-4D97-AF65-F5344CB8AC3E}">
        <p14:creationId xmlns:p14="http://schemas.microsoft.com/office/powerpoint/2010/main" val="27079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Bus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B4931-EB91-828B-77A4-AC3F8FEE457B}"/>
              </a:ext>
            </a:extLst>
          </p:cNvPr>
          <p:cNvSpPr txBox="1"/>
          <p:nvPr/>
        </p:nvSpPr>
        <p:spPr>
          <a:xfrm>
            <a:off x="520161" y="1263841"/>
            <a:ext cx="7964317" cy="412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When you arrive at Heathrow Airport you will need to find the National Express bus stop:</a:t>
            </a:r>
          </a:p>
          <a:p>
            <a:pPr marL="342900" marR="0" lvl="0" indent="-34290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Terminal 5 – stops 13-16 outside the terminal building. </a:t>
            </a:r>
            <a:endParaRPr lang="en-GB" sz="1940" kern="1200" dirty="0">
              <a:solidFill>
                <a:srgbClr val="003C3B"/>
              </a:solidFill>
              <a:latin typeface="Outfit" pitchFamily="2" charset="0"/>
              <a:cs typeface="+mn-cs"/>
            </a:endParaRPr>
          </a:p>
          <a:p>
            <a:pPr marL="342900" marR="0" lvl="0" indent="-34290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Terminal 4 – stops 13 and 14 outside the terminal building. </a:t>
            </a:r>
            <a:endParaRPr lang="en-GB" sz="1940" kern="1200" dirty="0">
              <a:solidFill>
                <a:srgbClr val="003C3B"/>
              </a:solidFill>
              <a:latin typeface="Outfit" pitchFamily="2" charset="0"/>
              <a:cs typeface="+mn-cs"/>
            </a:endParaRPr>
          </a:p>
          <a:p>
            <a:pPr marL="342900" marR="0" lvl="0" indent="-34290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Terminal 2 and 3 – at the central bus station. This is a short walk from the check in area and is clearly sign posted around the airport. </a:t>
            </a: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1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Note – If you are arriving to Terminal 1 you will have to travel to Terminal 2 and 3 to be able to board a National Express bus. </a:t>
            </a: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003C3B"/>
              </a:solidFill>
              <a:effectLst/>
              <a:uLnTx/>
              <a:uFillTx/>
              <a:latin typeface="Outfit" pitchFamily="2" charset="0"/>
              <a:cs typeface="+mn-cs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It is advisable to pre-book your ticket due to price and availability. Here is the website for booking your coach tickets online: </a:t>
            </a: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  <a:hlinkClick r:id="rId2"/>
              </a:rPr>
              <a:t>https://www.nationalexpress.com/en</a:t>
            </a:r>
            <a:r>
              <a:rPr kumimoji="0" lang="en-GB" sz="1940" b="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cs typeface="+mn-cs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37A8C-8D3E-96B7-DF23-64C285FAD55F}"/>
              </a:ext>
            </a:extLst>
          </p:cNvPr>
          <p:cNvSpPr/>
          <p:nvPr/>
        </p:nvSpPr>
        <p:spPr>
          <a:xfrm>
            <a:off x="1336998" y="5430733"/>
            <a:ext cx="2270473" cy="1077777"/>
          </a:xfrm>
          <a:custGeom>
            <a:avLst/>
            <a:gdLst>
              <a:gd name="connsiteX0" fmla="*/ 0 w 2270473"/>
              <a:gd name="connsiteY0" fmla="*/ 0 h 1077777"/>
              <a:gd name="connsiteX1" fmla="*/ 522209 w 2270473"/>
              <a:gd name="connsiteY1" fmla="*/ 0 h 1077777"/>
              <a:gd name="connsiteX2" fmla="*/ 1135237 w 2270473"/>
              <a:gd name="connsiteY2" fmla="*/ 0 h 1077777"/>
              <a:gd name="connsiteX3" fmla="*/ 1725559 w 2270473"/>
              <a:gd name="connsiteY3" fmla="*/ 0 h 1077777"/>
              <a:gd name="connsiteX4" fmla="*/ 2270473 w 2270473"/>
              <a:gd name="connsiteY4" fmla="*/ 0 h 1077777"/>
              <a:gd name="connsiteX5" fmla="*/ 2270473 w 2270473"/>
              <a:gd name="connsiteY5" fmla="*/ 528111 h 1077777"/>
              <a:gd name="connsiteX6" fmla="*/ 2270473 w 2270473"/>
              <a:gd name="connsiteY6" fmla="*/ 1077777 h 1077777"/>
              <a:gd name="connsiteX7" fmla="*/ 1725559 w 2270473"/>
              <a:gd name="connsiteY7" fmla="*/ 1077777 h 1077777"/>
              <a:gd name="connsiteX8" fmla="*/ 1180646 w 2270473"/>
              <a:gd name="connsiteY8" fmla="*/ 1077777 h 1077777"/>
              <a:gd name="connsiteX9" fmla="*/ 613028 w 2270473"/>
              <a:gd name="connsiteY9" fmla="*/ 1077777 h 1077777"/>
              <a:gd name="connsiteX10" fmla="*/ 0 w 2270473"/>
              <a:gd name="connsiteY10" fmla="*/ 1077777 h 1077777"/>
              <a:gd name="connsiteX11" fmla="*/ 0 w 2270473"/>
              <a:gd name="connsiteY11" fmla="*/ 528111 h 1077777"/>
              <a:gd name="connsiteX12" fmla="*/ 0 w 2270473"/>
              <a:gd name="connsiteY12" fmla="*/ 0 h 107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0473" h="1077777" fill="none" extrusionOk="0">
                <a:moveTo>
                  <a:pt x="0" y="0"/>
                </a:moveTo>
                <a:cubicBezTo>
                  <a:pt x="243143" y="23486"/>
                  <a:pt x="340521" y="18185"/>
                  <a:pt x="522209" y="0"/>
                </a:cubicBezTo>
                <a:cubicBezTo>
                  <a:pt x="703897" y="-18185"/>
                  <a:pt x="936105" y="6848"/>
                  <a:pt x="1135237" y="0"/>
                </a:cubicBezTo>
                <a:cubicBezTo>
                  <a:pt x="1334369" y="-6848"/>
                  <a:pt x="1487335" y="1168"/>
                  <a:pt x="1725559" y="0"/>
                </a:cubicBezTo>
                <a:cubicBezTo>
                  <a:pt x="1963783" y="-1168"/>
                  <a:pt x="2032088" y="25168"/>
                  <a:pt x="2270473" y="0"/>
                </a:cubicBezTo>
                <a:cubicBezTo>
                  <a:pt x="2278861" y="201964"/>
                  <a:pt x="2273141" y="366861"/>
                  <a:pt x="2270473" y="528111"/>
                </a:cubicBezTo>
                <a:cubicBezTo>
                  <a:pt x="2267805" y="689361"/>
                  <a:pt x="2294959" y="876498"/>
                  <a:pt x="2270473" y="1077777"/>
                </a:cubicBezTo>
                <a:cubicBezTo>
                  <a:pt x="2037624" y="1099643"/>
                  <a:pt x="1890349" y="1062995"/>
                  <a:pt x="1725559" y="1077777"/>
                </a:cubicBezTo>
                <a:cubicBezTo>
                  <a:pt x="1560769" y="1092559"/>
                  <a:pt x="1425612" y="1070675"/>
                  <a:pt x="1180646" y="1077777"/>
                </a:cubicBezTo>
                <a:cubicBezTo>
                  <a:pt x="935680" y="1084879"/>
                  <a:pt x="784946" y="1095690"/>
                  <a:pt x="613028" y="1077777"/>
                </a:cubicBezTo>
                <a:cubicBezTo>
                  <a:pt x="441110" y="1059864"/>
                  <a:pt x="244511" y="1068434"/>
                  <a:pt x="0" y="1077777"/>
                </a:cubicBezTo>
                <a:cubicBezTo>
                  <a:pt x="-2374" y="936325"/>
                  <a:pt x="-9637" y="648374"/>
                  <a:pt x="0" y="528111"/>
                </a:cubicBezTo>
                <a:cubicBezTo>
                  <a:pt x="9637" y="407848"/>
                  <a:pt x="17790" y="205336"/>
                  <a:pt x="0" y="0"/>
                </a:cubicBezTo>
                <a:close/>
              </a:path>
              <a:path w="2270473" h="1077777" stroke="0" extrusionOk="0">
                <a:moveTo>
                  <a:pt x="0" y="0"/>
                </a:moveTo>
                <a:cubicBezTo>
                  <a:pt x="160397" y="-23401"/>
                  <a:pt x="486182" y="-20576"/>
                  <a:pt x="613028" y="0"/>
                </a:cubicBezTo>
                <a:cubicBezTo>
                  <a:pt x="739874" y="20576"/>
                  <a:pt x="927693" y="-23529"/>
                  <a:pt x="1157941" y="0"/>
                </a:cubicBezTo>
                <a:cubicBezTo>
                  <a:pt x="1388189" y="23529"/>
                  <a:pt x="1487059" y="-8359"/>
                  <a:pt x="1657445" y="0"/>
                </a:cubicBezTo>
                <a:cubicBezTo>
                  <a:pt x="1827831" y="8359"/>
                  <a:pt x="1988876" y="-18989"/>
                  <a:pt x="2270473" y="0"/>
                </a:cubicBezTo>
                <a:cubicBezTo>
                  <a:pt x="2272957" y="177993"/>
                  <a:pt x="2267506" y="359208"/>
                  <a:pt x="2270473" y="538889"/>
                </a:cubicBezTo>
                <a:cubicBezTo>
                  <a:pt x="2273440" y="718570"/>
                  <a:pt x="2252351" y="878602"/>
                  <a:pt x="2270473" y="1077777"/>
                </a:cubicBezTo>
                <a:cubicBezTo>
                  <a:pt x="2147651" y="1086779"/>
                  <a:pt x="1892152" y="1078277"/>
                  <a:pt x="1702855" y="1077777"/>
                </a:cubicBezTo>
                <a:cubicBezTo>
                  <a:pt x="1513558" y="1077277"/>
                  <a:pt x="1386155" y="1069515"/>
                  <a:pt x="1157941" y="1077777"/>
                </a:cubicBezTo>
                <a:cubicBezTo>
                  <a:pt x="929727" y="1086039"/>
                  <a:pt x="786269" y="1060144"/>
                  <a:pt x="658437" y="1077777"/>
                </a:cubicBezTo>
                <a:cubicBezTo>
                  <a:pt x="530605" y="1095410"/>
                  <a:pt x="223049" y="1081854"/>
                  <a:pt x="0" y="1077777"/>
                </a:cubicBezTo>
                <a:cubicBezTo>
                  <a:pt x="20957" y="949279"/>
                  <a:pt x="-24162" y="713381"/>
                  <a:pt x="0" y="528111"/>
                </a:cubicBezTo>
                <a:cubicBezTo>
                  <a:pt x="24162" y="342841"/>
                  <a:pt x="-482" y="107432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There is strict </a:t>
            </a:r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luggage allowance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: 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1 x hand luggage and 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1 x large suitcase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4EC85-823B-4AAF-AEF8-2293A39BEF60}"/>
              </a:ext>
            </a:extLst>
          </p:cNvPr>
          <p:cNvSpPr/>
          <p:nvPr/>
        </p:nvSpPr>
        <p:spPr>
          <a:xfrm>
            <a:off x="4138405" y="5408053"/>
            <a:ext cx="3915189" cy="1261758"/>
          </a:xfrm>
          <a:custGeom>
            <a:avLst/>
            <a:gdLst>
              <a:gd name="connsiteX0" fmla="*/ 0 w 3915189"/>
              <a:gd name="connsiteY0" fmla="*/ 0 h 1261758"/>
              <a:gd name="connsiteX1" fmla="*/ 691683 w 3915189"/>
              <a:gd name="connsiteY1" fmla="*/ 0 h 1261758"/>
              <a:gd name="connsiteX2" fmla="*/ 1383367 w 3915189"/>
              <a:gd name="connsiteY2" fmla="*/ 0 h 1261758"/>
              <a:gd name="connsiteX3" fmla="*/ 1918443 w 3915189"/>
              <a:gd name="connsiteY3" fmla="*/ 0 h 1261758"/>
              <a:gd name="connsiteX4" fmla="*/ 2492670 w 3915189"/>
              <a:gd name="connsiteY4" fmla="*/ 0 h 1261758"/>
              <a:gd name="connsiteX5" fmla="*/ 3223506 w 3915189"/>
              <a:gd name="connsiteY5" fmla="*/ 0 h 1261758"/>
              <a:gd name="connsiteX6" fmla="*/ 3915189 w 3915189"/>
              <a:gd name="connsiteY6" fmla="*/ 0 h 1261758"/>
              <a:gd name="connsiteX7" fmla="*/ 3915189 w 3915189"/>
              <a:gd name="connsiteY7" fmla="*/ 643497 h 1261758"/>
              <a:gd name="connsiteX8" fmla="*/ 3915189 w 3915189"/>
              <a:gd name="connsiteY8" fmla="*/ 1261758 h 1261758"/>
              <a:gd name="connsiteX9" fmla="*/ 3184354 w 3915189"/>
              <a:gd name="connsiteY9" fmla="*/ 1261758 h 1261758"/>
              <a:gd name="connsiteX10" fmla="*/ 2492670 w 3915189"/>
              <a:gd name="connsiteY10" fmla="*/ 1261758 h 1261758"/>
              <a:gd name="connsiteX11" fmla="*/ 1761835 w 3915189"/>
              <a:gd name="connsiteY11" fmla="*/ 1261758 h 1261758"/>
              <a:gd name="connsiteX12" fmla="*/ 1187607 w 3915189"/>
              <a:gd name="connsiteY12" fmla="*/ 1261758 h 1261758"/>
              <a:gd name="connsiteX13" fmla="*/ 574228 w 3915189"/>
              <a:gd name="connsiteY13" fmla="*/ 1261758 h 1261758"/>
              <a:gd name="connsiteX14" fmla="*/ 0 w 3915189"/>
              <a:gd name="connsiteY14" fmla="*/ 1261758 h 1261758"/>
              <a:gd name="connsiteX15" fmla="*/ 0 w 3915189"/>
              <a:gd name="connsiteY15" fmla="*/ 605644 h 1261758"/>
              <a:gd name="connsiteX16" fmla="*/ 0 w 3915189"/>
              <a:gd name="connsiteY16" fmla="*/ 0 h 126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5189" h="1261758" fill="none" extrusionOk="0">
                <a:moveTo>
                  <a:pt x="0" y="0"/>
                </a:moveTo>
                <a:cubicBezTo>
                  <a:pt x="339803" y="-23864"/>
                  <a:pt x="433173" y="14614"/>
                  <a:pt x="691683" y="0"/>
                </a:cubicBezTo>
                <a:cubicBezTo>
                  <a:pt x="950193" y="-14614"/>
                  <a:pt x="1136011" y="-21022"/>
                  <a:pt x="1383367" y="0"/>
                </a:cubicBezTo>
                <a:cubicBezTo>
                  <a:pt x="1630723" y="21022"/>
                  <a:pt x="1651234" y="3989"/>
                  <a:pt x="1918443" y="0"/>
                </a:cubicBezTo>
                <a:cubicBezTo>
                  <a:pt x="2185652" y="-3989"/>
                  <a:pt x="2255645" y="17361"/>
                  <a:pt x="2492670" y="0"/>
                </a:cubicBezTo>
                <a:cubicBezTo>
                  <a:pt x="2729695" y="-17361"/>
                  <a:pt x="3007368" y="-27102"/>
                  <a:pt x="3223506" y="0"/>
                </a:cubicBezTo>
                <a:cubicBezTo>
                  <a:pt x="3439644" y="27102"/>
                  <a:pt x="3755974" y="17545"/>
                  <a:pt x="3915189" y="0"/>
                </a:cubicBezTo>
                <a:cubicBezTo>
                  <a:pt x="3944892" y="169530"/>
                  <a:pt x="3919235" y="411595"/>
                  <a:pt x="3915189" y="643497"/>
                </a:cubicBezTo>
                <a:cubicBezTo>
                  <a:pt x="3911143" y="875399"/>
                  <a:pt x="3931722" y="1126995"/>
                  <a:pt x="3915189" y="1261758"/>
                </a:cubicBezTo>
                <a:cubicBezTo>
                  <a:pt x="3694158" y="1294086"/>
                  <a:pt x="3515748" y="1252957"/>
                  <a:pt x="3184354" y="1261758"/>
                </a:cubicBezTo>
                <a:cubicBezTo>
                  <a:pt x="2852961" y="1270559"/>
                  <a:pt x="2779349" y="1267630"/>
                  <a:pt x="2492670" y="1261758"/>
                </a:cubicBezTo>
                <a:cubicBezTo>
                  <a:pt x="2205991" y="1255886"/>
                  <a:pt x="1972184" y="1253060"/>
                  <a:pt x="1761835" y="1261758"/>
                </a:cubicBezTo>
                <a:cubicBezTo>
                  <a:pt x="1551486" y="1270456"/>
                  <a:pt x="1363337" y="1290371"/>
                  <a:pt x="1187607" y="1261758"/>
                </a:cubicBezTo>
                <a:cubicBezTo>
                  <a:pt x="1011877" y="1233145"/>
                  <a:pt x="712618" y="1281982"/>
                  <a:pt x="574228" y="1261758"/>
                </a:cubicBezTo>
                <a:cubicBezTo>
                  <a:pt x="435838" y="1241534"/>
                  <a:pt x="190980" y="1279809"/>
                  <a:pt x="0" y="1261758"/>
                </a:cubicBezTo>
                <a:cubicBezTo>
                  <a:pt x="-29536" y="1041375"/>
                  <a:pt x="-9029" y="794060"/>
                  <a:pt x="0" y="605644"/>
                </a:cubicBezTo>
                <a:cubicBezTo>
                  <a:pt x="9029" y="417228"/>
                  <a:pt x="-9889" y="174936"/>
                  <a:pt x="0" y="0"/>
                </a:cubicBezTo>
                <a:close/>
              </a:path>
              <a:path w="3915189" h="1261758" stroke="0" extrusionOk="0">
                <a:moveTo>
                  <a:pt x="0" y="0"/>
                </a:moveTo>
                <a:cubicBezTo>
                  <a:pt x="343234" y="26483"/>
                  <a:pt x="510126" y="21464"/>
                  <a:pt x="730835" y="0"/>
                </a:cubicBezTo>
                <a:cubicBezTo>
                  <a:pt x="951544" y="-21464"/>
                  <a:pt x="1205613" y="-8138"/>
                  <a:pt x="1344215" y="0"/>
                </a:cubicBezTo>
                <a:cubicBezTo>
                  <a:pt x="1482817" y="8138"/>
                  <a:pt x="1644158" y="6783"/>
                  <a:pt x="1879291" y="0"/>
                </a:cubicBezTo>
                <a:cubicBezTo>
                  <a:pt x="2114424" y="-6783"/>
                  <a:pt x="2366003" y="393"/>
                  <a:pt x="2531822" y="0"/>
                </a:cubicBezTo>
                <a:cubicBezTo>
                  <a:pt x="2697641" y="-393"/>
                  <a:pt x="2994740" y="6973"/>
                  <a:pt x="3184354" y="0"/>
                </a:cubicBezTo>
                <a:cubicBezTo>
                  <a:pt x="3373968" y="-6973"/>
                  <a:pt x="3708952" y="-17040"/>
                  <a:pt x="3915189" y="0"/>
                </a:cubicBezTo>
                <a:cubicBezTo>
                  <a:pt x="3945323" y="227288"/>
                  <a:pt x="3928393" y="335956"/>
                  <a:pt x="3915189" y="630879"/>
                </a:cubicBezTo>
                <a:cubicBezTo>
                  <a:pt x="3901985" y="925802"/>
                  <a:pt x="3892845" y="1083706"/>
                  <a:pt x="3915189" y="1261758"/>
                </a:cubicBezTo>
                <a:cubicBezTo>
                  <a:pt x="3788250" y="1271123"/>
                  <a:pt x="3543998" y="1286416"/>
                  <a:pt x="3380113" y="1261758"/>
                </a:cubicBezTo>
                <a:cubicBezTo>
                  <a:pt x="3216228" y="1237100"/>
                  <a:pt x="2975640" y="1281502"/>
                  <a:pt x="2727582" y="1261758"/>
                </a:cubicBezTo>
                <a:cubicBezTo>
                  <a:pt x="2479524" y="1242014"/>
                  <a:pt x="2314812" y="1245415"/>
                  <a:pt x="2035898" y="1261758"/>
                </a:cubicBezTo>
                <a:cubicBezTo>
                  <a:pt x="1756984" y="1278101"/>
                  <a:pt x="1645575" y="1297321"/>
                  <a:pt x="1305063" y="1261758"/>
                </a:cubicBezTo>
                <a:cubicBezTo>
                  <a:pt x="964551" y="1226195"/>
                  <a:pt x="925518" y="1273025"/>
                  <a:pt x="613380" y="1261758"/>
                </a:cubicBezTo>
                <a:cubicBezTo>
                  <a:pt x="301242" y="1250491"/>
                  <a:pt x="257276" y="1281233"/>
                  <a:pt x="0" y="1261758"/>
                </a:cubicBezTo>
                <a:cubicBezTo>
                  <a:pt x="-5896" y="973493"/>
                  <a:pt x="16286" y="905187"/>
                  <a:pt x="0" y="605644"/>
                </a:cubicBezTo>
                <a:cubicBezTo>
                  <a:pt x="-16286" y="306101"/>
                  <a:pt x="-17359" y="231952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Buses from </a:t>
            </a:r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Terminal 4 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 Terminal 5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 often take you to Terminal 2 and 3 to get a direct bus from there. Or they might leave Heathrow and change in Bristol instead.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C566C-3AAC-35C9-9062-9B42D0FC70E8}"/>
              </a:ext>
            </a:extLst>
          </p:cNvPr>
          <p:cNvSpPr/>
          <p:nvPr/>
        </p:nvSpPr>
        <p:spPr>
          <a:xfrm>
            <a:off x="8584528" y="5433473"/>
            <a:ext cx="2697899" cy="1079465"/>
          </a:xfrm>
          <a:custGeom>
            <a:avLst/>
            <a:gdLst>
              <a:gd name="connsiteX0" fmla="*/ 0 w 2697899"/>
              <a:gd name="connsiteY0" fmla="*/ 0 h 1079465"/>
              <a:gd name="connsiteX1" fmla="*/ 620517 w 2697899"/>
              <a:gd name="connsiteY1" fmla="*/ 0 h 1079465"/>
              <a:gd name="connsiteX2" fmla="*/ 1348950 w 2697899"/>
              <a:gd name="connsiteY2" fmla="*/ 0 h 1079465"/>
              <a:gd name="connsiteX3" fmla="*/ 2050403 w 2697899"/>
              <a:gd name="connsiteY3" fmla="*/ 0 h 1079465"/>
              <a:gd name="connsiteX4" fmla="*/ 2697899 w 2697899"/>
              <a:gd name="connsiteY4" fmla="*/ 0 h 1079465"/>
              <a:gd name="connsiteX5" fmla="*/ 2697899 w 2697899"/>
              <a:gd name="connsiteY5" fmla="*/ 528938 h 1079465"/>
              <a:gd name="connsiteX6" fmla="*/ 2697899 w 2697899"/>
              <a:gd name="connsiteY6" fmla="*/ 1079465 h 1079465"/>
              <a:gd name="connsiteX7" fmla="*/ 2050403 w 2697899"/>
              <a:gd name="connsiteY7" fmla="*/ 1079465 h 1079465"/>
              <a:gd name="connsiteX8" fmla="*/ 1402907 w 2697899"/>
              <a:gd name="connsiteY8" fmla="*/ 1079465 h 1079465"/>
              <a:gd name="connsiteX9" fmla="*/ 728433 w 2697899"/>
              <a:gd name="connsiteY9" fmla="*/ 1079465 h 1079465"/>
              <a:gd name="connsiteX10" fmla="*/ 0 w 2697899"/>
              <a:gd name="connsiteY10" fmla="*/ 1079465 h 1079465"/>
              <a:gd name="connsiteX11" fmla="*/ 0 w 2697899"/>
              <a:gd name="connsiteY11" fmla="*/ 528938 h 1079465"/>
              <a:gd name="connsiteX12" fmla="*/ 0 w 2697899"/>
              <a:gd name="connsiteY12" fmla="*/ 0 h 10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899" h="1079465" fill="none" extrusionOk="0">
                <a:moveTo>
                  <a:pt x="0" y="0"/>
                </a:moveTo>
                <a:cubicBezTo>
                  <a:pt x="153692" y="-28377"/>
                  <a:pt x="478880" y="19961"/>
                  <a:pt x="620517" y="0"/>
                </a:cubicBezTo>
                <a:cubicBezTo>
                  <a:pt x="762154" y="-19961"/>
                  <a:pt x="1090451" y="22614"/>
                  <a:pt x="1348950" y="0"/>
                </a:cubicBezTo>
                <a:cubicBezTo>
                  <a:pt x="1607449" y="-22614"/>
                  <a:pt x="1841062" y="23827"/>
                  <a:pt x="2050403" y="0"/>
                </a:cubicBezTo>
                <a:cubicBezTo>
                  <a:pt x="2259744" y="-23827"/>
                  <a:pt x="2526074" y="-6779"/>
                  <a:pt x="2697899" y="0"/>
                </a:cubicBezTo>
                <a:cubicBezTo>
                  <a:pt x="2697673" y="145752"/>
                  <a:pt x="2712756" y="363305"/>
                  <a:pt x="2697899" y="528938"/>
                </a:cubicBezTo>
                <a:cubicBezTo>
                  <a:pt x="2683042" y="694571"/>
                  <a:pt x="2675267" y="913279"/>
                  <a:pt x="2697899" y="1079465"/>
                </a:cubicBezTo>
                <a:cubicBezTo>
                  <a:pt x="2494406" y="1099764"/>
                  <a:pt x="2208928" y="1111284"/>
                  <a:pt x="2050403" y="1079465"/>
                </a:cubicBezTo>
                <a:cubicBezTo>
                  <a:pt x="1891878" y="1047646"/>
                  <a:pt x="1533555" y="1095127"/>
                  <a:pt x="1402907" y="1079465"/>
                </a:cubicBezTo>
                <a:cubicBezTo>
                  <a:pt x="1272259" y="1063803"/>
                  <a:pt x="896923" y="1101479"/>
                  <a:pt x="728433" y="1079465"/>
                </a:cubicBezTo>
                <a:cubicBezTo>
                  <a:pt x="559943" y="1057451"/>
                  <a:pt x="180079" y="1091794"/>
                  <a:pt x="0" y="1079465"/>
                </a:cubicBezTo>
                <a:cubicBezTo>
                  <a:pt x="-925" y="933640"/>
                  <a:pt x="-1373" y="759742"/>
                  <a:pt x="0" y="528938"/>
                </a:cubicBezTo>
                <a:cubicBezTo>
                  <a:pt x="1373" y="298134"/>
                  <a:pt x="16705" y="110359"/>
                  <a:pt x="0" y="0"/>
                </a:cubicBezTo>
                <a:close/>
              </a:path>
              <a:path w="2697899" h="1079465" stroke="0" extrusionOk="0">
                <a:moveTo>
                  <a:pt x="0" y="0"/>
                </a:moveTo>
                <a:cubicBezTo>
                  <a:pt x="170729" y="-24367"/>
                  <a:pt x="554405" y="21118"/>
                  <a:pt x="728433" y="0"/>
                </a:cubicBezTo>
                <a:cubicBezTo>
                  <a:pt x="902461" y="-21118"/>
                  <a:pt x="1161250" y="26191"/>
                  <a:pt x="1375928" y="0"/>
                </a:cubicBezTo>
                <a:cubicBezTo>
                  <a:pt x="1590606" y="-26191"/>
                  <a:pt x="1780075" y="-19719"/>
                  <a:pt x="1969466" y="0"/>
                </a:cubicBezTo>
                <a:cubicBezTo>
                  <a:pt x="2158857" y="19719"/>
                  <a:pt x="2365498" y="-8324"/>
                  <a:pt x="2697899" y="0"/>
                </a:cubicBezTo>
                <a:cubicBezTo>
                  <a:pt x="2675530" y="113714"/>
                  <a:pt x="2723126" y="410889"/>
                  <a:pt x="2697899" y="539733"/>
                </a:cubicBezTo>
                <a:cubicBezTo>
                  <a:pt x="2672672" y="668577"/>
                  <a:pt x="2724019" y="836801"/>
                  <a:pt x="2697899" y="1079465"/>
                </a:cubicBezTo>
                <a:cubicBezTo>
                  <a:pt x="2499453" y="1060477"/>
                  <a:pt x="2202197" y="1092821"/>
                  <a:pt x="2023424" y="1079465"/>
                </a:cubicBezTo>
                <a:cubicBezTo>
                  <a:pt x="1844651" y="1066109"/>
                  <a:pt x="1669619" y="1070909"/>
                  <a:pt x="1375928" y="1079465"/>
                </a:cubicBezTo>
                <a:cubicBezTo>
                  <a:pt x="1082237" y="1088021"/>
                  <a:pt x="901615" y="1068018"/>
                  <a:pt x="782391" y="1079465"/>
                </a:cubicBezTo>
                <a:cubicBezTo>
                  <a:pt x="663167" y="1090912"/>
                  <a:pt x="180471" y="1091146"/>
                  <a:pt x="0" y="1079465"/>
                </a:cubicBezTo>
                <a:cubicBezTo>
                  <a:pt x="1770" y="841255"/>
                  <a:pt x="15762" y="794954"/>
                  <a:pt x="0" y="528938"/>
                </a:cubicBezTo>
                <a:cubicBezTo>
                  <a:pt x="-15762" y="262922"/>
                  <a:pt x="20859" y="167957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Buses form </a:t>
            </a:r>
            <a:r>
              <a:rPr lang="en-GB" sz="1600" b="1" dirty="0">
                <a:solidFill>
                  <a:schemeClr val="tx1"/>
                </a:solidFill>
                <a:latin typeface="Outfit" pitchFamily="2" charset="0"/>
              </a:rPr>
              <a:t>Terminal 2 and 3 </a:t>
            </a:r>
            <a:r>
              <a:rPr lang="en-GB" sz="1600" dirty="0">
                <a:solidFill>
                  <a:schemeClr val="tx1"/>
                </a:solidFill>
                <a:latin typeface="Outfit" pitchFamily="2" charset="0"/>
              </a:rPr>
              <a:t>take 3.5-5 hours and often with no changes. </a:t>
            </a:r>
            <a:endParaRPr lang="en-GB" sz="1700" dirty="0">
              <a:solidFill>
                <a:schemeClr val="tx1"/>
              </a:solidFill>
              <a:latin typeface="Outfi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36FE4-1987-A25B-A173-31DBE901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313" y="2718499"/>
            <a:ext cx="1870114" cy="8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25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3A75269-C2BC-B642-974D-526D6DECDAFE}" vid="{4BE5E751-582C-0541-87E7-3D0FB2900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Exeter University theme</Template>
  <TotalTime>516</TotalTime>
  <Words>773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Outfit</vt:lpstr>
      <vt:lpstr>Theme3</vt:lpstr>
      <vt:lpstr>Getting from Heathrow Airport to the University of Exeter</vt:lpstr>
      <vt:lpstr>There are 4 ways to continue your journey</vt:lpstr>
      <vt:lpstr>Rail</vt:lpstr>
      <vt:lpstr>Travelling By Train</vt:lpstr>
      <vt:lpstr>Handy Flow Chart!</vt:lpstr>
      <vt:lpstr>Air</vt:lpstr>
      <vt:lpstr>Travelling By Plane</vt:lpstr>
      <vt:lpstr>Bus</vt:lpstr>
      <vt:lpstr>Travelling By Bus</vt:lpstr>
      <vt:lpstr>Handy Flow Chart!</vt:lpstr>
      <vt:lpstr>We hope you have a safe journey and we look forward to welcoming you to the University of Exeter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Heathrow Airport to the University of Exeter</dc:title>
  <dc:creator>Rubio Juncal, Jimena</dc:creator>
  <cp:lastModifiedBy>Meadows, Sophie</cp:lastModifiedBy>
  <cp:revision>2</cp:revision>
  <dcterms:created xsi:type="dcterms:W3CDTF">2024-05-28T14:59:02Z</dcterms:created>
  <dcterms:modified xsi:type="dcterms:W3CDTF">2025-05-29T17:12:48Z</dcterms:modified>
</cp:coreProperties>
</file>